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42" r:id="rId2"/>
    <p:sldId id="531" r:id="rId3"/>
    <p:sldId id="495" r:id="rId4"/>
    <p:sldId id="492" r:id="rId5"/>
    <p:sldId id="494" r:id="rId6"/>
    <p:sldId id="496" r:id="rId7"/>
    <p:sldId id="497" r:id="rId8"/>
    <p:sldId id="498" r:id="rId9"/>
    <p:sldId id="499" r:id="rId10"/>
    <p:sldId id="500" r:id="rId11"/>
    <p:sldId id="501" r:id="rId12"/>
    <p:sldId id="502" r:id="rId13"/>
    <p:sldId id="532" r:id="rId14"/>
    <p:sldId id="503" r:id="rId15"/>
    <p:sldId id="504" r:id="rId16"/>
    <p:sldId id="505" r:id="rId17"/>
    <p:sldId id="506" r:id="rId18"/>
    <p:sldId id="507" r:id="rId19"/>
    <p:sldId id="508" r:id="rId20"/>
    <p:sldId id="509" r:id="rId21"/>
    <p:sldId id="533" r:id="rId22"/>
    <p:sldId id="510" r:id="rId23"/>
    <p:sldId id="536" r:id="rId24"/>
    <p:sldId id="534" r:id="rId25"/>
    <p:sldId id="511" r:id="rId26"/>
    <p:sldId id="535" r:id="rId27"/>
    <p:sldId id="512" r:id="rId28"/>
    <p:sldId id="513" r:id="rId29"/>
    <p:sldId id="537" r:id="rId30"/>
    <p:sldId id="514" r:id="rId31"/>
    <p:sldId id="540" r:id="rId32"/>
    <p:sldId id="538" r:id="rId33"/>
    <p:sldId id="516" r:id="rId34"/>
    <p:sldId id="517" r:id="rId35"/>
    <p:sldId id="518" r:id="rId36"/>
    <p:sldId id="519" r:id="rId37"/>
    <p:sldId id="541" r:id="rId38"/>
    <p:sldId id="520" r:id="rId39"/>
    <p:sldId id="542" r:id="rId40"/>
    <p:sldId id="523" r:id="rId41"/>
    <p:sldId id="524" r:id="rId42"/>
    <p:sldId id="525" r:id="rId43"/>
    <p:sldId id="526" r:id="rId44"/>
    <p:sldId id="527" r:id="rId45"/>
    <p:sldId id="306" r:id="rId46"/>
  </p:sldIdLst>
  <p:sldSz cx="12198350" cy="6859588"/>
  <p:notesSz cx="6858000" cy="9144000"/>
  <p:defaultTextStyle>
    <a:defPPr>
      <a:defRPr lang="zh-CN"/>
    </a:defPPr>
    <a:lvl1pPr marL="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83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43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903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927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87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47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870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0C0"/>
    <a:srgbClr val="FAFAFA"/>
    <a:srgbClr val="005DA2"/>
    <a:srgbClr val="FFC400"/>
    <a:srgbClr val="FFD347"/>
    <a:srgbClr val="FFC91D"/>
    <a:srgbClr val="0071C1"/>
    <a:srgbClr val="41445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859" autoAdjust="0"/>
    <p:restoredTop sz="94660"/>
  </p:normalViewPr>
  <p:slideViewPr>
    <p:cSldViewPr>
      <p:cViewPr>
        <p:scale>
          <a:sx n="75" d="100"/>
          <a:sy n="75" d="100"/>
        </p:scale>
        <p:origin x="-1842" y="-798"/>
      </p:cViewPr>
      <p:guideLst>
        <p:guide orient="horz" pos="2193"/>
        <p:guide pos="3893"/>
        <p:guide pos="271"/>
        <p:guide pos="1929"/>
        <p:guide pos="11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44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2021/12/9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2AE03-6EE8-41FD-8A37-86C6BC5E264F}" type="datetimeFigureOut">
              <a:rPr lang="zh-CN" altLang="en-US" smtClean="0"/>
              <a:pPr/>
              <a:t>2021/12/9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1FD59-C920-460C-B1C9-0346C59420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83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943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903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927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87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47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870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pPr/>
              <a:t>45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637" y="365210"/>
            <a:ext cx="10521077" cy="1325870"/>
          </a:xfrm>
          <a:prstGeom prst="rect">
            <a:avLst/>
          </a:prstGeom>
        </p:spPr>
        <p:txBody>
          <a:bodyPr lIns="91472" tIns="45736" rIns="91472" bIns="4573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637" y="1826048"/>
            <a:ext cx="10521077" cy="4352346"/>
          </a:xfrm>
          <a:prstGeom prst="rect">
            <a:avLst/>
          </a:prstGeom>
        </p:spPr>
        <p:txBody>
          <a:bodyPr lIns="91472" tIns="45736" rIns="91472" bIns="4573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636" y="6357822"/>
            <a:ext cx="2744629" cy="365210"/>
          </a:xfrm>
          <a:prstGeom prst="rect">
            <a:avLst/>
          </a:prstGeom>
        </p:spPr>
        <p:txBody>
          <a:bodyPr lIns="91472" tIns="45736" rIns="91472" bIns="45736"/>
          <a:lstStyle/>
          <a:p>
            <a:fld id="{530820CF-B880-4189-942D-D702A7CBA730}" type="datetimeFigureOut">
              <a:rPr lang="zh-CN" altLang="en-US" smtClean="0"/>
              <a:pPr/>
              <a:t>2021/12/9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40704" y="6357822"/>
            <a:ext cx="4116943" cy="365210"/>
          </a:xfrm>
          <a:prstGeom prst="rect">
            <a:avLst/>
          </a:prstGeom>
        </p:spPr>
        <p:txBody>
          <a:bodyPr lIns="91472" tIns="45736" rIns="91472" bIns="45736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5085" y="6357822"/>
            <a:ext cx="2744629" cy="365210"/>
          </a:xfrm>
          <a:prstGeom prst="rect">
            <a:avLst/>
          </a:prstGeom>
        </p:spPr>
        <p:txBody>
          <a:bodyPr lIns="91472" tIns="45736" rIns="91472" bIns="45736"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6808" y="117426"/>
            <a:ext cx="1701887" cy="677151"/>
          </a:xfrm>
          <a:prstGeom prst="rect">
            <a:avLst/>
          </a:prstGeom>
          <a:noFill/>
        </p:spPr>
        <p:txBody>
          <a:bodyPr wrap="square" lIns="121963" tIns="60981" rIns="121963" bIns="60981" rtlCol="0">
            <a:spAutoFit/>
          </a:bodyPr>
          <a:lstStyle/>
          <a:p>
            <a:r>
              <a:rPr lang="en-US" altLang="zh-CN" sz="3600" b="1" spc="-150" dirty="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微软雅黑" panose="020B0503020204020204" pitchFamily="34" charset="-122"/>
              </a:rPr>
              <a:t>LOGO</a:t>
            </a:r>
            <a:endParaRPr lang="zh-CN" altLang="en-US" sz="3600" b="1" spc="-150" dirty="0">
              <a:solidFill>
                <a:schemeClr val="accent1"/>
              </a:solidFill>
              <a:effectLst/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1562671" y="693490"/>
            <a:ext cx="10635679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702"/>
            <a:ext cx="10978515" cy="1143265"/>
          </a:xfrm>
          <a:prstGeom prst="rect">
            <a:avLst/>
          </a:prstGeom>
        </p:spPr>
        <p:txBody>
          <a:bodyPr lIns="121963" tIns="60981" rIns="121963" bIns="609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917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DF659192-60C8-49F5-94DF-1E29C3FCC85C}" type="datetimeFigureOut">
              <a:rPr lang="zh-CN" altLang="en-US" smtClean="0"/>
              <a:pPr/>
              <a:t>2021/12/9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7770" y="6357822"/>
            <a:ext cx="3862811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2151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EB730883-2733-4EB0-9793-894FF9D501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917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DF659192-60C8-49F5-94DF-1E29C3FCC85C}" type="datetimeFigureOut">
              <a:rPr lang="zh-CN" altLang="en-US" smtClean="0"/>
              <a:pPr/>
              <a:t>2021/12/9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7770" y="6357822"/>
            <a:ext cx="3862811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42151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EB730883-2733-4EB0-9793-894FF9D501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20" y="273112"/>
            <a:ext cx="4013173" cy="1162320"/>
          </a:xfrm>
          <a:prstGeom prst="rect">
            <a:avLst/>
          </a:prstGeom>
        </p:spPr>
        <p:txBody>
          <a:bodyPr lIns="121963" tIns="60981" rIns="121963" bIns="60981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9216" y="273114"/>
            <a:ext cx="6819216" cy="5854469"/>
          </a:xfrm>
          <a:prstGeom prst="rect">
            <a:avLst/>
          </a:prstGeom>
        </p:spPr>
        <p:txBody>
          <a:bodyPr lIns="121963" tIns="60981" rIns="121963" bIns="60981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920" y="1435434"/>
            <a:ext cx="4013173" cy="4692149"/>
          </a:xfrm>
          <a:prstGeom prst="rect">
            <a:avLst/>
          </a:prstGeom>
        </p:spPr>
        <p:txBody>
          <a:bodyPr lIns="121963" tIns="60981" rIns="121963" bIns="60981"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835" indent="0">
              <a:buNone/>
              <a:defRPr sz="1300"/>
            </a:lvl3pPr>
            <a:lvl4pPr marL="1829435" indent="0">
              <a:buNone/>
              <a:defRPr sz="1200"/>
            </a:lvl4pPr>
            <a:lvl5pPr marL="2439035" indent="0">
              <a:buNone/>
              <a:defRPr sz="1200"/>
            </a:lvl5pPr>
            <a:lvl6pPr marL="3049270" indent="0">
              <a:buNone/>
              <a:defRPr sz="1200"/>
            </a:lvl6pPr>
            <a:lvl7pPr marL="3658870" indent="0">
              <a:buNone/>
              <a:defRPr sz="1200"/>
            </a:lvl7pPr>
            <a:lvl8pPr marL="4268470" indent="0">
              <a:buNone/>
              <a:defRPr sz="1200"/>
            </a:lvl8pPr>
            <a:lvl9pPr marL="487870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917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DF659192-60C8-49F5-94DF-1E29C3FCC85C}" type="datetimeFigureOut">
              <a:rPr lang="zh-CN" altLang="en-US" smtClean="0"/>
              <a:pPr/>
              <a:t>2021/12/9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7770" y="6357822"/>
            <a:ext cx="3862811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42151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EB730883-2733-4EB0-9793-894FF9D501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962" y="4801712"/>
            <a:ext cx="7319010" cy="566870"/>
          </a:xfrm>
          <a:prstGeom prst="rect">
            <a:avLst/>
          </a:prstGeom>
        </p:spPr>
        <p:txBody>
          <a:bodyPr lIns="121963" tIns="60981" rIns="121963" bIns="60981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962" y="612916"/>
            <a:ext cx="7319010" cy="4115753"/>
          </a:xfrm>
          <a:prstGeom prst="rect">
            <a:avLst/>
          </a:prstGeom>
        </p:spPr>
        <p:txBody>
          <a:bodyPr lIns="121963" tIns="60981" rIns="121963" bIns="60981"/>
          <a:lstStyle>
            <a:lvl1pPr marL="0" indent="0">
              <a:buNone/>
              <a:defRPr sz="4300"/>
            </a:lvl1pPr>
            <a:lvl2pPr marL="609600" indent="0">
              <a:buNone/>
              <a:defRPr sz="3700"/>
            </a:lvl2pPr>
            <a:lvl3pPr marL="1219835" indent="0">
              <a:buNone/>
              <a:defRPr sz="3200"/>
            </a:lvl3pPr>
            <a:lvl4pPr marL="1829435" indent="0">
              <a:buNone/>
              <a:defRPr sz="2700"/>
            </a:lvl4pPr>
            <a:lvl5pPr marL="2439035" indent="0">
              <a:buNone/>
              <a:defRPr sz="2700"/>
            </a:lvl5pPr>
            <a:lvl6pPr marL="3049270" indent="0">
              <a:buNone/>
              <a:defRPr sz="2700"/>
            </a:lvl6pPr>
            <a:lvl7pPr marL="3658870" indent="0">
              <a:buNone/>
              <a:defRPr sz="2700"/>
            </a:lvl7pPr>
            <a:lvl8pPr marL="4268470" indent="0">
              <a:buNone/>
              <a:defRPr sz="2700"/>
            </a:lvl8pPr>
            <a:lvl9pPr marL="4878705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962" y="5368581"/>
            <a:ext cx="7319010" cy="805049"/>
          </a:xfrm>
          <a:prstGeom prst="rect">
            <a:avLst/>
          </a:prstGeom>
        </p:spPr>
        <p:txBody>
          <a:bodyPr lIns="121963" tIns="60981" rIns="121963" bIns="60981"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835" indent="0">
              <a:buNone/>
              <a:defRPr sz="1300"/>
            </a:lvl3pPr>
            <a:lvl4pPr marL="1829435" indent="0">
              <a:buNone/>
              <a:defRPr sz="1200"/>
            </a:lvl4pPr>
            <a:lvl5pPr marL="2439035" indent="0">
              <a:buNone/>
              <a:defRPr sz="1200"/>
            </a:lvl5pPr>
            <a:lvl6pPr marL="3049270" indent="0">
              <a:buNone/>
              <a:defRPr sz="1200"/>
            </a:lvl6pPr>
            <a:lvl7pPr marL="3658870" indent="0">
              <a:buNone/>
              <a:defRPr sz="1200"/>
            </a:lvl7pPr>
            <a:lvl8pPr marL="4268470" indent="0">
              <a:buNone/>
              <a:defRPr sz="1200"/>
            </a:lvl8pPr>
            <a:lvl9pPr marL="487870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917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DF659192-60C8-49F5-94DF-1E29C3FCC85C}" type="datetimeFigureOut">
              <a:rPr lang="zh-CN" altLang="en-US" smtClean="0"/>
              <a:pPr/>
              <a:t>2021/12/9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7770" y="6357822"/>
            <a:ext cx="3862811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42151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EB730883-2733-4EB0-9793-894FF9D501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702"/>
            <a:ext cx="10978515" cy="1143265"/>
          </a:xfrm>
          <a:prstGeom prst="rect">
            <a:avLst/>
          </a:prstGeom>
        </p:spPr>
        <p:txBody>
          <a:bodyPr lIns="121963" tIns="60981" rIns="121963" bIns="609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1600572"/>
            <a:ext cx="10978515" cy="4527011"/>
          </a:xfrm>
          <a:prstGeom prst="rect">
            <a:avLst/>
          </a:prstGeom>
        </p:spPr>
        <p:txBody>
          <a:bodyPr vert="eaVert" lIns="121963" tIns="60981" rIns="121963" bIns="609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7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DF659192-60C8-49F5-94DF-1E29C3FCC85C}" type="datetimeFigureOut">
              <a:rPr lang="zh-CN" altLang="en-US" smtClean="0"/>
              <a:pPr/>
              <a:t>2021/12/9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770" y="6357822"/>
            <a:ext cx="3862811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2151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EB730883-2733-4EB0-9793-894FF9D501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804" y="206422"/>
            <a:ext cx="2744629" cy="4388867"/>
          </a:xfrm>
          <a:prstGeom prst="rect">
            <a:avLst/>
          </a:prstGeom>
        </p:spPr>
        <p:txBody>
          <a:bodyPr vert="eaVert" lIns="121963" tIns="60981" rIns="121963" bIns="609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206422"/>
            <a:ext cx="8030580" cy="4388867"/>
          </a:xfrm>
          <a:prstGeom prst="rect">
            <a:avLst/>
          </a:prstGeom>
        </p:spPr>
        <p:txBody>
          <a:bodyPr vert="eaVert" lIns="121963" tIns="60981" rIns="121963" bIns="609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7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DF659192-60C8-49F5-94DF-1E29C3FCC85C}" type="datetimeFigureOut">
              <a:rPr lang="zh-CN" altLang="en-US" smtClean="0"/>
              <a:pPr/>
              <a:t>2021/12/9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770" y="6357822"/>
            <a:ext cx="3862811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2151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EB730883-2733-4EB0-9793-894FF9D501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桌面文件\ppt底图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7"/>
            <a:ext cx="123109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 userDrawn="1"/>
        </p:nvSpPr>
        <p:spPr>
          <a:xfrm>
            <a:off x="-19371" y="0"/>
            <a:ext cx="12311234" cy="685958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0000">
                <a:schemeClr val="bg1">
                  <a:alpha val="0"/>
                </a:schemeClr>
              </a:gs>
              <a:gs pos="98000">
                <a:schemeClr val="tx1">
                  <a:alpha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anchor="ctr"/>
          <a:lstStyle/>
          <a:p>
            <a:pPr algn="ctr" eaLnBrk="0" hangingPunct="0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chemeClr val="bg1"/>
            </a:gs>
            <a:gs pos="100000">
              <a:srgbClr val="0070C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slow">
    <p:wipe/>
  </p:transition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1235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63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23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447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407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67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390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350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83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43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903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927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87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47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70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571" y="-1112"/>
            <a:ext cx="12193647" cy="686064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248628" y="2565550"/>
            <a:ext cx="9556457" cy="113876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r"/>
            <a:r>
              <a:rPr lang="zh-CN" altLang="en-US" sz="6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专注学生高阶思维的培养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7827010" y="90170"/>
            <a:ext cx="42697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3200" b="1">
                <a:solidFill>
                  <a:schemeClr val="accent1"/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rPr>
              <a:t>聚集智慧</a:t>
            </a:r>
            <a:r>
              <a:rPr lang="en-US" altLang="zh-CN" sz="3200" b="1">
                <a:solidFill>
                  <a:schemeClr val="accent1"/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rPr>
              <a:t>     </a:t>
            </a:r>
            <a:r>
              <a:rPr lang="zh-CN" sz="3200" b="1">
                <a:solidFill>
                  <a:schemeClr val="accent1"/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rPr>
              <a:t>汇美同行</a:t>
            </a:r>
            <a:endParaRPr lang="zh-CN" altLang="en-US" sz="3200" b="1">
              <a:solidFill>
                <a:schemeClr val="accent1"/>
              </a:solidFill>
              <a:latin typeface="方正舒体" panose="02010601030101010101" charset="-122"/>
              <a:ea typeface="方正舒体" panose="02010601030101010101" charset="-122"/>
              <a:cs typeface="方正舒体" panose="0201060103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0" y="-1270"/>
            <a:ext cx="1517015" cy="149415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313621" y="5430058"/>
            <a:ext cx="46474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泸县实验学校   牟丽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47847" cy="1539623"/>
            <a:chOff x="0" y="0"/>
            <a:chExt cx="12147847" cy="1539623"/>
          </a:xfrm>
        </p:grpSpPr>
        <p:sp>
          <p:nvSpPr>
            <p:cNvPr id="3" name="文本框 2"/>
            <p:cNvSpPr txBox="1"/>
            <p:nvPr/>
          </p:nvSpPr>
          <p:spPr>
            <a:xfrm>
              <a:off x="8115042" y="90170"/>
              <a:ext cx="4032805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聚集智慧</a:t>
              </a:r>
              <a:r>
                <a:rPr lang="en-US" alt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     </a:t>
              </a:r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汇美同行</a:t>
              </a:r>
              <a:endParaRPr lang="zh-CN" altLang="en-US" sz="3200" b="1" dirty="0">
                <a:solidFill>
                  <a:schemeClr val="accent1"/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endParaRPr>
            </a:p>
          </p:txBody>
        </p:sp>
        <p:pic>
          <p:nvPicPr>
            <p:cNvPr id="4" name="图片 3" descr="徽标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62671" cy="1539623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 flipV="1">
              <a:off x="1706687" y="693491"/>
              <a:ext cx="10225136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806" y="1744117"/>
            <a:ext cx="9817281" cy="321450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47847" cy="1539623"/>
            <a:chOff x="0" y="0"/>
            <a:chExt cx="12147847" cy="1539623"/>
          </a:xfrm>
        </p:grpSpPr>
        <p:sp>
          <p:nvSpPr>
            <p:cNvPr id="3" name="文本框 2"/>
            <p:cNvSpPr txBox="1"/>
            <p:nvPr/>
          </p:nvSpPr>
          <p:spPr>
            <a:xfrm>
              <a:off x="8115042" y="90170"/>
              <a:ext cx="4032805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聚集智慧</a:t>
              </a:r>
              <a:r>
                <a:rPr lang="en-US" alt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     </a:t>
              </a:r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汇美同行</a:t>
              </a:r>
              <a:endParaRPr lang="zh-CN" altLang="en-US" sz="3200" b="1" dirty="0">
                <a:solidFill>
                  <a:schemeClr val="accent1"/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endParaRPr>
            </a:p>
          </p:txBody>
        </p:sp>
        <p:pic>
          <p:nvPicPr>
            <p:cNvPr id="4" name="图片 3" descr="徽标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62671" cy="1539623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 flipV="1">
              <a:off x="1706687" y="693491"/>
              <a:ext cx="10225136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807" y="1960141"/>
            <a:ext cx="9822630" cy="273630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47847" cy="1539623"/>
            <a:chOff x="0" y="0"/>
            <a:chExt cx="12147847" cy="1539623"/>
          </a:xfrm>
        </p:grpSpPr>
        <p:sp>
          <p:nvSpPr>
            <p:cNvPr id="3" name="文本框 2"/>
            <p:cNvSpPr txBox="1"/>
            <p:nvPr/>
          </p:nvSpPr>
          <p:spPr>
            <a:xfrm>
              <a:off x="8115042" y="90170"/>
              <a:ext cx="4032805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聚集智慧</a:t>
              </a:r>
              <a:r>
                <a:rPr lang="en-US" alt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     </a:t>
              </a:r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汇美同行</a:t>
              </a:r>
              <a:endParaRPr lang="zh-CN" altLang="en-US" sz="3200" b="1" dirty="0">
                <a:solidFill>
                  <a:schemeClr val="accent1"/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endParaRPr>
            </a:p>
          </p:txBody>
        </p:sp>
        <p:pic>
          <p:nvPicPr>
            <p:cNvPr id="4" name="图片 3" descr="徽标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62671" cy="1539623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 flipV="1">
              <a:off x="1706687" y="693491"/>
              <a:ext cx="10225136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2"/>
          <p:cNvSpPr txBox="1"/>
          <p:nvPr/>
        </p:nvSpPr>
        <p:spPr>
          <a:xfrm>
            <a:off x="1495500" y="1168053"/>
            <a:ext cx="9704717" cy="4999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zh-CN" sz="36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、填空题</a:t>
            </a:r>
            <a:r>
              <a:rPr lang="en-US" altLang="zh-CN" sz="36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zh-CN" sz="3600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zh-CN" sz="36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教师提高小学生数学高阶思维能力的教学方式可以是</a:t>
            </a:r>
            <a:r>
              <a:rPr lang="en-US" altLang="zh-CN" sz="36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___</a:t>
            </a:r>
            <a:r>
              <a:rPr lang="zh-CN" altLang="zh-CN" sz="36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。</a:t>
            </a:r>
            <a:r>
              <a:rPr lang="en-US" altLang="zh-CN" sz="36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 </a:t>
            </a:r>
            <a:r>
              <a:rPr lang="zh-CN" altLang="zh-CN" sz="36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答案参差不齐</a:t>
            </a:r>
            <a:r>
              <a:rPr lang="en-US" altLang="zh-CN" sz="36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, 10%</a:t>
            </a:r>
            <a:r>
              <a:rPr lang="zh-CN" altLang="zh-CN" sz="36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教师选择不知道，其他多数教师认为集中在课堂教学中培养，但是具体教学方法不明确。</a:t>
            </a:r>
            <a:r>
              <a:rPr lang="en-US" altLang="zh-CN" sz="36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/>
            </a:r>
            <a:br>
              <a:rPr lang="en-US" altLang="zh-CN" sz="36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</a:br>
            <a:endParaRPr lang="zh-CN" altLang="en-US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47847" cy="1539623"/>
            <a:chOff x="0" y="0"/>
            <a:chExt cx="12147847" cy="1539623"/>
          </a:xfrm>
        </p:grpSpPr>
        <p:sp>
          <p:nvSpPr>
            <p:cNvPr id="3" name="文本框 2"/>
            <p:cNvSpPr txBox="1"/>
            <p:nvPr/>
          </p:nvSpPr>
          <p:spPr>
            <a:xfrm>
              <a:off x="8115042" y="90170"/>
              <a:ext cx="4032805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聚集智慧</a:t>
              </a:r>
              <a:r>
                <a:rPr lang="en-US" alt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     </a:t>
              </a:r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汇美同行</a:t>
              </a:r>
              <a:endParaRPr lang="zh-CN" altLang="en-US" sz="3200" b="1" dirty="0">
                <a:solidFill>
                  <a:schemeClr val="accent1"/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endParaRPr>
            </a:p>
          </p:txBody>
        </p:sp>
        <p:pic>
          <p:nvPicPr>
            <p:cNvPr id="4" name="图片 3" descr="徽标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62671" cy="1539623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 flipV="1">
              <a:off x="1706687" y="693491"/>
              <a:ext cx="10225136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文本框 99"/>
          <p:cNvSpPr txBox="1"/>
          <p:nvPr/>
        </p:nvSpPr>
        <p:spPr>
          <a:xfrm>
            <a:off x="1202690" y="1539875"/>
            <a:ext cx="1039685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b="0">
                <a:ea typeface="宋体" panose="02010600030101010101" pitchFamily="2" charset="-122"/>
              </a:rPr>
              <a:t>参与问卷的教师中，小教</a:t>
            </a:r>
            <a:r>
              <a:rPr lang="zh-CN" b="0">
                <a:latin typeface="Calibri" panose="020F0502020204030204" pitchFamily="34" charset="0"/>
                <a:ea typeface="宋体" panose="02010600030101010101" pitchFamily="2" charset="-122"/>
              </a:rPr>
              <a:t>一</a:t>
            </a:r>
            <a:r>
              <a:rPr lang="zh-CN" b="0">
                <a:ea typeface="宋体" panose="02010600030101010101" pitchFamily="2" charset="-122"/>
              </a:rPr>
              <a:t>级教师和高级教师占了</a:t>
            </a:r>
            <a:r>
              <a:rPr lang="en-US" b="0">
                <a:latin typeface="Calibri" panose="020F0502020204030204" pitchFamily="34" charset="0"/>
              </a:rPr>
              <a:t>74. 51%</a:t>
            </a:r>
            <a:r>
              <a:rPr lang="zh-CN" b="0">
                <a:ea typeface="宋体" panose="02010600030101010101" pitchFamily="2" charset="-122"/>
              </a:rPr>
              <a:t>，</a:t>
            </a:r>
            <a:r>
              <a:rPr lang="en-US" b="0">
                <a:latin typeface="Calibri" panose="020F0502020204030204" pitchFamily="34" charset="0"/>
              </a:rPr>
              <a:t>15 </a:t>
            </a:r>
            <a:r>
              <a:rPr lang="zh-CN" b="0">
                <a:ea typeface="宋体" panose="02010600030101010101" pitchFamily="2" charset="-122"/>
              </a:rPr>
              <a:t>年以内教龄占</a:t>
            </a:r>
            <a:r>
              <a:rPr lang="en-US" b="0">
                <a:latin typeface="Calibri" panose="020F0502020204030204" pitchFamily="34" charset="0"/>
              </a:rPr>
              <a:t>70. 6%, </a:t>
            </a:r>
            <a:r>
              <a:rPr lang="zh-CN" b="0">
                <a:ea typeface="宋体" panose="02010600030101010101" pitchFamily="2" charset="-122"/>
              </a:rPr>
              <a:t>都是学校数学教学的中坚、骨干力量，虽然老师们多数认为要从小学开始重视学生高阶思维能力的培养，校内教师辅导也是重要途径，但是对于学生高阶思维能力也只是听说过，对于数学学科中高阶思维的内涵还不是很清楚</a:t>
            </a:r>
            <a:r>
              <a:rPr lang="en-US" b="0">
                <a:latin typeface="Calibri" panose="020F0502020204030204" pitchFamily="34" charset="0"/>
              </a:rPr>
              <a:t>;</a:t>
            </a:r>
            <a:r>
              <a:rPr lang="zh-CN" b="0">
                <a:ea typeface="宋体" panose="02010600030101010101" pitchFamily="2" charset="-122"/>
              </a:rPr>
              <a:t>对于如何在课堂教学中培养学生的高阶思维能力还很茫然。</a:t>
            </a:r>
            <a:endParaRPr lang="zh-CN" altLang="en-US" b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47847" cy="1539623"/>
            <a:chOff x="0" y="0"/>
            <a:chExt cx="12147847" cy="1539623"/>
          </a:xfrm>
        </p:grpSpPr>
        <p:sp>
          <p:nvSpPr>
            <p:cNvPr id="3" name="文本框 2"/>
            <p:cNvSpPr txBox="1"/>
            <p:nvPr/>
          </p:nvSpPr>
          <p:spPr>
            <a:xfrm>
              <a:off x="8115042" y="90170"/>
              <a:ext cx="4032805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聚集智慧</a:t>
              </a:r>
              <a:r>
                <a:rPr lang="en-US" alt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     </a:t>
              </a:r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汇美同行</a:t>
              </a:r>
              <a:endParaRPr lang="zh-CN" altLang="en-US" sz="3200" b="1" dirty="0">
                <a:solidFill>
                  <a:schemeClr val="accent1"/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endParaRPr>
            </a:p>
          </p:txBody>
        </p:sp>
        <p:pic>
          <p:nvPicPr>
            <p:cNvPr id="4" name="图片 3" descr="徽标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62671" cy="1539623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 flipV="1">
              <a:off x="1706687" y="693491"/>
              <a:ext cx="10225136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961905" y="1782837"/>
            <a:ext cx="2447925" cy="7921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立德树人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961905" y="3078237"/>
            <a:ext cx="251936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课程育人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033343" y="4376812"/>
            <a:ext cx="2447925" cy="7905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发展素养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5896942" y="2646437"/>
            <a:ext cx="576262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5896942" y="3943424"/>
            <a:ext cx="558800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630487" y="1732036"/>
            <a:ext cx="1727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时代主题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630487" y="3078236"/>
            <a:ext cx="1727200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学校课程</a:t>
            </a:r>
          </a:p>
          <a:p>
            <a:pPr algn="ctr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学科教学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2773363" y="4446662"/>
            <a:ext cx="14398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教育聚焦</a:t>
            </a: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4385643" y="2214636"/>
            <a:ext cx="5032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4385643" y="3511624"/>
            <a:ext cx="5032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4385643" y="4807024"/>
            <a:ext cx="5032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AutoShape 13"/>
          <p:cNvSpPr/>
          <p:nvPr/>
        </p:nvSpPr>
        <p:spPr bwMode="auto">
          <a:xfrm>
            <a:off x="7986092" y="1749499"/>
            <a:ext cx="1657350" cy="538162"/>
          </a:xfrm>
          <a:prstGeom prst="borderCallout2">
            <a:avLst>
              <a:gd name="adj1" fmla="val 21241"/>
              <a:gd name="adj2" fmla="val -4597"/>
              <a:gd name="adj3" fmla="val 21241"/>
              <a:gd name="adj4" fmla="val -10250"/>
              <a:gd name="adj5" fmla="val 103542"/>
              <a:gd name="adj6" fmla="val -30269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根本任务</a:t>
            </a:r>
          </a:p>
        </p:txBody>
      </p:sp>
      <p:sp>
        <p:nvSpPr>
          <p:cNvPr id="19" name="AutoShape 14"/>
          <p:cNvSpPr/>
          <p:nvPr/>
        </p:nvSpPr>
        <p:spPr bwMode="auto">
          <a:xfrm>
            <a:off x="7986092" y="2790899"/>
            <a:ext cx="1727200" cy="1079500"/>
          </a:xfrm>
          <a:prstGeom prst="borderCallout2">
            <a:avLst>
              <a:gd name="adj1" fmla="val 10588"/>
              <a:gd name="adj2" fmla="val -4412"/>
              <a:gd name="adj3" fmla="val 10588"/>
              <a:gd name="adj4" fmla="val -9560"/>
              <a:gd name="adj5" fmla="val 72648"/>
              <a:gd name="adj6" fmla="val -28125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培养什么人</a:t>
            </a:r>
          </a:p>
          <a:p>
            <a:pPr algn="ctr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怎样培养人</a:t>
            </a:r>
          </a:p>
          <a:p>
            <a:pPr algn="ctr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为谁培养人</a:t>
            </a:r>
          </a:p>
        </p:txBody>
      </p:sp>
      <p:sp>
        <p:nvSpPr>
          <p:cNvPr id="20" name="AutoShape 15"/>
          <p:cNvSpPr/>
          <p:nvPr/>
        </p:nvSpPr>
        <p:spPr bwMode="auto">
          <a:xfrm>
            <a:off x="8057530" y="4303787"/>
            <a:ext cx="1655763" cy="792163"/>
          </a:xfrm>
          <a:prstGeom prst="borderCallout2">
            <a:avLst>
              <a:gd name="adj1" fmla="val 14431"/>
              <a:gd name="adj2" fmla="val -4602"/>
              <a:gd name="adj3" fmla="val 14431"/>
              <a:gd name="adj4" fmla="val -10833"/>
              <a:gd name="adj5" fmla="val 87977"/>
              <a:gd name="adj6" fmla="val -33171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具体描述</a:t>
            </a:r>
          </a:p>
          <a:p>
            <a:pPr algn="ctr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精准定位</a:t>
            </a:r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auto">
          <a:xfrm>
            <a:off x="5896942" y="5238824"/>
            <a:ext cx="576262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5033343" y="5599186"/>
            <a:ext cx="2447925" cy="863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教、学、评</a:t>
            </a:r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4385643" y="6104011"/>
            <a:ext cx="5032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2773363" y="5742062"/>
            <a:ext cx="14398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素养立意</a:t>
            </a:r>
          </a:p>
        </p:txBody>
      </p:sp>
      <p:sp>
        <p:nvSpPr>
          <p:cNvPr id="25" name="AutoShape 21"/>
          <p:cNvSpPr/>
          <p:nvPr/>
        </p:nvSpPr>
        <p:spPr bwMode="auto">
          <a:xfrm>
            <a:off x="8057530" y="5599187"/>
            <a:ext cx="1655763" cy="792163"/>
          </a:xfrm>
          <a:prstGeom prst="borderCallout2">
            <a:avLst>
              <a:gd name="adj1" fmla="val 14431"/>
              <a:gd name="adj2" fmla="val -4602"/>
              <a:gd name="adj3" fmla="val 14431"/>
              <a:gd name="adj4" fmla="val -10833"/>
              <a:gd name="adj5" fmla="val 87977"/>
              <a:gd name="adj6" fmla="val -33171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具体落实</a:t>
            </a:r>
          </a:p>
          <a:p>
            <a:pPr algn="ctr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育人实效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2421904" y="737477"/>
            <a:ext cx="750887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400" dirty="0">
                <a:solidFill>
                  <a:srgbClr val="00B369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认清新形势下课改发展新趋势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2" grpId="0" bldLvl="0" animBg="1"/>
      <p:bldP spid="13" grpId="0" bldLvl="0" animBg="1"/>
      <p:bldP spid="14" grpId="0" bldLvl="0" animBg="1"/>
      <p:bldP spid="18" grpId="0" bldLvl="0" animBg="1"/>
      <p:bldP spid="19" grpId="0" bldLvl="0" animBg="1"/>
      <p:bldP spid="20" grpId="0" bldLvl="0" animBg="1"/>
      <p:bldP spid="22" grpId="0" bldLvl="0" animBg="1"/>
      <p:bldP spid="24" grpId="0" bldLvl="0" animBg="1"/>
      <p:bldP spid="2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47847" cy="1539623"/>
            <a:chOff x="0" y="0"/>
            <a:chExt cx="12147847" cy="1539623"/>
          </a:xfrm>
        </p:grpSpPr>
        <p:sp>
          <p:nvSpPr>
            <p:cNvPr id="3" name="文本框 2"/>
            <p:cNvSpPr txBox="1"/>
            <p:nvPr/>
          </p:nvSpPr>
          <p:spPr>
            <a:xfrm>
              <a:off x="8115042" y="90170"/>
              <a:ext cx="4032805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聚集智慧</a:t>
              </a:r>
              <a:r>
                <a:rPr lang="en-US" alt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     </a:t>
              </a:r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汇美同行</a:t>
              </a:r>
              <a:endParaRPr lang="zh-CN" altLang="en-US" sz="3200" b="1" dirty="0">
                <a:solidFill>
                  <a:schemeClr val="accent1"/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endParaRPr>
            </a:p>
          </p:txBody>
        </p:sp>
        <p:pic>
          <p:nvPicPr>
            <p:cNvPr id="4" name="图片 3" descr="徽标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62671" cy="1539623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 flipV="1">
              <a:off x="1706687" y="693491"/>
              <a:ext cx="10225136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任意多边形 17"/>
          <p:cNvSpPr/>
          <p:nvPr/>
        </p:nvSpPr>
        <p:spPr>
          <a:xfrm>
            <a:off x="3413171" y="3653064"/>
            <a:ext cx="726797" cy="1448942"/>
          </a:xfrm>
          <a:custGeom>
            <a:avLst/>
            <a:gdLst>
              <a:gd name="connsiteX0" fmla="*/ 0 w 726797"/>
              <a:gd name="connsiteY0" fmla="*/ 0 h 1448942"/>
              <a:gd name="connsiteX1" fmla="*/ 363398 w 726797"/>
              <a:gd name="connsiteY1" fmla="*/ 0 h 1448942"/>
              <a:gd name="connsiteX2" fmla="*/ 363398 w 726797"/>
              <a:gd name="connsiteY2" fmla="*/ 1448942 h 1448942"/>
              <a:gd name="connsiteX3" fmla="*/ 726797 w 726797"/>
              <a:gd name="connsiteY3" fmla="*/ 1448942 h 144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797" h="1448942">
                <a:moveTo>
                  <a:pt x="0" y="0"/>
                </a:moveTo>
                <a:lnTo>
                  <a:pt x="363398" y="0"/>
                </a:lnTo>
                <a:lnTo>
                  <a:pt x="363398" y="1448942"/>
                </a:lnTo>
                <a:lnTo>
                  <a:pt x="726797" y="1448942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5573" tIns="683946" rIns="335574" bIns="683946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/>
          </a:p>
        </p:txBody>
      </p:sp>
      <p:sp>
        <p:nvSpPr>
          <p:cNvPr id="7" name="任意多边形 18"/>
          <p:cNvSpPr/>
          <p:nvPr/>
        </p:nvSpPr>
        <p:spPr>
          <a:xfrm>
            <a:off x="3413171" y="3653064"/>
            <a:ext cx="726797" cy="510713"/>
          </a:xfrm>
          <a:custGeom>
            <a:avLst/>
            <a:gdLst>
              <a:gd name="connsiteX0" fmla="*/ 0 w 726797"/>
              <a:gd name="connsiteY0" fmla="*/ 0 h 510713"/>
              <a:gd name="connsiteX1" fmla="*/ 363398 w 726797"/>
              <a:gd name="connsiteY1" fmla="*/ 0 h 510713"/>
              <a:gd name="connsiteX2" fmla="*/ 363398 w 726797"/>
              <a:gd name="connsiteY2" fmla="*/ 510713 h 510713"/>
              <a:gd name="connsiteX3" fmla="*/ 726797 w 726797"/>
              <a:gd name="connsiteY3" fmla="*/ 510713 h 51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797" h="510713">
                <a:moveTo>
                  <a:pt x="0" y="0"/>
                </a:moveTo>
                <a:lnTo>
                  <a:pt x="363398" y="0"/>
                </a:lnTo>
                <a:lnTo>
                  <a:pt x="363398" y="510713"/>
                </a:lnTo>
                <a:lnTo>
                  <a:pt x="726797" y="510713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3891" tIns="233150" rIns="353892" bIns="23314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/>
          </a:p>
        </p:txBody>
      </p:sp>
      <p:sp>
        <p:nvSpPr>
          <p:cNvPr id="8" name="任意多边形 19"/>
          <p:cNvSpPr/>
          <p:nvPr/>
        </p:nvSpPr>
        <p:spPr>
          <a:xfrm>
            <a:off x="3413171" y="3208510"/>
            <a:ext cx="726797" cy="444554"/>
          </a:xfrm>
          <a:custGeom>
            <a:avLst/>
            <a:gdLst>
              <a:gd name="connsiteX0" fmla="*/ 0 w 726797"/>
              <a:gd name="connsiteY0" fmla="*/ 444554 h 444554"/>
              <a:gd name="connsiteX1" fmla="*/ 363398 w 726797"/>
              <a:gd name="connsiteY1" fmla="*/ 444554 h 444554"/>
              <a:gd name="connsiteX2" fmla="*/ 363398 w 726797"/>
              <a:gd name="connsiteY2" fmla="*/ 0 h 444554"/>
              <a:gd name="connsiteX3" fmla="*/ 726797 w 726797"/>
              <a:gd name="connsiteY3" fmla="*/ 0 h 44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797" h="444554">
                <a:moveTo>
                  <a:pt x="0" y="444554"/>
                </a:moveTo>
                <a:lnTo>
                  <a:pt x="363398" y="444554"/>
                </a:lnTo>
                <a:lnTo>
                  <a:pt x="363398" y="0"/>
                </a:lnTo>
                <a:lnTo>
                  <a:pt x="726797" y="0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4799" tIns="200978" rIns="354800" bIns="20097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/>
          </a:p>
        </p:txBody>
      </p:sp>
      <p:sp>
        <p:nvSpPr>
          <p:cNvPr id="9" name="任意多边形 20"/>
          <p:cNvSpPr/>
          <p:nvPr/>
        </p:nvSpPr>
        <p:spPr>
          <a:xfrm>
            <a:off x="3413171" y="2225428"/>
            <a:ext cx="726797" cy="1427636"/>
          </a:xfrm>
          <a:custGeom>
            <a:avLst/>
            <a:gdLst>
              <a:gd name="connsiteX0" fmla="*/ 0 w 726797"/>
              <a:gd name="connsiteY0" fmla="*/ 1427636 h 1427636"/>
              <a:gd name="connsiteX1" fmla="*/ 363398 w 726797"/>
              <a:gd name="connsiteY1" fmla="*/ 1427636 h 1427636"/>
              <a:gd name="connsiteX2" fmla="*/ 363398 w 726797"/>
              <a:gd name="connsiteY2" fmla="*/ 0 h 1427636"/>
              <a:gd name="connsiteX3" fmla="*/ 726797 w 726797"/>
              <a:gd name="connsiteY3" fmla="*/ 0 h 142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797" h="1427636">
                <a:moveTo>
                  <a:pt x="0" y="1427636"/>
                </a:moveTo>
                <a:lnTo>
                  <a:pt x="363398" y="1427636"/>
                </a:lnTo>
                <a:lnTo>
                  <a:pt x="363398" y="0"/>
                </a:lnTo>
                <a:lnTo>
                  <a:pt x="726797" y="0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6049" tIns="673768" rIns="336049" bIns="67376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/>
          </a:p>
        </p:txBody>
      </p:sp>
      <p:sp>
        <p:nvSpPr>
          <p:cNvPr id="10" name="任意多边形 21"/>
          <p:cNvSpPr/>
          <p:nvPr/>
        </p:nvSpPr>
        <p:spPr>
          <a:xfrm rot="16200000">
            <a:off x="958685" y="3251531"/>
            <a:ext cx="4105905" cy="803067"/>
          </a:xfrm>
          <a:custGeom>
            <a:avLst/>
            <a:gdLst>
              <a:gd name="connsiteX0" fmla="*/ 0 w 4105905"/>
              <a:gd name="connsiteY0" fmla="*/ 0 h 803067"/>
              <a:gd name="connsiteX1" fmla="*/ 4105905 w 4105905"/>
              <a:gd name="connsiteY1" fmla="*/ 0 h 803067"/>
              <a:gd name="connsiteX2" fmla="*/ 4105905 w 4105905"/>
              <a:gd name="connsiteY2" fmla="*/ 803067 h 803067"/>
              <a:gd name="connsiteX3" fmla="*/ 0 w 4105905"/>
              <a:gd name="connsiteY3" fmla="*/ 803067 h 803067"/>
              <a:gd name="connsiteX4" fmla="*/ 0 w 4105905"/>
              <a:gd name="connsiteY4" fmla="*/ 0 h 80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5905" h="803067">
                <a:moveTo>
                  <a:pt x="0" y="0"/>
                </a:moveTo>
                <a:lnTo>
                  <a:pt x="4105905" y="0"/>
                </a:lnTo>
                <a:lnTo>
                  <a:pt x="4105905" y="803067"/>
                </a:lnTo>
                <a:lnTo>
                  <a:pt x="0" y="80306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019" tIns="33020" rIns="33020" bIns="33020" numCol="1" spcCol="1270" anchor="ctr" anchorCtr="0">
            <a:noAutofit/>
          </a:bodyPr>
          <a:lstStyle/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200" kern="1200" dirty="0"/>
          </a:p>
        </p:txBody>
      </p:sp>
      <p:sp>
        <p:nvSpPr>
          <p:cNvPr id="11" name="任意多边形 22"/>
          <p:cNvSpPr/>
          <p:nvPr/>
        </p:nvSpPr>
        <p:spPr>
          <a:xfrm>
            <a:off x="4139967" y="1870244"/>
            <a:ext cx="5460613" cy="710367"/>
          </a:xfrm>
          <a:custGeom>
            <a:avLst/>
            <a:gdLst>
              <a:gd name="connsiteX0" fmla="*/ 0 w 5212920"/>
              <a:gd name="connsiteY0" fmla="*/ 0 h 710367"/>
              <a:gd name="connsiteX1" fmla="*/ 5212920 w 5212920"/>
              <a:gd name="connsiteY1" fmla="*/ 0 h 710367"/>
              <a:gd name="connsiteX2" fmla="*/ 5212920 w 5212920"/>
              <a:gd name="connsiteY2" fmla="*/ 710367 h 710367"/>
              <a:gd name="connsiteX3" fmla="*/ 0 w 5212920"/>
              <a:gd name="connsiteY3" fmla="*/ 710367 h 710367"/>
              <a:gd name="connsiteX4" fmla="*/ 0 w 5212920"/>
              <a:gd name="connsiteY4" fmla="*/ 0 h 71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2920" h="710367">
                <a:moveTo>
                  <a:pt x="0" y="0"/>
                </a:moveTo>
                <a:lnTo>
                  <a:pt x="5212920" y="0"/>
                </a:lnTo>
                <a:lnTo>
                  <a:pt x="5212920" y="710367"/>
                </a:lnTo>
                <a:lnTo>
                  <a:pt x="0" y="71036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kern="12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适应不能改变的，</a:t>
            </a:r>
            <a:r>
              <a:rPr lang="zh-CN" altLang="en-US" sz="3200" kern="12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改变能改变的</a:t>
            </a:r>
          </a:p>
        </p:txBody>
      </p:sp>
      <p:sp>
        <p:nvSpPr>
          <p:cNvPr id="12" name="任意多边形 23"/>
          <p:cNvSpPr/>
          <p:nvPr/>
        </p:nvSpPr>
        <p:spPr>
          <a:xfrm>
            <a:off x="4139968" y="2857592"/>
            <a:ext cx="6753903" cy="701836"/>
          </a:xfrm>
          <a:custGeom>
            <a:avLst/>
            <a:gdLst>
              <a:gd name="connsiteX0" fmla="*/ 0 w 6612733"/>
              <a:gd name="connsiteY0" fmla="*/ 0 h 701836"/>
              <a:gd name="connsiteX1" fmla="*/ 6612733 w 6612733"/>
              <a:gd name="connsiteY1" fmla="*/ 0 h 701836"/>
              <a:gd name="connsiteX2" fmla="*/ 6612733 w 6612733"/>
              <a:gd name="connsiteY2" fmla="*/ 701836 h 701836"/>
              <a:gd name="connsiteX3" fmla="*/ 0 w 6612733"/>
              <a:gd name="connsiteY3" fmla="*/ 701836 h 701836"/>
              <a:gd name="connsiteX4" fmla="*/ 0 w 6612733"/>
              <a:gd name="connsiteY4" fmla="*/ 0 h 70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2733" h="701836">
                <a:moveTo>
                  <a:pt x="0" y="0"/>
                </a:moveTo>
                <a:lnTo>
                  <a:pt x="6612733" y="0"/>
                </a:lnTo>
                <a:lnTo>
                  <a:pt x="6612733" y="701836"/>
                </a:lnTo>
                <a:lnTo>
                  <a:pt x="0" y="70183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kern="1200" noProof="1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苏格拉底：教育不是灌输，而是</a:t>
            </a:r>
            <a:r>
              <a:rPr lang="zh-CN" altLang="en-US" sz="3200" kern="1200" noProof="1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点燃</a:t>
            </a:r>
            <a:r>
              <a:rPr lang="zh-CN" altLang="en-US" sz="2800" kern="1200" noProof="1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火焰</a:t>
            </a:r>
            <a:endParaRPr lang="zh-CN" altLang="en-US" sz="2800" kern="1200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13" name="任意多边形 24"/>
          <p:cNvSpPr/>
          <p:nvPr/>
        </p:nvSpPr>
        <p:spPr>
          <a:xfrm>
            <a:off x="4139967" y="3836409"/>
            <a:ext cx="4809687" cy="654738"/>
          </a:xfrm>
          <a:custGeom>
            <a:avLst/>
            <a:gdLst>
              <a:gd name="connsiteX0" fmla="*/ 0 w 4353118"/>
              <a:gd name="connsiteY0" fmla="*/ 0 h 654738"/>
              <a:gd name="connsiteX1" fmla="*/ 4353118 w 4353118"/>
              <a:gd name="connsiteY1" fmla="*/ 0 h 654738"/>
              <a:gd name="connsiteX2" fmla="*/ 4353118 w 4353118"/>
              <a:gd name="connsiteY2" fmla="*/ 654738 h 654738"/>
              <a:gd name="connsiteX3" fmla="*/ 0 w 4353118"/>
              <a:gd name="connsiteY3" fmla="*/ 654738 h 654738"/>
              <a:gd name="connsiteX4" fmla="*/ 0 w 4353118"/>
              <a:gd name="connsiteY4" fmla="*/ 0 h 65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3118" h="654738">
                <a:moveTo>
                  <a:pt x="0" y="0"/>
                </a:moveTo>
                <a:lnTo>
                  <a:pt x="4353118" y="0"/>
                </a:lnTo>
                <a:lnTo>
                  <a:pt x="4353118" y="654738"/>
                </a:lnTo>
                <a:lnTo>
                  <a:pt x="0" y="65473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kern="1200" noProof="1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学习成绩还是</a:t>
            </a:r>
            <a:r>
              <a:rPr lang="zh-CN" altLang="en-US" sz="3200" kern="1200" noProof="1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学习能力</a:t>
            </a:r>
            <a:r>
              <a:rPr lang="zh-CN" altLang="en-US" sz="2800" kern="1200" noProof="1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？</a:t>
            </a:r>
            <a:endParaRPr lang="zh-CN" altLang="en-US" sz="2800" kern="1200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14" name="任意多边形 25"/>
          <p:cNvSpPr/>
          <p:nvPr/>
        </p:nvSpPr>
        <p:spPr>
          <a:xfrm>
            <a:off x="4139968" y="4768129"/>
            <a:ext cx="5745791" cy="667756"/>
          </a:xfrm>
          <a:custGeom>
            <a:avLst/>
            <a:gdLst>
              <a:gd name="connsiteX0" fmla="*/ 0 w 5460613"/>
              <a:gd name="connsiteY0" fmla="*/ 0 h 667756"/>
              <a:gd name="connsiteX1" fmla="*/ 5460613 w 5460613"/>
              <a:gd name="connsiteY1" fmla="*/ 0 h 667756"/>
              <a:gd name="connsiteX2" fmla="*/ 5460613 w 5460613"/>
              <a:gd name="connsiteY2" fmla="*/ 667756 h 667756"/>
              <a:gd name="connsiteX3" fmla="*/ 0 w 5460613"/>
              <a:gd name="connsiteY3" fmla="*/ 667756 h 667756"/>
              <a:gd name="connsiteX4" fmla="*/ 0 w 5460613"/>
              <a:gd name="connsiteY4" fmla="*/ 0 h 66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0613" h="667756">
                <a:moveTo>
                  <a:pt x="0" y="0"/>
                </a:moveTo>
                <a:lnTo>
                  <a:pt x="5460613" y="0"/>
                </a:lnTo>
                <a:lnTo>
                  <a:pt x="5460613" y="667756"/>
                </a:lnTo>
                <a:lnTo>
                  <a:pt x="0" y="6677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kern="1200" noProof="1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学习能力：</a:t>
            </a:r>
            <a:r>
              <a:rPr lang="zh-CN" altLang="en-US" sz="3200" kern="1200" noProof="1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兴趣  方法 习惯 毅力</a:t>
            </a:r>
            <a:endParaRPr lang="zh-CN" altLang="en-US" sz="3200" kern="1200" dirty="0">
              <a:solidFill>
                <a:srgbClr val="FF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612951" y="1960141"/>
            <a:ext cx="800219" cy="3528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不要让鱼爬树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47847" cy="1539623"/>
            <a:chOff x="0" y="0"/>
            <a:chExt cx="12147847" cy="1539623"/>
          </a:xfrm>
        </p:grpSpPr>
        <p:sp>
          <p:nvSpPr>
            <p:cNvPr id="3" name="文本框 2"/>
            <p:cNvSpPr txBox="1"/>
            <p:nvPr/>
          </p:nvSpPr>
          <p:spPr>
            <a:xfrm>
              <a:off x="8115042" y="90170"/>
              <a:ext cx="4032805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聚集智慧</a:t>
              </a:r>
              <a:r>
                <a:rPr lang="en-US" alt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     </a:t>
              </a:r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汇美同行</a:t>
              </a:r>
              <a:endParaRPr lang="zh-CN" altLang="en-US" sz="3200" b="1" dirty="0">
                <a:solidFill>
                  <a:schemeClr val="accent1"/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endParaRPr>
            </a:p>
          </p:txBody>
        </p:sp>
        <p:pic>
          <p:nvPicPr>
            <p:cNvPr id="4" name="图片 3" descr="徽标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62671" cy="1539623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 flipV="1">
              <a:off x="1706687" y="693491"/>
              <a:ext cx="10225136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/>
          <p:cNvSpPr/>
          <p:nvPr/>
        </p:nvSpPr>
        <p:spPr>
          <a:xfrm>
            <a:off x="7289999" y="1816125"/>
            <a:ext cx="4908352" cy="364521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7" name="Content Placeholder 2"/>
          <p:cNvSpPr txBox="1"/>
          <p:nvPr/>
        </p:nvSpPr>
        <p:spPr>
          <a:xfrm>
            <a:off x="8085559" y="1996232"/>
            <a:ext cx="4148008" cy="2515260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世界上最重要的事，不在于我们在何处，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而是我们朝着什么方向走。</a:t>
            </a:r>
            <a:endParaRPr lang="en-US" altLang="zh-CN" sz="32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ts val="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奥立佛</a:t>
            </a: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•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温德尔</a:t>
            </a: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•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福尔摩斯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32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3058" y="1461708"/>
            <a:ext cx="7128792" cy="5229393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5780"/>
          </a:p>
        </p:txBody>
      </p:sp>
      <p:sp>
        <p:nvSpPr>
          <p:cNvPr id="9" name="文本框 1"/>
          <p:cNvSpPr txBox="1"/>
          <p:nvPr/>
        </p:nvSpPr>
        <p:spPr>
          <a:xfrm>
            <a:off x="3909095" y="493253"/>
            <a:ext cx="4652433" cy="74680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4255" noProof="1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方向</a:t>
            </a:r>
            <a:r>
              <a:rPr lang="zh-CN" altLang="zh-CN" sz="3985" noProof="1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比努力更重要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47847" cy="1539623"/>
            <a:chOff x="0" y="0"/>
            <a:chExt cx="12147847" cy="1539623"/>
          </a:xfrm>
        </p:grpSpPr>
        <p:sp>
          <p:nvSpPr>
            <p:cNvPr id="3" name="文本框 2"/>
            <p:cNvSpPr txBox="1"/>
            <p:nvPr/>
          </p:nvSpPr>
          <p:spPr>
            <a:xfrm>
              <a:off x="8115042" y="90170"/>
              <a:ext cx="4032805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聚集智慧</a:t>
              </a:r>
              <a:r>
                <a:rPr lang="en-US" alt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     </a:t>
              </a:r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汇美同行</a:t>
              </a:r>
              <a:endParaRPr lang="zh-CN" altLang="en-US" sz="3200" b="1" dirty="0">
                <a:solidFill>
                  <a:schemeClr val="accent1"/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endParaRPr>
            </a:p>
          </p:txBody>
        </p:sp>
        <p:pic>
          <p:nvPicPr>
            <p:cNvPr id="4" name="图片 3" descr="徽标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62671" cy="1539623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 flipV="1">
              <a:off x="1706687" y="693491"/>
              <a:ext cx="10225136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11"/>
          <p:cNvGrpSpPr/>
          <p:nvPr/>
        </p:nvGrpSpPr>
        <p:grpSpPr bwMode="auto">
          <a:xfrm>
            <a:off x="2036887" y="1371312"/>
            <a:ext cx="4954141" cy="1034344"/>
            <a:chOff x="3886200" y="188686"/>
            <a:chExt cx="4699000" cy="979713"/>
          </a:xfrm>
        </p:grpSpPr>
        <p:sp>
          <p:nvSpPr>
            <p:cNvPr id="7" name="任意多边形 91"/>
            <p:cNvSpPr/>
            <p:nvPr/>
          </p:nvSpPr>
          <p:spPr>
            <a:xfrm>
              <a:off x="3886200" y="188686"/>
              <a:ext cx="4495800" cy="884595"/>
            </a:xfrm>
            <a:custGeom>
              <a:avLst/>
              <a:gdLst>
                <a:gd name="connsiteX0" fmla="*/ 0 w 4495800"/>
                <a:gd name="connsiteY0" fmla="*/ 285750 h 1981200"/>
                <a:gd name="connsiteX1" fmla="*/ 419100 w 4495800"/>
                <a:gd name="connsiteY1" fmla="*/ 1866900 h 1981200"/>
                <a:gd name="connsiteX2" fmla="*/ 4114800 w 4495800"/>
                <a:gd name="connsiteY2" fmla="*/ 1981200 h 1981200"/>
                <a:gd name="connsiteX3" fmla="*/ 4495800 w 4495800"/>
                <a:gd name="connsiteY3" fmla="*/ 0 h 1981200"/>
                <a:gd name="connsiteX4" fmla="*/ 0 w 4495800"/>
                <a:gd name="connsiteY4" fmla="*/ 285750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5800" h="1981200">
                  <a:moveTo>
                    <a:pt x="0" y="285750"/>
                  </a:moveTo>
                  <a:lnTo>
                    <a:pt x="419100" y="1866900"/>
                  </a:lnTo>
                  <a:lnTo>
                    <a:pt x="4114800" y="1981200"/>
                  </a:lnTo>
                  <a:lnTo>
                    <a:pt x="4495800" y="0"/>
                  </a:lnTo>
                  <a:lnTo>
                    <a:pt x="0" y="285750"/>
                  </a:lnTo>
                  <a:close/>
                </a:path>
              </a:pathLst>
            </a:custGeom>
            <a:solidFill>
              <a:srgbClr val="0CCD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任意多边形 92"/>
            <p:cNvSpPr/>
            <p:nvPr/>
          </p:nvSpPr>
          <p:spPr>
            <a:xfrm>
              <a:off x="4089400" y="283804"/>
              <a:ext cx="4495800" cy="884595"/>
            </a:xfrm>
            <a:custGeom>
              <a:avLst/>
              <a:gdLst>
                <a:gd name="connsiteX0" fmla="*/ 0 w 4495800"/>
                <a:gd name="connsiteY0" fmla="*/ 285750 h 1981200"/>
                <a:gd name="connsiteX1" fmla="*/ 419100 w 4495800"/>
                <a:gd name="connsiteY1" fmla="*/ 1866900 h 1981200"/>
                <a:gd name="connsiteX2" fmla="*/ 4114800 w 4495800"/>
                <a:gd name="connsiteY2" fmla="*/ 1981200 h 1981200"/>
                <a:gd name="connsiteX3" fmla="*/ 4495800 w 4495800"/>
                <a:gd name="connsiteY3" fmla="*/ 0 h 1981200"/>
                <a:gd name="connsiteX4" fmla="*/ 0 w 4495800"/>
                <a:gd name="connsiteY4" fmla="*/ 285750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5800" h="1981200">
                  <a:moveTo>
                    <a:pt x="0" y="285750"/>
                  </a:moveTo>
                  <a:lnTo>
                    <a:pt x="419100" y="1866900"/>
                  </a:lnTo>
                  <a:lnTo>
                    <a:pt x="4114800" y="1981200"/>
                  </a:lnTo>
                  <a:lnTo>
                    <a:pt x="4495800" y="0"/>
                  </a:lnTo>
                  <a:lnTo>
                    <a:pt x="0" y="285750"/>
                  </a:lnTo>
                  <a:close/>
                </a:path>
              </a:pathLst>
            </a:custGeom>
            <a:solidFill>
              <a:schemeClr val="accent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375" dirty="0"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目录</a:t>
              </a:r>
              <a:r>
                <a:rPr lang="zh-CN" altLang="en-US" sz="3375" b="1" dirty="0"/>
                <a:t> </a:t>
              </a:r>
              <a:r>
                <a:rPr lang="en-US" altLang="zh-CN" sz="3375" b="1" dirty="0"/>
                <a:t>/</a:t>
              </a:r>
              <a:r>
                <a:rPr lang="en-US" altLang="zh-CN" sz="3200" dirty="0"/>
                <a:t>CONTENTS</a:t>
              </a:r>
              <a:endParaRPr lang="zh-CN" altLang="en-US" sz="3200" dirty="0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813699" y="2767640"/>
            <a:ext cx="4863121" cy="777562"/>
            <a:chOff x="4813699" y="2767640"/>
            <a:chExt cx="4863121" cy="777562"/>
          </a:xfrm>
        </p:grpSpPr>
        <p:grpSp>
          <p:nvGrpSpPr>
            <p:cNvPr id="9" name="组合 41"/>
            <p:cNvGrpSpPr/>
            <p:nvPr/>
          </p:nvGrpSpPr>
          <p:grpSpPr bwMode="auto">
            <a:xfrm>
              <a:off x="4813699" y="2769501"/>
              <a:ext cx="861202" cy="775701"/>
              <a:chOff x="2727102" y="1809520"/>
              <a:chExt cx="789301" cy="711133"/>
            </a:xfrm>
            <a:solidFill>
              <a:srgbClr val="00B0F0"/>
            </a:solidFill>
          </p:grpSpPr>
          <p:grpSp>
            <p:nvGrpSpPr>
              <p:cNvPr id="10" name="组合 35"/>
              <p:cNvGrpSpPr/>
              <p:nvPr/>
            </p:nvGrpSpPr>
            <p:grpSpPr bwMode="auto">
              <a:xfrm>
                <a:off x="2727102" y="1809520"/>
                <a:ext cx="789301" cy="711133"/>
                <a:chOff x="3696385" y="1762464"/>
                <a:chExt cx="2543112" cy="2379436"/>
              </a:xfrm>
              <a:grpFill/>
            </p:grpSpPr>
            <p:sp>
              <p:nvSpPr>
                <p:cNvPr id="12" name="矩形 11"/>
                <p:cNvSpPr/>
                <p:nvPr/>
              </p:nvSpPr>
              <p:spPr>
                <a:xfrm>
                  <a:off x="3855008" y="1760639"/>
                  <a:ext cx="2379374" cy="2381261"/>
                </a:xfrm>
                <a:prstGeom prst="rect">
                  <a:avLst/>
                </a:prstGeom>
                <a:grpFill/>
                <a:ln w="9525">
                  <a:solidFill>
                    <a:schemeClr val="bg1"/>
                  </a:solidFill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3" name="矩形 34"/>
                <p:cNvSpPr/>
                <p:nvPr/>
              </p:nvSpPr>
              <p:spPr>
                <a:xfrm>
                  <a:off x="3696385" y="1803162"/>
                  <a:ext cx="2543112" cy="1041802"/>
                </a:xfrm>
                <a:custGeom>
                  <a:avLst/>
                  <a:gdLst>
                    <a:gd name="connsiteX0" fmla="*/ 0 w 658424"/>
                    <a:gd name="connsiteY0" fmla="*/ 0 h 286509"/>
                    <a:gd name="connsiteX1" fmla="*/ 658424 w 658424"/>
                    <a:gd name="connsiteY1" fmla="*/ 0 h 286509"/>
                    <a:gd name="connsiteX2" fmla="*/ 658424 w 658424"/>
                    <a:gd name="connsiteY2" fmla="*/ 286509 h 286509"/>
                    <a:gd name="connsiteX3" fmla="*/ 0 w 658424"/>
                    <a:gd name="connsiteY3" fmla="*/ 286509 h 286509"/>
                    <a:gd name="connsiteX4" fmla="*/ 0 w 658424"/>
                    <a:gd name="connsiteY4" fmla="*/ 0 h 286509"/>
                    <a:gd name="connsiteX0-1" fmla="*/ 0 w 658424"/>
                    <a:gd name="connsiteY0-2" fmla="*/ 0 h 286509"/>
                    <a:gd name="connsiteX1-3" fmla="*/ 658424 w 658424"/>
                    <a:gd name="connsiteY1-4" fmla="*/ 0 h 286509"/>
                    <a:gd name="connsiteX2-5" fmla="*/ 658424 w 658424"/>
                    <a:gd name="connsiteY2-6" fmla="*/ 286509 h 286509"/>
                    <a:gd name="connsiteX3-7" fmla="*/ 0 w 658424"/>
                    <a:gd name="connsiteY3-8" fmla="*/ 286509 h 286509"/>
                    <a:gd name="connsiteX4-9" fmla="*/ 0 w 658424"/>
                    <a:gd name="connsiteY4-10" fmla="*/ 0 h 286509"/>
                    <a:gd name="connsiteX0-11" fmla="*/ 0 w 658424"/>
                    <a:gd name="connsiteY0-12" fmla="*/ 0 h 410686"/>
                    <a:gd name="connsiteX1-13" fmla="*/ 658424 w 658424"/>
                    <a:gd name="connsiteY1-14" fmla="*/ 0 h 410686"/>
                    <a:gd name="connsiteX2-15" fmla="*/ 658424 w 658424"/>
                    <a:gd name="connsiteY2-16" fmla="*/ 286509 h 410686"/>
                    <a:gd name="connsiteX3-17" fmla="*/ 0 w 658424"/>
                    <a:gd name="connsiteY3-18" fmla="*/ 286509 h 410686"/>
                    <a:gd name="connsiteX4-19" fmla="*/ 0 w 658424"/>
                    <a:gd name="connsiteY4-20" fmla="*/ 0 h 410686"/>
                    <a:gd name="connsiteX0-21" fmla="*/ 0 w 658424"/>
                    <a:gd name="connsiteY0-22" fmla="*/ 0 h 410686"/>
                    <a:gd name="connsiteX1-23" fmla="*/ 658424 w 658424"/>
                    <a:gd name="connsiteY1-24" fmla="*/ 0 h 410686"/>
                    <a:gd name="connsiteX2-25" fmla="*/ 658424 w 658424"/>
                    <a:gd name="connsiteY2-26" fmla="*/ 286509 h 410686"/>
                    <a:gd name="connsiteX3-27" fmla="*/ 0 w 658424"/>
                    <a:gd name="connsiteY3-28" fmla="*/ 286509 h 410686"/>
                    <a:gd name="connsiteX4-29" fmla="*/ 0 w 658424"/>
                    <a:gd name="connsiteY4-30" fmla="*/ 0 h 410686"/>
                    <a:gd name="connsiteX0-31" fmla="*/ 0 w 658424"/>
                    <a:gd name="connsiteY0-32" fmla="*/ 0 h 393753"/>
                    <a:gd name="connsiteX1-33" fmla="*/ 658424 w 658424"/>
                    <a:gd name="connsiteY1-34" fmla="*/ 0 h 393753"/>
                    <a:gd name="connsiteX2-35" fmla="*/ 658424 w 658424"/>
                    <a:gd name="connsiteY2-36" fmla="*/ 286509 h 393753"/>
                    <a:gd name="connsiteX3-37" fmla="*/ 0 w 658424"/>
                    <a:gd name="connsiteY3-38" fmla="*/ 286509 h 393753"/>
                    <a:gd name="connsiteX4-39" fmla="*/ 0 w 658424"/>
                    <a:gd name="connsiteY4-40" fmla="*/ 0 h 393753"/>
                    <a:gd name="connsiteX0-41" fmla="*/ 45292 w 703716"/>
                    <a:gd name="connsiteY0-42" fmla="*/ 0 h 371837"/>
                    <a:gd name="connsiteX1-43" fmla="*/ 703716 w 703716"/>
                    <a:gd name="connsiteY1-44" fmla="*/ 0 h 371837"/>
                    <a:gd name="connsiteX2-45" fmla="*/ 703716 w 703716"/>
                    <a:gd name="connsiteY2-46" fmla="*/ 286509 h 371837"/>
                    <a:gd name="connsiteX3-47" fmla="*/ 0 w 703716"/>
                    <a:gd name="connsiteY3-48" fmla="*/ 180681 h 371837"/>
                    <a:gd name="connsiteX4-49" fmla="*/ 45292 w 703716"/>
                    <a:gd name="connsiteY4-50" fmla="*/ 0 h 37183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703716" h="371837">
                      <a:moveTo>
                        <a:pt x="45292" y="0"/>
                      </a:moveTo>
                      <a:lnTo>
                        <a:pt x="703716" y="0"/>
                      </a:lnTo>
                      <a:lnTo>
                        <a:pt x="703716" y="286509"/>
                      </a:lnTo>
                      <a:cubicBezTo>
                        <a:pt x="458841" y="527809"/>
                        <a:pt x="219475" y="180681"/>
                        <a:pt x="0" y="180681"/>
                      </a:cubicBezTo>
                      <a:lnTo>
                        <a:pt x="4529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1" name="文本框 39"/>
              <p:cNvSpPr txBox="1">
                <a:spLocks noChangeArrowheads="1"/>
              </p:cNvSpPr>
              <p:nvPr/>
            </p:nvSpPr>
            <p:spPr bwMode="auto">
              <a:xfrm>
                <a:off x="2888739" y="1917728"/>
                <a:ext cx="514504" cy="536099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r>
                  <a:rPr lang="en-US" altLang="zh-CN" sz="3200" dirty="0">
                    <a:solidFill>
                      <a:schemeClr val="bg1"/>
                    </a:solidFill>
                    <a:latin typeface="Impact" panose="020B0806030902050204" pitchFamily="34" charset="0"/>
                    <a:ea typeface="时尚中黑简体" pitchFamily="2" charset="-122"/>
                    <a:cs typeface="Arial" panose="020B0604020202020204" pitchFamily="34" charset="0"/>
                  </a:rPr>
                  <a:t>01</a:t>
                </a:r>
                <a:endParaRPr lang="zh-CN" altLang="en-US" sz="3200" dirty="0">
                  <a:solidFill>
                    <a:schemeClr val="bg1"/>
                  </a:solidFill>
                  <a:latin typeface="Impact" panose="020B0806030902050204" pitchFamily="34" charset="0"/>
                  <a:ea typeface="时尚中黑简体" pitchFamily="2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组合 42"/>
            <p:cNvGrpSpPr/>
            <p:nvPr/>
          </p:nvGrpSpPr>
          <p:grpSpPr bwMode="auto">
            <a:xfrm>
              <a:off x="5702434" y="2767640"/>
              <a:ext cx="3974386" cy="776677"/>
              <a:chOff x="3859762" y="1809521"/>
              <a:chExt cx="5116559" cy="711133"/>
            </a:xfrm>
            <a:solidFill>
              <a:srgbClr val="00B0F0"/>
            </a:solidFill>
          </p:grpSpPr>
          <p:grpSp>
            <p:nvGrpSpPr>
              <p:cNvPr id="15" name="组合 36"/>
              <p:cNvGrpSpPr/>
              <p:nvPr/>
            </p:nvGrpSpPr>
            <p:grpSpPr bwMode="auto">
              <a:xfrm>
                <a:off x="3859762" y="1809521"/>
                <a:ext cx="5116559" cy="711133"/>
                <a:chOff x="3856314" y="1762464"/>
                <a:chExt cx="2383183" cy="2379436"/>
              </a:xfrm>
              <a:grpFill/>
            </p:grpSpPr>
            <p:sp>
              <p:nvSpPr>
                <p:cNvPr id="17" name="矩形 16"/>
                <p:cNvSpPr/>
                <p:nvPr/>
              </p:nvSpPr>
              <p:spPr>
                <a:xfrm>
                  <a:off x="3856314" y="1763631"/>
                  <a:ext cx="2379486" cy="2378269"/>
                </a:xfrm>
                <a:prstGeom prst="rect">
                  <a:avLst/>
                </a:prstGeom>
                <a:grpFill/>
                <a:ln w="9525">
                  <a:solidFill>
                    <a:schemeClr val="bg1"/>
                  </a:solidFill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8" name="矩形 34"/>
                <p:cNvSpPr/>
                <p:nvPr/>
              </p:nvSpPr>
              <p:spPr>
                <a:xfrm>
                  <a:off x="3860011" y="1806100"/>
                  <a:ext cx="2379486" cy="1576663"/>
                </a:xfrm>
                <a:custGeom>
                  <a:avLst/>
                  <a:gdLst>
                    <a:gd name="connsiteX0" fmla="*/ 0 w 658424"/>
                    <a:gd name="connsiteY0" fmla="*/ 0 h 286509"/>
                    <a:gd name="connsiteX1" fmla="*/ 658424 w 658424"/>
                    <a:gd name="connsiteY1" fmla="*/ 0 h 286509"/>
                    <a:gd name="connsiteX2" fmla="*/ 658424 w 658424"/>
                    <a:gd name="connsiteY2" fmla="*/ 286509 h 286509"/>
                    <a:gd name="connsiteX3" fmla="*/ 0 w 658424"/>
                    <a:gd name="connsiteY3" fmla="*/ 286509 h 286509"/>
                    <a:gd name="connsiteX4" fmla="*/ 0 w 658424"/>
                    <a:gd name="connsiteY4" fmla="*/ 0 h 286509"/>
                    <a:gd name="connsiteX0-1" fmla="*/ 0 w 658424"/>
                    <a:gd name="connsiteY0-2" fmla="*/ 0 h 286509"/>
                    <a:gd name="connsiteX1-3" fmla="*/ 658424 w 658424"/>
                    <a:gd name="connsiteY1-4" fmla="*/ 0 h 286509"/>
                    <a:gd name="connsiteX2-5" fmla="*/ 658424 w 658424"/>
                    <a:gd name="connsiteY2-6" fmla="*/ 286509 h 286509"/>
                    <a:gd name="connsiteX3-7" fmla="*/ 0 w 658424"/>
                    <a:gd name="connsiteY3-8" fmla="*/ 286509 h 286509"/>
                    <a:gd name="connsiteX4-9" fmla="*/ 0 w 658424"/>
                    <a:gd name="connsiteY4-10" fmla="*/ 0 h 286509"/>
                    <a:gd name="connsiteX0-11" fmla="*/ 0 w 658424"/>
                    <a:gd name="connsiteY0-12" fmla="*/ 0 h 410686"/>
                    <a:gd name="connsiteX1-13" fmla="*/ 658424 w 658424"/>
                    <a:gd name="connsiteY1-14" fmla="*/ 0 h 410686"/>
                    <a:gd name="connsiteX2-15" fmla="*/ 658424 w 658424"/>
                    <a:gd name="connsiteY2-16" fmla="*/ 286509 h 410686"/>
                    <a:gd name="connsiteX3-17" fmla="*/ 0 w 658424"/>
                    <a:gd name="connsiteY3-18" fmla="*/ 286509 h 410686"/>
                    <a:gd name="connsiteX4-19" fmla="*/ 0 w 658424"/>
                    <a:gd name="connsiteY4-20" fmla="*/ 0 h 410686"/>
                    <a:gd name="connsiteX0-21" fmla="*/ 0 w 658424"/>
                    <a:gd name="connsiteY0-22" fmla="*/ 0 h 410686"/>
                    <a:gd name="connsiteX1-23" fmla="*/ 658424 w 658424"/>
                    <a:gd name="connsiteY1-24" fmla="*/ 0 h 410686"/>
                    <a:gd name="connsiteX2-25" fmla="*/ 658424 w 658424"/>
                    <a:gd name="connsiteY2-26" fmla="*/ 286509 h 410686"/>
                    <a:gd name="connsiteX3-27" fmla="*/ 0 w 658424"/>
                    <a:gd name="connsiteY3-28" fmla="*/ 286509 h 410686"/>
                    <a:gd name="connsiteX4-29" fmla="*/ 0 w 658424"/>
                    <a:gd name="connsiteY4-30" fmla="*/ 0 h 410686"/>
                    <a:gd name="connsiteX0-31" fmla="*/ 0 w 658424"/>
                    <a:gd name="connsiteY0-32" fmla="*/ 0 h 393753"/>
                    <a:gd name="connsiteX1-33" fmla="*/ 658424 w 658424"/>
                    <a:gd name="connsiteY1-34" fmla="*/ 0 h 393753"/>
                    <a:gd name="connsiteX2-35" fmla="*/ 658424 w 658424"/>
                    <a:gd name="connsiteY2-36" fmla="*/ 286509 h 393753"/>
                    <a:gd name="connsiteX3-37" fmla="*/ 0 w 658424"/>
                    <a:gd name="connsiteY3-38" fmla="*/ 286509 h 393753"/>
                    <a:gd name="connsiteX4-39" fmla="*/ 0 w 658424"/>
                    <a:gd name="connsiteY4-40" fmla="*/ 0 h 393753"/>
                    <a:gd name="connsiteX0-41" fmla="*/ 45292 w 703716"/>
                    <a:gd name="connsiteY0-42" fmla="*/ 0 h 371837"/>
                    <a:gd name="connsiteX1-43" fmla="*/ 703716 w 703716"/>
                    <a:gd name="connsiteY1-44" fmla="*/ 0 h 371837"/>
                    <a:gd name="connsiteX2-45" fmla="*/ 703716 w 703716"/>
                    <a:gd name="connsiteY2-46" fmla="*/ 286509 h 371837"/>
                    <a:gd name="connsiteX3-47" fmla="*/ 0 w 703716"/>
                    <a:gd name="connsiteY3-48" fmla="*/ 180681 h 371837"/>
                    <a:gd name="connsiteX4-49" fmla="*/ 45292 w 703716"/>
                    <a:gd name="connsiteY4-50" fmla="*/ 0 h 371837"/>
                    <a:gd name="connsiteX0-51" fmla="*/ 45292 w 703716"/>
                    <a:gd name="connsiteY0-52" fmla="*/ 0 h 525639"/>
                    <a:gd name="connsiteX1-53" fmla="*/ 703716 w 703716"/>
                    <a:gd name="connsiteY1-54" fmla="*/ 0 h 525639"/>
                    <a:gd name="connsiteX2-55" fmla="*/ 703716 w 703716"/>
                    <a:gd name="connsiteY2-56" fmla="*/ 286509 h 525639"/>
                    <a:gd name="connsiteX3-57" fmla="*/ 0 w 703716"/>
                    <a:gd name="connsiteY3-58" fmla="*/ 180681 h 525639"/>
                    <a:gd name="connsiteX4-59" fmla="*/ 45292 w 703716"/>
                    <a:gd name="connsiteY4-60" fmla="*/ 0 h 525639"/>
                    <a:gd name="connsiteX0-61" fmla="*/ 45292 w 703716"/>
                    <a:gd name="connsiteY0-62" fmla="*/ 0 h 286509"/>
                    <a:gd name="connsiteX1-63" fmla="*/ 703716 w 703716"/>
                    <a:gd name="connsiteY1-64" fmla="*/ 0 h 286509"/>
                    <a:gd name="connsiteX2-65" fmla="*/ 703716 w 703716"/>
                    <a:gd name="connsiteY2-66" fmla="*/ 286509 h 286509"/>
                    <a:gd name="connsiteX3-67" fmla="*/ 0 w 703716"/>
                    <a:gd name="connsiteY3-68" fmla="*/ 180681 h 286509"/>
                    <a:gd name="connsiteX4-69" fmla="*/ 45292 w 703716"/>
                    <a:gd name="connsiteY4-70" fmla="*/ 0 h 286509"/>
                    <a:gd name="connsiteX0-71" fmla="*/ 0 w 658424"/>
                    <a:gd name="connsiteY0-72" fmla="*/ 0 h 474648"/>
                    <a:gd name="connsiteX1-73" fmla="*/ 658424 w 658424"/>
                    <a:gd name="connsiteY1-74" fmla="*/ 0 h 474648"/>
                    <a:gd name="connsiteX2-75" fmla="*/ 658424 w 658424"/>
                    <a:gd name="connsiteY2-76" fmla="*/ 286509 h 474648"/>
                    <a:gd name="connsiteX3-77" fmla="*/ 2177 w 658424"/>
                    <a:gd name="connsiteY3-78" fmla="*/ 474648 h 474648"/>
                    <a:gd name="connsiteX4-79" fmla="*/ 0 w 658424"/>
                    <a:gd name="connsiteY4-80" fmla="*/ 0 h 474648"/>
                    <a:gd name="connsiteX0-81" fmla="*/ 0 w 658424"/>
                    <a:gd name="connsiteY0-82" fmla="*/ 0 h 474648"/>
                    <a:gd name="connsiteX1-83" fmla="*/ 658424 w 658424"/>
                    <a:gd name="connsiteY1-84" fmla="*/ 0 h 474648"/>
                    <a:gd name="connsiteX2-85" fmla="*/ 658424 w 658424"/>
                    <a:gd name="connsiteY2-86" fmla="*/ 286509 h 474648"/>
                    <a:gd name="connsiteX3-87" fmla="*/ 2177 w 658424"/>
                    <a:gd name="connsiteY3-88" fmla="*/ 474648 h 474648"/>
                    <a:gd name="connsiteX4-89" fmla="*/ 0 w 658424"/>
                    <a:gd name="connsiteY4-90" fmla="*/ 0 h 474648"/>
                    <a:gd name="connsiteX0-91" fmla="*/ 0 w 658424"/>
                    <a:gd name="connsiteY0-92" fmla="*/ 0 h 478579"/>
                    <a:gd name="connsiteX1-93" fmla="*/ 658424 w 658424"/>
                    <a:gd name="connsiteY1-94" fmla="*/ 0 h 478579"/>
                    <a:gd name="connsiteX2-95" fmla="*/ 658424 w 658424"/>
                    <a:gd name="connsiteY2-96" fmla="*/ 286509 h 478579"/>
                    <a:gd name="connsiteX3-97" fmla="*/ 2177 w 658424"/>
                    <a:gd name="connsiteY3-98" fmla="*/ 474648 h 478579"/>
                    <a:gd name="connsiteX4-99" fmla="*/ 0 w 658424"/>
                    <a:gd name="connsiteY4-100" fmla="*/ 0 h 478579"/>
                    <a:gd name="connsiteX0-101" fmla="*/ 0 w 658424"/>
                    <a:gd name="connsiteY0-102" fmla="*/ 0 h 477010"/>
                    <a:gd name="connsiteX1-103" fmla="*/ 658424 w 658424"/>
                    <a:gd name="connsiteY1-104" fmla="*/ 0 h 477010"/>
                    <a:gd name="connsiteX2-105" fmla="*/ 658424 w 658424"/>
                    <a:gd name="connsiteY2-106" fmla="*/ 286509 h 477010"/>
                    <a:gd name="connsiteX3-107" fmla="*/ 2177 w 658424"/>
                    <a:gd name="connsiteY3-108" fmla="*/ 474648 h 477010"/>
                    <a:gd name="connsiteX4-109" fmla="*/ 0 w 658424"/>
                    <a:gd name="connsiteY4-110" fmla="*/ 0 h 477010"/>
                    <a:gd name="connsiteX0-111" fmla="*/ 0 w 658424"/>
                    <a:gd name="connsiteY0-112" fmla="*/ 0 h 505769"/>
                    <a:gd name="connsiteX1-113" fmla="*/ 658424 w 658424"/>
                    <a:gd name="connsiteY1-114" fmla="*/ 0 h 505769"/>
                    <a:gd name="connsiteX2-115" fmla="*/ 658424 w 658424"/>
                    <a:gd name="connsiteY2-116" fmla="*/ 286509 h 505769"/>
                    <a:gd name="connsiteX3-117" fmla="*/ 2177 w 658424"/>
                    <a:gd name="connsiteY3-118" fmla="*/ 474648 h 505769"/>
                    <a:gd name="connsiteX4-119" fmla="*/ 0 w 658424"/>
                    <a:gd name="connsiteY4-120" fmla="*/ 0 h 505769"/>
                    <a:gd name="connsiteX0-121" fmla="*/ 0 w 658424"/>
                    <a:gd name="connsiteY0-122" fmla="*/ 0 h 525981"/>
                    <a:gd name="connsiteX1-123" fmla="*/ 658424 w 658424"/>
                    <a:gd name="connsiteY1-124" fmla="*/ 0 h 525981"/>
                    <a:gd name="connsiteX2-125" fmla="*/ 658424 w 658424"/>
                    <a:gd name="connsiteY2-126" fmla="*/ 286509 h 525981"/>
                    <a:gd name="connsiteX3-127" fmla="*/ 2177 w 658424"/>
                    <a:gd name="connsiteY3-128" fmla="*/ 474648 h 525981"/>
                    <a:gd name="connsiteX4-129" fmla="*/ 0 w 658424"/>
                    <a:gd name="connsiteY4-130" fmla="*/ 0 h 525981"/>
                    <a:gd name="connsiteX0-131" fmla="*/ 0 w 658424"/>
                    <a:gd name="connsiteY0-132" fmla="*/ 0 h 436868"/>
                    <a:gd name="connsiteX1-133" fmla="*/ 658424 w 658424"/>
                    <a:gd name="connsiteY1-134" fmla="*/ 0 h 436868"/>
                    <a:gd name="connsiteX2-135" fmla="*/ 658424 w 658424"/>
                    <a:gd name="connsiteY2-136" fmla="*/ 286509 h 436868"/>
                    <a:gd name="connsiteX3-137" fmla="*/ 2177 w 658424"/>
                    <a:gd name="connsiteY3-138" fmla="*/ 251233 h 436868"/>
                    <a:gd name="connsiteX4-139" fmla="*/ 0 w 658424"/>
                    <a:gd name="connsiteY4-140" fmla="*/ 0 h 43686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58424" h="436868">
                      <a:moveTo>
                        <a:pt x="0" y="0"/>
                      </a:moveTo>
                      <a:lnTo>
                        <a:pt x="658424" y="0"/>
                      </a:lnTo>
                      <a:lnTo>
                        <a:pt x="658424" y="286509"/>
                      </a:lnTo>
                      <a:cubicBezTo>
                        <a:pt x="356259" y="621878"/>
                        <a:pt x="90702" y="298268"/>
                        <a:pt x="2177" y="251233"/>
                      </a:cubicBezTo>
                      <a:cubicBezTo>
                        <a:pt x="1451" y="93017"/>
                        <a:pt x="726" y="158216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6" name="矩形 15"/>
              <p:cNvSpPr/>
              <p:nvPr/>
            </p:nvSpPr>
            <p:spPr>
              <a:xfrm>
                <a:off x="5040324" y="1919297"/>
                <a:ext cx="2350944" cy="535426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zh-CN" altLang="en-US" sz="3200" dirty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问题启发</a:t>
                </a: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4813699" y="3723891"/>
            <a:ext cx="4907581" cy="829632"/>
            <a:chOff x="4813699" y="3723891"/>
            <a:chExt cx="4907581" cy="829632"/>
          </a:xfrm>
        </p:grpSpPr>
        <p:grpSp>
          <p:nvGrpSpPr>
            <p:cNvPr id="19" name="组合 41"/>
            <p:cNvGrpSpPr/>
            <p:nvPr/>
          </p:nvGrpSpPr>
          <p:grpSpPr bwMode="auto">
            <a:xfrm>
              <a:off x="4813699" y="3725620"/>
              <a:ext cx="919158" cy="827903"/>
              <a:chOff x="2727102" y="1809520"/>
              <a:chExt cx="789301" cy="711133"/>
            </a:xfrm>
            <a:solidFill>
              <a:srgbClr val="00B0F0"/>
            </a:solidFill>
          </p:grpSpPr>
          <p:grpSp>
            <p:nvGrpSpPr>
              <p:cNvPr id="20" name="组合 35"/>
              <p:cNvGrpSpPr/>
              <p:nvPr/>
            </p:nvGrpSpPr>
            <p:grpSpPr bwMode="auto">
              <a:xfrm>
                <a:off x="2727102" y="1809520"/>
                <a:ext cx="789301" cy="711133"/>
                <a:chOff x="3696385" y="1762464"/>
                <a:chExt cx="2543112" cy="2379436"/>
              </a:xfrm>
              <a:grpFill/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3855008" y="1760639"/>
                  <a:ext cx="2379374" cy="2381261"/>
                </a:xfrm>
                <a:prstGeom prst="rect">
                  <a:avLst/>
                </a:prstGeom>
                <a:grpFill/>
                <a:ln w="9525">
                  <a:solidFill>
                    <a:schemeClr val="bg1"/>
                  </a:solidFill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3200"/>
                </a:p>
              </p:txBody>
            </p:sp>
            <p:sp>
              <p:nvSpPr>
                <p:cNvPr id="23" name="矩形 34"/>
                <p:cNvSpPr/>
                <p:nvPr/>
              </p:nvSpPr>
              <p:spPr>
                <a:xfrm>
                  <a:off x="3696385" y="1803162"/>
                  <a:ext cx="2543112" cy="1041802"/>
                </a:xfrm>
                <a:custGeom>
                  <a:avLst/>
                  <a:gdLst>
                    <a:gd name="connsiteX0" fmla="*/ 0 w 658424"/>
                    <a:gd name="connsiteY0" fmla="*/ 0 h 286509"/>
                    <a:gd name="connsiteX1" fmla="*/ 658424 w 658424"/>
                    <a:gd name="connsiteY1" fmla="*/ 0 h 286509"/>
                    <a:gd name="connsiteX2" fmla="*/ 658424 w 658424"/>
                    <a:gd name="connsiteY2" fmla="*/ 286509 h 286509"/>
                    <a:gd name="connsiteX3" fmla="*/ 0 w 658424"/>
                    <a:gd name="connsiteY3" fmla="*/ 286509 h 286509"/>
                    <a:gd name="connsiteX4" fmla="*/ 0 w 658424"/>
                    <a:gd name="connsiteY4" fmla="*/ 0 h 286509"/>
                    <a:gd name="connsiteX0-1" fmla="*/ 0 w 658424"/>
                    <a:gd name="connsiteY0-2" fmla="*/ 0 h 286509"/>
                    <a:gd name="connsiteX1-3" fmla="*/ 658424 w 658424"/>
                    <a:gd name="connsiteY1-4" fmla="*/ 0 h 286509"/>
                    <a:gd name="connsiteX2-5" fmla="*/ 658424 w 658424"/>
                    <a:gd name="connsiteY2-6" fmla="*/ 286509 h 286509"/>
                    <a:gd name="connsiteX3-7" fmla="*/ 0 w 658424"/>
                    <a:gd name="connsiteY3-8" fmla="*/ 286509 h 286509"/>
                    <a:gd name="connsiteX4-9" fmla="*/ 0 w 658424"/>
                    <a:gd name="connsiteY4-10" fmla="*/ 0 h 286509"/>
                    <a:gd name="connsiteX0-11" fmla="*/ 0 w 658424"/>
                    <a:gd name="connsiteY0-12" fmla="*/ 0 h 410686"/>
                    <a:gd name="connsiteX1-13" fmla="*/ 658424 w 658424"/>
                    <a:gd name="connsiteY1-14" fmla="*/ 0 h 410686"/>
                    <a:gd name="connsiteX2-15" fmla="*/ 658424 w 658424"/>
                    <a:gd name="connsiteY2-16" fmla="*/ 286509 h 410686"/>
                    <a:gd name="connsiteX3-17" fmla="*/ 0 w 658424"/>
                    <a:gd name="connsiteY3-18" fmla="*/ 286509 h 410686"/>
                    <a:gd name="connsiteX4-19" fmla="*/ 0 w 658424"/>
                    <a:gd name="connsiteY4-20" fmla="*/ 0 h 410686"/>
                    <a:gd name="connsiteX0-21" fmla="*/ 0 w 658424"/>
                    <a:gd name="connsiteY0-22" fmla="*/ 0 h 410686"/>
                    <a:gd name="connsiteX1-23" fmla="*/ 658424 w 658424"/>
                    <a:gd name="connsiteY1-24" fmla="*/ 0 h 410686"/>
                    <a:gd name="connsiteX2-25" fmla="*/ 658424 w 658424"/>
                    <a:gd name="connsiteY2-26" fmla="*/ 286509 h 410686"/>
                    <a:gd name="connsiteX3-27" fmla="*/ 0 w 658424"/>
                    <a:gd name="connsiteY3-28" fmla="*/ 286509 h 410686"/>
                    <a:gd name="connsiteX4-29" fmla="*/ 0 w 658424"/>
                    <a:gd name="connsiteY4-30" fmla="*/ 0 h 410686"/>
                    <a:gd name="connsiteX0-31" fmla="*/ 0 w 658424"/>
                    <a:gd name="connsiteY0-32" fmla="*/ 0 h 393753"/>
                    <a:gd name="connsiteX1-33" fmla="*/ 658424 w 658424"/>
                    <a:gd name="connsiteY1-34" fmla="*/ 0 h 393753"/>
                    <a:gd name="connsiteX2-35" fmla="*/ 658424 w 658424"/>
                    <a:gd name="connsiteY2-36" fmla="*/ 286509 h 393753"/>
                    <a:gd name="connsiteX3-37" fmla="*/ 0 w 658424"/>
                    <a:gd name="connsiteY3-38" fmla="*/ 286509 h 393753"/>
                    <a:gd name="connsiteX4-39" fmla="*/ 0 w 658424"/>
                    <a:gd name="connsiteY4-40" fmla="*/ 0 h 393753"/>
                    <a:gd name="connsiteX0-41" fmla="*/ 45292 w 703716"/>
                    <a:gd name="connsiteY0-42" fmla="*/ 0 h 371837"/>
                    <a:gd name="connsiteX1-43" fmla="*/ 703716 w 703716"/>
                    <a:gd name="connsiteY1-44" fmla="*/ 0 h 371837"/>
                    <a:gd name="connsiteX2-45" fmla="*/ 703716 w 703716"/>
                    <a:gd name="connsiteY2-46" fmla="*/ 286509 h 371837"/>
                    <a:gd name="connsiteX3-47" fmla="*/ 0 w 703716"/>
                    <a:gd name="connsiteY3-48" fmla="*/ 180681 h 371837"/>
                    <a:gd name="connsiteX4-49" fmla="*/ 45292 w 703716"/>
                    <a:gd name="connsiteY4-50" fmla="*/ 0 h 37183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703716" h="371837">
                      <a:moveTo>
                        <a:pt x="45292" y="0"/>
                      </a:moveTo>
                      <a:lnTo>
                        <a:pt x="703716" y="0"/>
                      </a:lnTo>
                      <a:lnTo>
                        <a:pt x="703716" y="286509"/>
                      </a:lnTo>
                      <a:cubicBezTo>
                        <a:pt x="458841" y="527809"/>
                        <a:pt x="219475" y="180681"/>
                        <a:pt x="0" y="180681"/>
                      </a:cubicBezTo>
                      <a:lnTo>
                        <a:pt x="4529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3200"/>
                </a:p>
              </p:txBody>
            </p:sp>
          </p:grpSp>
          <p:sp>
            <p:nvSpPr>
              <p:cNvPr id="21" name="文本框 39"/>
              <p:cNvSpPr txBox="1">
                <a:spLocks noChangeArrowheads="1"/>
              </p:cNvSpPr>
              <p:nvPr/>
            </p:nvSpPr>
            <p:spPr bwMode="auto">
              <a:xfrm>
                <a:off x="2883623" y="1893712"/>
                <a:ext cx="524735" cy="502297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r>
                  <a:rPr lang="en-US" altLang="zh-CN" sz="3200" dirty="0">
                    <a:solidFill>
                      <a:schemeClr val="bg1"/>
                    </a:solidFill>
                    <a:latin typeface="Impact" panose="020B0806030902050204" pitchFamily="34" charset="0"/>
                    <a:ea typeface="时尚中黑简体" pitchFamily="2" charset="-122"/>
                    <a:cs typeface="Arial" panose="020B0604020202020204" pitchFamily="34" charset="0"/>
                  </a:rPr>
                  <a:t>02</a:t>
                </a:r>
                <a:endParaRPr lang="zh-CN" altLang="en-US" sz="3200" dirty="0">
                  <a:solidFill>
                    <a:schemeClr val="bg1"/>
                  </a:solidFill>
                  <a:latin typeface="Impact" panose="020B0806030902050204" pitchFamily="34" charset="0"/>
                  <a:ea typeface="时尚中黑简体" pitchFamily="2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4" name="组合 42"/>
            <p:cNvGrpSpPr/>
            <p:nvPr/>
          </p:nvGrpSpPr>
          <p:grpSpPr bwMode="auto">
            <a:xfrm>
              <a:off x="5702433" y="3723891"/>
              <a:ext cx="4018847" cy="828538"/>
              <a:chOff x="3859762" y="1809871"/>
              <a:chExt cx="5116559" cy="710784"/>
            </a:xfrm>
            <a:solidFill>
              <a:srgbClr val="00B0F0"/>
            </a:solidFill>
          </p:grpSpPr>
          <p:grpSp>
            <p:nvGrpSpPr>
              <p:cNvPr id="25" name="组合 36"/>
              <p:cNvGrpSpPr/>
              <p:nvPr/>
            </p:nvGrpSpPr>
            <p:grpSpPr bwMode="auto">
              <a:xfrm>
                <a:off x="3859762" y="1809871"/>
                <a:ext cx="5116559" cy="710784"/>
                <a:chOff x="3856314" y="1763635"/>
                <a:chExt cx="2383183" cy="2378268"/>
              </a:xfrm>
              <a:grpFill/>
            </p:grpSpPr>
            <p:sp>
              <p:nvSpPr>
                <p:cNvPr id="27" name="矩形 26"/>
                <p:cNvSpPr/>
                <p:nvPr/>
              </p:nvSpPr>
              <p:spPr>
                <a:xfrm>
                  <a:off x="3856314" y="1763635"/>
                  <a:ext cx="2379486" cy="2378268"/>
                </a:xfrm>
                <a:prstGeom prst="rect">
                  <a:avLst/>
                </a:prstGeom>
                <a:grpFill/>
                <a:ln w="9525">
                  <a:solidFill>
                    <a:schemeClr val="bg1"/>
                  </a:solidFill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8" name="矩形 34"/>
                <p:cNvSpPr/>
                <p:nvPr/>
              </p:nvSpPr>
              <p:spPr>
                <a:xfrm>
                  <a:off x="3860011" y="1806100"/>
                  <a:ext cx="2379486" cy="1576663"/>
                </a:xfrm>
                <a:custGeom>
                  <a:avLst/>
                  <a:gdLst>
                    <a:gd name="connsiteX0" fmla="*/ 0 w 658424"/>
                    <a:gd name="connsiteY0" fmla="*/ 0 h 286509"/>
                    <a:gd name="connsiteX1" fmla="*/ 658424 w 658424"/>
                    <a:gd name="connsiteY1" fmla="*/ 0 h 286509"/>
                    <a:gd name="connsiteX2" fmla="*/ 658424 w 658424"/>
                    <a:gd name="connsiteY2" fmla="*/ 286509 h 286509"/>
                    <a:gd name="connsiteX3" fmla="*/ 0 w 658424"/>
                    <a:gd name="connsiteY3" fmla="*/ 286509 h 286509"/>
                    <a:gd name="connsiteX4" fmla="*/ 0 w 658424"/>
                    <a:gd name="connsiteY4" fmla="*/ 0 h 286509"/>
                    <a:gd name="connsiteX0-1" fmla="*/ 0 w 658424"/>
                    <a:gd name="connsiteY0-2" fmla="*/ 0 h 286509"/>
                    <a:gd name="connsiteX1-3" fmla="*/ 658424 w 658424"/>
                    <a:gd name="connsiteY1-4" fmla="*/ 0 h 286509"/>
                    <a:gd name="connsiteX2-5" fmla="*/ 658424 w 658424"/>
                    <a:gd name="connsiteY2-6" fmla="*/ 286509 h 286509"/>
                    <a:gd name="connsiteX3-7" fmla="*/ 0 w 658424"/>
                    <a:gd name="connsiteY3-8" fmla="*/ 286509 h 286509"/>
                    <a:gd name="connsiteX4-9" fmla="*/ 0 w 658424"/>
                    <a:gd name="connsiteY4-10" fmla="*/ 0 h 286509"/>
                    <a:gd name="connsiteX0-11" fmla="*/ 0 w 658424"/>
                    <a:gd name="connsiteY0-12" fmla="*/ 0 h 410686"/>
                    <a:gd name="connsiteX1-13" fmla="*/ 658424 w 658424"/>
                    <a:gd name="connsiteY1-14" fmla="*/ 0 h 410686"/>
                    <a:gd name="connsiteX2-15" fmla="*/ 658424 w 658424"/>
                    <a:gd name="connsiteY2-16" fmla="*/ 286509 h 410686"/>
                    <a:gd name="connsiteX3-17" fmla="*/ 0 w 658424"/>
                    <a:gd name="connsiteY3-18" fmla="*/ 286509 h 410686"/>
                    <a:gd name="connsiteX4-19" fmla="*/ 0 w 658424"/>
                    <a:gd name="connsiteY4-20" fmla="*/ 0 h 410686"/>
                    <a:gd name="connsiteX0-21" fmla="*/ 0 w 658424"/>
                    <a:gd name="connsiteY0-22" fmla="*/ 0 h 410686"/>
                    <a:gd name="connsiteX1-23" fmla="*/ 658424 w 658424"/>
                    <a:gd name="connsiteY1-24" fmla="*/ 0 h 410686"/>
                    <a:gd name="connsiteX2-25" fmla="*/ 658424 w 658424"/>
                    <a:gd name="connsiteY2-26" fmla="*/ 286509 h 410686"/>
                    <a:gd name="connsiteX3-27" fmla="*/ 0 w 658424"/>
                    <a:gd name="connsiteY3-28" fmla="*/ 286509 h 410686"/>
                    <a:gd name="connsiteX4-29" fmla="*/ 0 w 658424"/>
                    <a:gd name="connsiteY4-30" fmla="*/ 0 h 410686"/>
                    <a:gd name="connsiteX0-31" fmla="*/ 0 w 658424"/>
                    <a:gd name="connsiteY0-32" fmla="*/ 0 h 393753"/>
                    <a:gd name="connsiteX1-33" fmla="*/ 658424 w 658424"/>
                    <a:gd name="connsiteY1-34" fmla="*/ 0 h 393753"/>
                    <a:gd name="connsiteX2-35" fmla="*/ 658424 w 658424"/>
                    <a:gd name="connsiteY2-36" fmla="*/ 286509 h 393753"/>
                    <a:gd name="connsiteX3-37" fmla="*/ 0 w 658424"/>
                    <a:gd name="connsiteY3-38" fmla="*/ 286509 h 393753"/>
                    <a:gd name="connsiteX4-39" fmla="*/ 0 w 658424"/>
                    <a:gd name="connsiteY4-40" fmla="*/ 0 h 393753"/>
                    <a:gd name="connsiteX0-41" fmla="*/ 45292 w 703716"/>
                    <a:gd name="connsiteY0-42" fmla="*/ 0 h 371837"/>
                    <a:gd name="connsiteX1-43" fmla="*/ 703716 w 703716"/>
                    <a:gd name="connsiteY1-44" fmla="*/ 0 h 371837"/>
                    <a:gd name="connsiteX2-45" fmla="*/ 703716 w 703716"/>
                    <a:gd name="connsiteY2-46" fmla="*/ 286509 h 371837"/>
                    <a:gd name="connsiteX3-47" fmla="*/ 0 w 703716"/>
                    <a:gd name="connsiteY3-48" fmla="*/ 180681 h 371837"/>
                    <a:gd name="connsiteX4-49" fmla="*/ 45292 w 703716"/>
                    <a:gd name="connsiteY4-50" fmla="*/ 0 h 371837"/>
                    <a:gd name="connsiteX0-51" fmla="*/ 45292 w 703716"/>
                    <a:gd name="connsiteY0-52" fmla="*/ 0 h 525639"/>
                    <a:gd name="connsiteX1-53" fmla="*/ 703716 w 703716"/>
                    <a:gd name="connsiteY1-54" fmla="*/ 0 h 525639"/>
                    <a:gd name="connsiteX2-55" fmla="*/ 703716 w 703716"/>
                    <a:gd name="connsiteY2-56" fmla="*/ 286509 h 525639"/>
                    <a:gd name="connsiteX3-57" fmla="*/ 0 w 703716"/>
                    <a:gd name="connsiteY3-58" fmla="*/ 180681 h 525639"/>
                    <a:gd name="connsiteX4-59" fmla="*/ 45292 w 703716"/>
                    <a:gd name="connsiteY4-60" fmla="*/ 0 h 525639"/>
                    <a:gd name="connsiteX0-61" fmla="*/ 45292 w 703716"/>
                    <a:gd name="connsiteY0-62" fmla="*/ 0 h 286509"/>
                    <a:gd name="connsiteX1-63" fmla="*/ 703716 w 703716"/>
                    <a:gd name="connsiteY1-64" fmla="*/ 0 h 286509"/>
                    <a:gd name="connsiteX2-65" fmla="*/ 703716 w 703716"/>
                    <a:gd name="connsiteY2-66" fmla="*/ 286509 h 286509"/>
                    <a:gd name="connsiteX3-67" fmla="*/ 0 w 703716"/>
                    <a:gd name="connsiteY3-68" fmla="*/ 180681 h 286509"/>
                    <a:gd name="connsiteX4-69" fmla="*/ 45292 w 703716"/>
                    <a:gd name="connsiteY4-70" fmla="*/ 0 h 286509"/>
                    <a:gd name="connsiteX0-71" fmla="*/ 0 w 658424"/>
                    <a:gd name="connsiteY0-72" fmla="*/ 0 h 474648"/>
                    <a:gd name="connsiteX1-73" fmla="*/ 658424 w 658424"/>
                    <a:gd name="connsiteY1-74" fmla="*/ 0 h 474648"/>
                    <a:gd name="connsiteX2-75" fmla="*/ 658424 w 658424"/>
                    <a:gd name="connsiteY2-76" fmla="*/ 286509 h 474648"/>
                    <a:gd name="connsiteX3-77" fmla="*/ 2177 w 658424"/>
                    <a:gd name="connsiteY3-78" fmla="*/ 474648 h 474648"/>
                    <a:gd name="connsiteX4-79" fmla="*/ 0 w 658424"/>
                    <a:gd name="connsiteY4-80" fmla="*/ 0 h 474648"/>
                    <a:gd name="connsiteX0-81" fmla="*/ 0 w 658424"/>
                    <a:gd name="connsiteY0-82" fmla="*/ 0 h 474648"/>
                    <a:gd name="connsiteX1-83" fmla="*/ 658424 w 658424"/>
                    <a:gd name="connsiteY1-84" fmla="*/ 0 h 474648"/>
                    <a:gd name="connsiteX2-85" fmla="*/ 658424 w 658424"/>
                    <a:gd name="connsiteY2-86" fmla="*/ 286509 h 474648"/>
                    <a:gd name="connsiteX3-87" fmla="*/ 2177 w 658424"/>
                    <a:gd name="connsiteY3-88" fmla="*/ 474648 h 474648"/>
                    <a:gd name="connsiteX4-89" fmla="*/ 0 w 658424"/>
                    <a:gd name="connsiteY4-90" fmla="*/ 0 h 474648"/>
                    <a:gd name="connsiteX0-91" fmla="*/ 0 w 658424"/>
                    <a:gd name="connsiteY0-92" fmla="*/ 0 h 478579"/>
                    <a:gd name="connsiteX1-93" fmla="*/ 658424 w 658424"/>
                    <a:gd name="connsiteY1-94" fmla="*/ 0 h 478579"/>
                    <a:gd name="connsiteX2-95" fmla="*/ 658424 w 658424"/>
                    <a:gd name="connsiteY2-96" fmla="*/ 286509 h 478579"/>
                    <a:gd name="connsiteX3-97" fmla="*/ 2177 w 658424"/>
                    <a:gd name="connsiteY3-98" fmla="*/ 474648 h 478579"/>
                    <a:gd name="connsiteX4-99" fmla="*/ 0 w 658424"/>
                    <a:gd name="connsiteY4-100" fmla="*/ 0 h 478579"/>
                    <a:gd name="connsiteX0-101" fmla="*/ 0 w 658424"/>
                    <a:gd name="connsiteY0-102" fmla="*/ 0 h 477010"/>
                    <a:gd name="connsiteX1-103" fmla="*/ 658424 w 658424"/>
                    <a:gd name="connsiteY1-104" fmla="*/ 0 h 477010"/>
                    <a:gd name="connsiteX2-105" fmla="*/ 658424 w 658424"/>
                    <a:gd name="connsiteY2-106" fmla="*/ 286509 h 477010"/>
                    <a:gd name="connsiteX3-107" fmla="*/ 2177 w 658424"/>
                    <a:gd name="connsiteY3-108" fmla="*/ 474648 h 477010"/>
                    <a:gd name="connsiteX4-109" fmla="*/ 0 w 658424"/>
                    <a:gd name="connsiteY4-110" fmla="*/ 0 h 477010"/>
                    <a:gd name="connsiteX0-111" fmla="*/ 0 w 658424"/>
                    <a:gd name="connsiteY0-112" fmla="*/ 0 h 505769"/>
                    <a:gd name="connsiteX1-113" fmla="*/ 658424 w 658424"/>
                    <a:gd name="connsiteY1-114" fmla="*/ 0 h 505769"/>
                    <a:gd name="connsiteX2-115" fmla="*/ 658424 w 658424"/>
                    <a:gd name="connsiteY2-116" fmla="*/ 286509 h 505769"/>
                    <a:gd name="connsiteX3-117" fmla="*/ 2177 w 658424"/>
                    <a:gd name="connsiteY3-118" fmla="*/ 474648 h 505769"/>
                    <a:gd name="connsiteX4-119" fmla="*/ 0 w 658424"/>
                    <a:gd name="connsiteY4-120" fmla="*/ 0 h 505769"/>
                    <a:gd name="connsiteX0-121" fmla="*/ 0 w 658424"/>
                    <a:gd name="connsiteY0-122" fmla="*/ 0 h 525981"/>
                    <a:gd name="connsiteX1-123" fmla="*/ 658424 w 658424"/>
                    <a:gd name="connsiteY1-124" fmla="*/ 0 h 525981"/>
                    <a:gd name="connsiteX2-125" fmla="*/ 658424 w 658424"/>
                    <a:gd name="connsiteY2-126" fmla="*/ 286509 h 525981"/>
                    <a:gd name="connsiteX3-127" fmla="*/ 2177 w 658424"/>
                    <a:gd name="connsiteY3-128" fmla="*/ 474648 h 525981"/>
                    <a:gd name="connsiteX4-129" fmla="*/ 0 w 658424"/>
                    <a:gd name="connsiteY4-130" fmla="*/ 0 h 525981"/>
                    <a:gd name="connsiteX0-131" fmla="*/ 0 w 658424"/>
                    <a:gd name="connsiteY0-132" fmla="*/ 0 h 436868"/>
                    <a:gd name="connsiteX1-133" fmla="*/ 658424 w 658424"/>
                    <a:gd name="connsiteY1-134" fmla="*/ 0 h 436868"/>
                    <a:gd name="connsiteX2-135" fmla="*/ 658424 w 658424"/>
                    <a:gd name="connsiteY2-136" fmla="*/ 286509 h 436868"/>
                    <a:gd name="connsiteX3-137" fmla="*/ 2177 w 658424"/>
                    <a:gd name="connsiteY3-138" fmla="*/ 251233 h 436868"/>
                    <a:gd name="connsiteX4-139" fmla="*/ 0 w 658424"/>
                    <a:gd name="connsiteY4-140" fmla="*/ 0 h 43686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58424" h="436868">
                      <a:moveTo>
                        <a:pt x="0" y="0"/>
                      </a:moveTo>
                      <a:lnTo>
                        <a:pt x="658424" y="0"/>
                      </a:lnTo>
                      <a:lnTo>
                        <a:pt x="658424" y="286509"/>
                      </a:lnTo>
                      <a:cubicBezTo>
                        <a:pt x="356259" y="621878"/>
                        <a:pt x="90702" y="298268"/>
                        <a:pt x="2177" y="251233"/>
                      </a:cubicBezTo>
                      <a:cubicBezTo>
                        <a:pt x="1451" y="93017"/>
                        <a:pt x="726" y="158216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26" name="矩形 25"/>
              <p:cNvSpPr/>
              <p:nvPr/>
            </p:nvSpPr>
            <p:spPr>
              <a:xfrm>
                <a:off x="5027264" y="1957216"/>
                <a:ext cx="2324935" cy="501665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zh-CN" altLang="en-US" sz="3200" dirty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思辨激发</a:t>
                </a: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4813699" y="4788745"/>
            <a:ext cx="4901347" cy="771797"/>
            <a:chOff x="4813699" y="4788745"/>
            <a:chExt cx="4901347" cy="771797"/>
          </a:xfrm>
        </p:grpSpPr>
        <p:grpSp>
          <p:nvGrpSpPr>
            <p:cNvPr id="29" name="组合 28"/>
            <p:cNvGrpSpPr/>
            <p:nvPr/>
          </p:nvGrpSpPr>
          <p:grpSpPr bwMode="auto">
            <a:xfrm>
              <a:off x="4813699" y="4789716"/>
              <a:ext cx="855790" cy="770826"/>
              <a:chOff x="2727102" y="1809520"/>
              <a:chExt cx="789301" cy="711133"/>
            </a:xfrm>
            <a:solidFill>
              <a:srgbClr val="00B0F0"/>
            </a:solidFill>
          </p:grpSpPr>
          <p:grpSp>
            <p:nvGrpSpPr>
              <p:cNvPr id="30" name="组合 35"/>
              <p:cNvGrpSpPr/>
              <p:nvPr/>
            </p:nvGrpSpPr>
            <p:grpSpPr bwMode="auto">
              <a:xfrm>
                <a:off x="2727102" y="1809520"/>
                <a:ext cx="789301" cy="711133"/>
                <a:chOff x="3696385" y="1762464"/>
                <a:chExt cx="2543112" cy="2379436"/>
              </a:xfrm>
              <a:grpFill/>
            </p:grpSpPr>
            <p:sp>
              <p:nvSpPr>
                <p:cNvPr id="32" name="矩形 31"/>
                <p:cNvSpPr/>
                <p:nvPr/>
              </p:nvSpPr>
              <p:spPr>
                <a:xfrm>
                  <a:off x="3855008" y="1760639"/>
                  <a:ext cx="2379374" cy="2381261"/>
                </a:xfrm>
                <a:prstGeom prst="rect">
                  <a:avLst/>
                </a:prstGeom>
                <a:grpFill/>
                <a:ln w="9525">
                  <a:solidFill>
                    <a:schemeClr val="bg1"/>
                  </a:solidFill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33" name="矩形 34"/>
                <p:cNvSpPr/>
                <p:nvPr/>
              </p:nvSpPr>
              <p:spPr>
                <a:xfrm>
                  <a:off x="3696385" y="1803162"/>
                  <a:ext cx="2543112" cy="1041802"/>
                </a:xfrm>
                <a:custGeom>
                  <a:avLst/>
                  <a:gdLst>
                    <a:gd name="connsiteX0" fmla="*/ 0 w 658424"/>
                    <a:gd name="connsiteY0" fmla="*/ 0 h 286509"/>
                    <a:gd name="connsiteX1" fmla="*/ 658424 w 658424"/>
                    <a:gd name="connsiteY1" fmla="*/ 0 h 286509"/>
                    <a:gd name="connsiteX2" fmla="*/ 658424 w 658424"/>
                    <a:gd name="connsiteY2" fmla="*/ 286509 h 286509"/>
                    <a:gd name="connsiteX3" fmla="*/ 0 w 658424"/>
                    <a:gd name="connsiteY3" fmla="*/ 286509 h 286509"/>
                    <a:gd name="connsiteX4" fmla="*/ 0 w 658424"/>
                    <a:gd name="connsiteY4" fmla="*/ 0 h 286509"/>
                    <a:gd name="connsiteX0-1" fmla="*/ 0 w 658424"/>
                    <a:gd name="connsiteY0-2" fmla="*/ 0 h 286509"/>
                    <a:gd name="connsiteX1-3" fmla="*/ 658424 w 658424"/>
                    <a:gd name="connsiteY1-4" fmla="*/ 0 h 286509"/>
                    <a:gd name="connsiteX2-5" fmla="*/ 658424 w 658424"/>
                    <a:gd name="connsiteY2-6" fmla="*/ 286509 h 286509"/>
                    <a:gd name="connsiteX3-7" fmla="*/ 0 w 658424"/>
                    <a:gd name="connsiteY3-8" fmla="*/ 286509 h 286509"/>
                    <a:gd name="connsiteX4-9" fmla="*/ 0 w 658424"/>
                    <a:gd name="connsiteY4-10" fmla="*/ 0 h 286509"/>
                    <a:gd name="connsiteX0-11" fmla="*/ 0 w 658424"/>
                    <a:gd name="connsiteY0-12" fmla="*/ 0 h 410686"/>
                    <a:gd name="connsiteX1-13" fmla="*/ 658424 w 658424"/>
                    <a:gd name="connsiteY1-14" fmla="*/ 0 h 410686"/>
                    <a:gd name="connsiteX2-15" fmla="*/ 658424 w 658424"/>
                    <a:gd name="connsiteY2-16" fmla="*/ 286509 h 410686"/>
                    <a:gd name="connsiteX3-17" fmla="*/ 0 w 658424"/>
                    <a:gd name="connsiteY3-18" fmla="*/ 286509 h 410686"/>
                    <a:gd name="connsiteX4-19" fmla="*/ 0 w 658424"/>
                    <a:gd name="connsiteY4-20" fmla="*/ 0 h 410686"/>
                    <a:gd name="connsiteX0-21" fmla="*/ 0 w 658424"/>
                    <a:gd name="connsiteY0-22" fmla="*/ 0 h 410686"/>
                    <a:gd name="connsiteX1-23" fmla="*/ 658424 w 658424"/>
                    <a:gd name="connsiteY1-24" fmla="*/ 0 h 410686"/>
                    <a:gd name="connsiteX2-25" fmla="*/ 658424 w 658424"/>
                    <a:gd name="connsiteY2-26" fmla="*/ 286509 h 410686"/>
                    <a:gd name="connsiteX3-27" fmla="*/ 0 w 658424"/>
                    <a:gd name="connsiteY3-28" fmla="*/ 286509 h 410686"/>
                    <a:gd name="connsiteX4-29" fmla="*/ 0 w 658424"/>
                    <a:gd name="connsiteY4-30" fmla="*/ 0 h 410686"/>
                    <a:gd name="connsiteX0-31" fmla="*/ 0 w 658424"/>
                    <a:gd name="connsiteY0-32" fmla="*/ 0 h 393753"/>
                    <a:gd name="connsiteX1-33" fmla="*/ 658424 w 658424"/>
                    <a:gd name="connsiteY1-34" fmla="*/ 0 h 393753"/>
                    <a:gd name="connsiteX2-35" fmla="*/ 658424 w 658424"/>
                    <a:gd name="connsiteY2-36" fmla="*/ 286509 h 393753"/>
                    <a:gd name="connsiteX3-37" fmla="*/ 0 w 658424"/>
                    <a:gd name="connsiteY3-38" fmla="*/ 286509 h 393753"/>
                    <a:gd name="connsiteX4-39" fmla="*/ 0 w 658424"/>
                    <a:gd name="connsiteY4-40" fmla="*/ 0 h 393753"/>
                    <a:gd name="connsiteX0-41" fmla="*/ 45292 w 703716"/>
                    <a:gd name="connsiteY0-42" fmla="*/ 0 h 371837"/>
                    <a:gd name="connsiteX1-43" fmla="*/ 703716 w 703716"/>
                    <a:gd name="connsiteY1-44" fmla="*/ 0 h 371837"/>
                    <a:gd name="connsiteX2-45" fmla="*/ 703716 w 703716"/>
                    <a:gd name="connsiteY2-46" fmla="*/ 286509 h 371837"/>
                    <a:gd name="connsiteX3-47" fmla="*/ 0 w 703716"/>
                    <a:gd name="connsiteY3-48" fmla="*/ 180681 h 371837"/>
                    <a:gd name="connsiteX4-49" fmla="*/ 45292 w 703716"/>
                    <a:gd name="connsiteY4-50" fmla="*/ 0 h 37183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703716" h="371837">
                      <a:moveTo>
                        <a:pt x="45292" y="0"/>
                      </a:moveTo>
                      <a:lnTo>
                        <a:pt x="703716" y="0"/>
                      </a:lnTo>
                      <a:lnTo>
                        <a:pt x="703716" y="286509"/>
                      </a:lnTo>
                      <a:cubicBezTo>
                        <a:pt x="458841" y="527809"/>
                        <a:pt x="219475" y="180681"/>
                        <a:pt x="0" y="180681"/>
                      </a:cubicBezTo>
                      <a:lnTo>
                        <a:pt x="4529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31" name="文本框 39"/>
              <p:cNvSpPr txBox="1">
                <a:spLocks noChangeArrowheads="1"/>
              </p:cNvSpPr>
              <p:nvPr/>
            </p:nvSpPr>
            <p:spPr bwMode="auto">
              <a:xfrm>
                <a:off x="2859020" y="1914731"/>
                <a:ext cx="573938" cy="539490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r>
                  <a:rPr lang="en-US" altLang="zh-CN" sz="3200" dirty="0">
                    <a:solidFill>
                      <a:schemeClr val="bg1"/>
                    </a:solidFill>
                    <a:latin typeface="Impact" panose="020B0806030902050204" pitchFamily="34" charset="0"/>
                    <a:ea typeface="时尚中黑简体" pitchFamily="2" charset="-122"/>
                    <a:cs typeface="Arial" panose="020B0604020202020204" pitchFamily="34" charset="0"/>
                  </a:rPr>
                  <a:t>03</a:t>
                </a:r>
                <a:endParaRPr lang="zh-CN" altLang="en-US" sz="3200" dirty="0">
                  <a:solidFill>
                    <a:schemeClr val="bg1"/>
                  </a:solidFill>
                  <a:latin typeface="Impact" panose="020B0806030902050204" pitchFamily="34" charset="0"/>
                  <a:ea typeface="时尚中黑简体" pitchFamily="2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" name="组合 42"/>
            <p:cNvGrpSpPr/>
            <p:nvPr/>
          </p:nvGrpSpPr>
          <p:grpSpPr bwMode="auto">
            <a:xfrm>
              <a:off x="5702433" y="4788745"/>
              <a:ext cx="4012613" cy="771796"/>
              <a:chOff x="3859762" y="1809521"/>
              <a:chExt cx="5116559" cy="711133"/>
            </a:xfrm>
            <a:solidFill>
              <a:srgbClr val="00B0F0"/>
            </a:solidFill>
          </p:grpSpPr>
          <p:grpSp>
            <p:nvGrpSpPr>
              <p:cNvPr id="35" name="组合 36"/>
              <p:cNvGrpSpPr/>
              <p:nvPr/>
            </p:nvGrpSpPr>
            <p:grpSpPr bwMode="auto">
              <a:xfrm>
                <a:off x="3859762" y="1809521"/>
                <a:ext cx="5116559" cy="711133"/>
                <a:chOff x="3856314" y="1762464"/>
                <a:chExt cx="2383183" cy="2379436"/>
              </a:xfrm>
              <a:grpFill/>
            </p:grpSpPr>
            <p:sp>
              <p:nvSpPr>
                <p:cNvPr id="37" name="矩形 36"/>
                <p:cNvSpPr/>
                <p:nvPr/>
              </p:nvSpPr>
              <p:spPr>
                <a:xfrm>
                  <a:off x="3856314" y="1763631"/>
                  <a:ext cx="2379486" cy="2378269"/>
                </a:xfrm>
                <a:prstGeom prst="rect">
                  <a:avLst/>
                </a:prstGeom>
                <a:grpFill/>
                <a:ln w="9525">
                  <a:solidFill>
                    <a:schemeClr val="bg1"/>
                  </a:solidFill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38" name="矩形 34"/>
                <p:cNvSpPr/>
                <p:nvPr/>
              </p:nvSpPr>
              <p:spPr>
                <a:xfrm>
                  <a:off x="3860011" y="1806100"/>
                  <a:ext cx="2379486" cy="1576663"/>
                </a:xfrm>
                <a:custGeom>
                  <a:avLst/>
                  <a:gdLst>
                    <a:gd name="connsiteX0" fmla="*/ 0 w 658424"/>
                    <a:gd name="connsiteY0" fmla="*/ 0 h 286509"/>
                    <a:gd name="connsiteX1" fmla="*/ 658424 w 658424"/>
                    <a:gd name="connsiteY1" fmla="*/ 0 h 286509"/>
                    <a:gd name="connsiteX2" fmla="*/ 658424 w 658424"/>
                    <a:gd name="connsiteY2" fmla="*/ 286509 h 286509"/>
                    <a:gd name="connsiteX3" fmla="*/ 0 w 658424"/>
                    <a:gd name="connsiteY3" fmla="*/ 286509 h 286509"/>
                    <a:gd name="connsiteX4" fmla="*/ 0 w 658424"/>
                    <a:gd name="connsiteY4" fmla="*/ 0 h 286509"/>
                    <a:gd name="connsiteX0-1" fmla="*/ 0 w 658424"/>
                    <a:gd name="connsiteY0-2" fmla="*/ 0 h 286509"/>
                    <a:gd name="connsiteX1-3" fmla="*/ 658424 w 658424"/>
                    <a:gd name="connsiteY1-4" fmla="*/ 0 h 286509"/>
                    <a:gd name="connsiteX2-5" fmla="*/ 658424 w 658424"/>
                    <a:gd name="connsiteY2-6" fmla="*/ 286509 h 286509"/>
                    <a:gd name="connsiteX3-7" fmla="*/ 0 w 658424"/>
                    <a:gd name="connsiteY3-8" fmla="*/ 286509 h 286509"/>
                    <a:gd name="connsiteX4-9" fmla="*/ 0 w 658424"/>
                    <a:gd name="connsiteY4-10" fmla="*/ 0 h 286509"/>
                    <a:gd name="connsiteX0-11" fmla="*/ 0 w 658424"/>
                    <a:gd name="connsiteY0-12" fmla="*/ 0 h 410686"/>
                    <a:gd name="connsiteX1-13" fmla="*/ 658424 w 658424"/>
                    <a:gd name="connsiteY1-14" fmla="*/ 0 h 410686"/>
                    <a:gd name="connsiteX2-15" fmla="*/ 658424 w 658424"/>
                    <a:gd name="connsiteY2-16" fmla="*/ 286509 h 410686"/>
                    <a:gd name="connsiteX3-17" fmla="*/ 0 w 658424"/>
                    <a:gd name="connsiteY3-18" fmla="*/ 286509 h 410686"/>
                    <a:gd name="connsiteX4-19" fmla="*/ 0 w 658424"/>
                    <a:gd name="connsiteY4-20" fmla="*/ 0 h 410686"/>
                    <a:gd name="connsiteX0-21" fmla="*/ 0 w 658424"/>
                    <a:gd name="connsiteY0-22" fmla="*/ 0 h 410686"/>
                    <a:gd name="connsiteX1-23" fmla="*/ 658424 w 658424"/>
                    <a:gd name="connsiteY1-24" fmla="*/ 0 h 410686"/>
                    <a:gd name="connsiteX2-25" fmla="*/ 658424 w 658424"/>
                    <a:gd name="connsiteY2-26" fmla="*/ 286509 h 410686"/>
                    <a:gd name="connsiteX3-27" fmla="*/ 0 w 658424"/>
                    <a:gd name="connsiteY3-28" fmla="*/ 286509 h 410686"/>
                    <a:gd name="connsiteX4-29" fmla="*/ 0 w 658424"/>
                    <a:gd name="connsiteY4-30" fmla="*/ 0 h 410686"/>
                    <a:gd name="connsiteX0-31" fmla="*/ 0 w 658424"/>
                    <a:gd name="connsiteY0-32" fmla="*/ 0 h 393753"/>
                    <a:gd name="connsiteX1-33" fmla="*/ 658424 w 658424"/>
                    <a:gd name="connsiteY1-34" fmla="*/ 0 h 393753"/>
                    <a:gd name="connsiteX2-35" fmla="*/ 658424 w 658424"/>
                    <a:gd name="connsiteY2-36" fmla="*/ 286509 h 393753"/>
                    <a:gd name="connsiteX3-37" fmla="*/ 0 w 658424"/>
                    <a:gd name="connsiteY3-38" fmla="*/ 286509 h 393753"/>
                    <a:gd name="connsiteX4-39" fmla="*/ 0 w 658424"/>
                    <a:gd name="connsiteY4-40" fmla="*/ 0 h 393753"/>
                    <a:gd name="connsiteX0-41" fmla="*/ 45292 w 703716"/>
                    <a:gd name="connsiteY0-42" fmla="*/ 0 h 371837"/>
                    <a:gd name="connsiteX1-43" fmla="*/ 703716 w 703716"/>
                    <a:gd name="connsiteY1-44" fmla="*/ 0 h 371837"/>
                    <a:gd name="connsiteX2-45" fmla="*/ 703716 w 703716"/>
                    <a:gd name="connsiteY2-46" fmla="*/ 286509 h 371837"/>
                    <a:gd name="connsiteX3-47" fmla="*/ 0 w 703716"/>
                    <a:gd name="connsiteY3-48" fmla="*/ 180681 h 371837"/>
                    <a:gd name="connsiteX4-49" fmla="*/ 45292 w 703716"/>
                    <a:gd name="connsiteY4-50" fmla="*/ 0 h 371837"/>
                    <a:gd name="connsiteX0-51" fmla="*/ 45292 w 703716"/>
                    <a:gd name="connsiteY0-52" fmla="*/ 0 h 525639"/>
                    <a:gd name="connsiteX1-53" fmla="*/ 703716 w 703716"/>
                    <a:gd name="connsiteY1-54" fmla="*/ 0 h 525639"/>
                    <a:gd name="connsiteX2-55" fmla="*/ 703716 w 703716"/>
                    <a:gd name="connsiteY2-56" fmla="*/ 286509 h 525639"/>
                    <a:gd name="connsiteX3-57" fmla="*/ 0 w 703716"/>
                    <a:gd name="connsiteY3-58" fmla="*/ 180681 h 525639"/>
                    <a:gd name="connsiteX4-59" fmla="*/ 45292 w 703716"/>
                    <a:gd name="connsiteY4-60" fmla="*/ 0 h 525639"/>
                    <a:gd name="connsiteX0-61" fmla="*/ 45292 w 703716"/>
                    <a:gd name="connsiteY0-62" fmla="*/ 0 h 286509"/>
                    <a:gd name="connsiteX1-63" fmla="*/ 703716 w 703716"/>
                    <a:gd name="connsiteY1-64" fmla="*/ 0 h 286509"/>
                    <a:gd name="connsiteX2-65" fmla="*/ 703716 w 703716"/>
                    <a:gd name="connsiteY2-66" fmla="*/ 286509 h 286509"/>
                    <a:gd name="connsiteX3-67" fmla="*/ 0 w 703716"/>
                    <a:gd name="connsiteY3-68" fmla="*/ 180681 h 286509"/>
                    <a:gd name="connsiteX4-69" fmla="*/ 45292 w 703716"/>
                    <a:gd name="connsiteY4-70" fmla="*/ 0 h 286509"/>
                    <a:gd name="connsiteX0-71" fmla="*/ 0 w 658424"/>
                    <a:gd name="connsiteY0-72" fmla="*/ 0 h 474648"/>
                    <a:gd name="connsiteX1-73" fmla="*/ 658424 w 658424"/>
                    <a:gd name="connsiteY1-74" fmla="*/ 0 h 474648"/>
                    <a:gd name="connsiteX2-75" fmla="*/ 658424 w 658424"/>
                    <a:gd name="connsiteY2-76" fmla="*/ 286509 h 474648"/>
                    <a:gd name="connsiteX3-77" fmla="*/ 2177 w 658424"/>
                    <a:gd name="connsiteY3-78" fmla="*/ 474648 h 474648"/>
                    <a:gd name="connsiteX4-79" fmla="*/ 0 w 658424"/>
                    <a:gd name="connsiteY4-80" fmla="*/ 0 h 474648"/>
                    <a:gd name="connsiteX0-81" fmla="*/ 0 w 658424"/>
                    <a:gd name="connsiteY0-82" fmla="*/ 0 h 474648"/>
                    <a:gd name="connsiteX1-83" fmla="*/ 658424 w 658424"/>
                    <a:gd name="connsiteY1-84" fmla="*/ 0 h 474648"/>
                    <a:gd name="connsiteX2-85" fmla="*/ 658424 w 658424"/>
                    <a:gd name="connsiteY2-86" fmla="*/ 286509 h 474648"/>
                    <a:gd name="connsiteX3-87" fmla="*/ 2177 w 658424"/>
                    <a:gd name="connsiteY3-88" fmla="*/ 474648 h 474648"/>
                    <a:gd name="connsiteX4-89" fmla="*/ 0 w 658424"/>
                    <a:gd name="connsiteY4-90" fmla="*/ 0 h 474648"/>
                    <a:gd name="connsiteX0-91" fmla="*/ 0 w 658424"/>
                    <a:gd name="connsiteY0-92" fmla="*/ 0 h 478579"/>
                    <a:gd name="connsiteX1-93" fmla="*/ 658424 w 658424"/>
                    <a:gd name="connsiteY1-94" fmla="*/ 0 h 478579"/>
                    <a:gd name="connsiteX2-95" fmla="*/ 658424 w 658424"/>
                    <a:gd name="connsiteY2-96" fmla="*/ 286509 h 478579"/>
                    <a:gd name="connsiteX3-97" fmla="*/ 2177 w 658424"/>
                    <a:gd name="connsiteY3-98" fmla="*/ 474648 h 478579"/>
                    <a:gd name="connsiteX4-99" fmla="*/ 0 w 658424"/>
                    <a:gd name="connsiteY4-100" fmla="*/ 0 h 478579"/>
                    <a:gd name="connsiteX0-101" fmla="*/ 0 w 658424"/>
                    <a:gd name="connsiteY0-102" fmla="*/ 0 h 477010"/>
                    <a:gd name="connsiteX1-103" fmla="*/ 658424 w 658424"/>
                    <a:gd name="connsiteY1-104" fmla="*/ 0 h 477010"/>
                    <a:gd name="connsiteX2-105" fmla="*/ 658424 w 658424"/>
                    <a:gd name="connsiteY2-106" fmla="*/ 286509 h 477010"/>
                    <a:gd name="connsiteX3-107" fmla="*/ 2177 w 658424"/>
                    <a:gd name="connsiteY3-108" fmla="*/ 474648 h 477010"/>
                    <a:gd name="connsiteX4-109" fmla="*/ 0 w 658424"/>
                    <a:gd name="connsiteY4-110" fmla="*/ 0 h 477010"/>
                    <a:gd name="connsiteX0-111" fmla="*/ 0 w 658424"/>
                    <a:gd name="connsiteY0-112" fmla="*/ 0 h 505769"/>
                    <a:gd name="connsiteX1-113" fmla="*/ 658424 w 658424"/>
                    <a:gd name="connsiteY1-114" fmla="*/ 0 h 505769"/>
                    <a:gd name="connsiteX2-115" fmla="*/ 658424 w 658424"/>
                    <a:gd name="connsiteY2-116" fmla="*/ 286509 h 505769"/>
                    <a:gd name="connsiteX3-117" fmla="*/ 2177 w 658424"/>
                    <a:gd name="connsiteY3-118" fmla="*/ 474648 h 505769"/>
                    <a:gd name="connsiteX4-119" fmla="*/ 0 w 658424"/>
                    <a:gd name="connsiteY4-120" fmla="*/ 0 h 505769"/>
                    <a:gd name="connsiteX0-121" fmla="*/ 0 w 658424"/>
                    <a:gd name="connsiteY0-122" fmla="*/ 0 h 525981"/>
                    <a:gd name="connsiteX1-123" fmla="*/ 658424 w 658424"/>
                    <a:gd name="connsiteY1-124" fmla="*/ 0 h 525981"/>
                    <a:gd name="connsiteX2-125" fmla="*/ 658424 w 658424"/>
                    <a:gd name="connsiteY2-126" fmla="*/ 286509 h 525981"/>
                    <a:gd name="connsiteX3-127" fmla="*/ 2177 w 658424"/>
                    <a:gd name="connsiteY3-128" fmla="*/ 474648 h 525981"/>
                    <a:gd name="connsiteX4-129" fmla="*/ 0 w 658424"/>
                    <a:gd name="connsiteY4-130" fmla="*/ 0 h 525981"/>
                    <a:gd name="connsiteX0-131" fmla="*/ 0 w 658424"/>
                    <a:gd name="connsiteY0-132" fmla="*/ 0 h 436868"/>
                    <a:gd name="connsiteX1-133" fmla="*/ 658424 w 658424"/>
                    <a:gd name="connsiteY1-134" fmla="*/ 0 h 436868"/>
                    <a:gd name="connsiteX2-135" fmla="*/ 658424 w 658424"/>
                    <a:gd name="connsiteY2-136" fmla="*/ 286509 h 436868"/>
                    <a:gd name="connsiteX3-137" fmla="*/ 2177 w 658424"/>
                    <a:gd name="connsiteY3-138" fmla="*/ 251233 h 436868"/>
                    <a:gd name="connsiteX4-139" fmla="*/ 0 w 658424"/>
                    <a:gd name="connsiteY4-140" fmla="*/ 0 h 43686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58424" h="436868">
                      <a:moveTo>
                        <a:pt x="0" y="0"/>
                      </a:moveTo>
                      <a:lnTo>
                        <a:pt x="658424" y="0"/>
                      </a:lnTo>
                      <a:lnTo>
                        <a:pt x="658424" y="286509"/>
                      </a:lnTo>
                      <a:cubicBezTo>
                        <a:pt x="356259" y="621878"/>
                        <a:pt x="90702" y="298268"/>
                        <a:pt x="2177" y="251233"/>
                      </a:cubicBezTo>
                      <a:cubicBezTo>
                        <a:pt x="1451" y="93017"/>
                        <a:pt x="726" y="158216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36" name="矩形 35"/>
              <p:cNvSpPr/>
              <p:nvPr/>
            </p:nvSpPr>
            <p:spPr>
              <a:xfrm>
                <a:off x="5029078" y="1915494"/>
                <a:ext cx="2328547" cy="53881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zh-CN" altLang="en-US" sz="3200" dirty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操作引导</a:t>
                </a:r>
              </a:p>
            </p:txBody>
          </p:sp>
        </p:grp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47847" cy="1539623"/>
            <a:chOff x="0" y="0"/>
            <a:chExt cx="12147847" cy="1539623"/>
          </a:xfrm>
        </p:grpSpPr>
        <p:sp>
          <p:nvSpPr>
            <p:cNvPr id="3" name="文本框 2"/>
            <p:cNvSpPr txBox="1"/>
            <p:nvPr/>
          </p:nvSpPr>
          <p:spPr>
            <a:xfrm>
              <a:off x="8115042" y="90170"/>
              <a:ext cx="4032805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聚集智慧</a:t>
              </a:r>
              <a:r>
                <a:rPr lang="en-US" alt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     </a:t>
              </a:r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汇美同行</a:t>
              </a:r>
              <a:endParaRPr lang="zh-CN" altLang="en-US" sz="3200" b="1" dirty="0">
                <a:solidFill>
                  <a:schemeClr val="accent1"/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endParaRPr>
            </a:p>
          </p:txBody>
        </p:sp>
        <p:pic>
          <p:nvPicPr>
            <p:cNvPr id="4" name="图片 3" descr="徽标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62671" cy="1539623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 flipV="1">
              <a:off x="1706687" y="693491"/>
              <a:ext cx="10225136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椭圆 3079"/>
          <p:cNvSpPr>
            <a:spLocks noChangeArrowheads="1"/>
          </p:cNvSpPr>
          <p:nvPr/>
        </p:nvSpPr>
        <p:spPr bwMode="auto">
          <a:xfrm>
            <a:off x="2828975" y="2464197"/>
            <a:ext cx="2222943" cy="22229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67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3080"/>
          <p:cNvSpPr txBox="1">
            <a:spLocks noChangeArrowheads="1"/>
          </p:cNvSpPr>
          <p:nvPr/>
        </p:nvSpPr>
        <p:spPr bwMode="auto">
          <a:xfrm>
            <a:off x="4956459" y="3340487"/>
            <a:ext cx="17609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4000" dirty="0">
                <a:solidFill>
                  <a:schemeClr val="accent3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Arial" panose="020B0604020202020204" pitchFamily="34" charset="0"/>
              </a:rPr>
              <a:t>（一）</a:t>
            </a:r>
            <a:endParaRPr lang="en-US" altLang="zh-CN" sz="4000" dirty="0">
              <a:solidFill>
                <a:schemeClr val="accent3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8" name="直接连接符 3084"/>
          <p:cNvSpPr>
            <a:spLocks noChangeShapeType="1"/>
          </p:cNvSpPr>
          <p:nvPr/>
        </p:nvSpPr>
        <p:spPr bwMode="auto">
          <a:xfrm>
            <a:off x="6607530" y="3387890"/>
            <a:ext cx="0" cy="81016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267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3088"/>
          <p:cNvSpPr>
            <a:spLocks noChangeArrowheads="1"/>
          </p:cNvSpPr>
          <p:nvPr/>
        </p:nvSpPr>
        <p:spPr bwMode="auto">
          <a:xfrm>
            <a:off x="1920602" y="4285402"/>
            <a:ext cx="169622" cy="1696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67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3087"/>
          <p:cNvSpPr>
            <a:spLocks noChangeArrowheads="1"/>
          </p:cNvSpPr>
          <p:nvPr/>
        </p:nvSpPr>
        <p:spPr bwMode="auto">
          <a:xfrm>
            <a:off x="5239397" y="2198604"/>
            <a:ext cx="482083" cy="4820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67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501384" y="3256285"/>
            <a:ext cx="4752527" cy="16004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dirty="0">
                <a:solidFill>
                  <a:schemeClr val="accent2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Arial" panose="020B0604020202020204" pitchFamily="34" charset="0"/>
              </a:rPr>
              <a:t>精心设问，以“问题”启发高阶思维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47847" cy="1539623"/>
            <a:chOff x="0" y="0"/>
            <a:chExt cx="12147847" cy="1539623"/>
          </a:xfrm>
        </p:grpSpPr>
        <p:sp>
          <p:nvSpPr>
            <p:cNvPr id="3" name="文本框 2"/>
            <p:cNvSpPr txBox="1"/>
            <p:nvPr/>
          </p:nvSpPr>
          <p:spPr>
            <a:xfrm>
              <a:off x="8115042" y="90170"/>
              <a:ext cx="4032805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聚集智慧</a:t>
              </a:r>
              <a:r>
                <a:rPr lang="en-US" alt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     </a:t>
              </a:r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汇美同行</a:t>
              </a:r>
              <a:endParaRPr lang="zh-CN" altLang="en-US" sz="3200" b="1" dirty="0">
                <a:solidFill>
                  <a:schemeClr val="accent1"/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endParaRPr>
            </a:p>
          </p:txBody>
        </p:sp>
        <p:pic>
          <p:nvPicPr>
            <p:cNvPr id="4" name="图片 3" descr="徽标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62671" cy="1539623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 flipV="1">
              <a:off x="1706687" y="693491"/>
              <a:ext cx="10225136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/>
          <p:cNvSpPr/>
          <p:nvPr/>
        </p:nvSpPr>
        <p:spPr>
          <a:xfrm>
            <a:off x="908973" y="1330741"/>
            <a:ext cx="99309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4000" cap="none" spc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（一）精心设问，以“问题”启发高阶思维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58138" y="2038627"/>
            <a:ext cx="1012169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zh-CN" sz="40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思维通常是由问题引发的。问题的性质会对高阶思维的发展产生直接影响。因此，教师可循序渐进提问、抓住契机追问，引导学生的思维持续不断地发展。</a:t>
            </a:r>
            <a:endParaRPr lang="zh-CN" altLang="en-US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842645" y="1629410"/>
            <a:ext cx="1114298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en-US" altLang="zh-CN" b="0">
                <a:ea typeface="宋体" panose="02010600030101010101" pitchFamily="2" charset="-122"/>
              </a:rPr>
              <a:t>     </a:t>
            </a:r>
            <a:r>
              <a:rPr lang="zh-CN" b="0">
                <a:ea typeface="宋体" panose="02010600030101010101" pitchFamily="2" charset="-122"/>
              </a:rPr>
              <a:t>《小学数学课程标准》总体目标中要求通过义务教育阶段的数学学习，学生能够</a:t>
            </a:r>
            <a:r>
              <a:rPr lang="en-US" b="0">
                <a:latin typeface="Calibri" panose="020F0502020204030204" pitchFamily="34" charset="0"/>
              </a:rPr>
              <a:t>:“</a:t>
            </a:r>
            <a:r>
              <a:rPr lang="zh-CN" b="0">
                <a:ea typeface="宋体" panose="02010600030101010101" pitchFamily="2" charset="-122"/>
              </a:rPr>
              <a:t>运用数学的思维方式进行思考，增强发现问题和提出问题的能力、分析能力和解决问题的能力。</a:t>
            </a:r>
            <a:r>
              <a:rPr lang="en-US" b="0">
                <a:latin typeface="Calibri" panose="020F0502020204030204" pitchFamily="34" charset="0"/>
              </a:rPr>
              <a:t>”</a:t>
            </a:r>
            <a:r>
              <a:rPr lang="zh-CN" b="0">
                <a:ea typeface="宋体" panose="02010600030101010101" pitchFamily="2" charset="-122"/>
              </a:rPr>
              <a:t>发展学生思维能力是小学数学课程改革中不变的根本，而发展学生高阶思维能力更是我们数学教学中重点关注和实践的。因此，小学数学教学要把发展学生高阶思维能力作为课堂教学的核心目标，这样才能真正提高学生数学学习的质量。</a:t>
            </a:r>
            <a:endParaRPr lang="zh-CN" altLang="en-US" b="0">
              <a:ea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12147847" cy="1539623"/>
            <a:chOff x="0" y="0"/>
            <a:chExt cx="12147847" cy="1539623"/>
          </a:xfrm>
        </p:grpSpPr>
        <p:sp>
          <p:nvSpPr>
            <p:cNvPr id="3" name="文本框 2"/>
            <p:cNvSpPr txBox="1"/>
            <p:nvPr/>
          </p:nvSpPr>
          <p:spPr>
            <a:xfrm>
              <a:off x="8115042" y="90170"/>
              <a:ext cx="4032805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聚集智慧</a:t>
              </a:r>
              <a:r>
                <a:rPr lang="en-US" alt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     </a:t>
              </a:r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汇美同行</a:t>
              </a:r>
              <a:endParaRPr lang="zh-CN" altLang="en-US" sz="3200" b="1" dirty="0">
                <a:solidFill>
                  <a:schemeClr val="accent1"/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endParaRPr>
            </a:p>
          </p:txBody>
        </p:sp>
        <p:pic>
          <p:nvPicPr>
            <p:cNvPr id="4" name="图片 3" descr="徽标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62671" cy="1539623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 flipV="1">
              <a:off x="1706687" y="693491"/>
              <a:ext cx="10225136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47847" cy="1539623"/>
            <a:chOff x="0" y="0"/>
            <a:chExt cx="12147847" cy="1539623"/>
          </a:xfrm>
        </p:grpSpPr>
        <p:sp>
          <p:nvSpPr>
            <p:cNvPr id="3" name="文本框 2"/>
            <p:cNvSpPr txBox="1"/>
            <p:nvPr/>
          </p:nvSpPr>
          <p:spPr>
            <a:xfrm>
              <a:off x="8115042" y="90170"/>
              <a:ext cx="4032805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聚集智慧</a:t>
              </a:r>
              <a:r>
                <a:rPr lang="en-US" alt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     </a:t>
              </a:r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汇美同行</a:t>
              </a:r>
              <a:endParaRPr lang="zh-CN" altLang="en-US" sz="3200" b="1" dirty="0">
                <a:solidFill>
                  <a:schemeClr val="accent1"/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endParaRPr>
            </a:p>
          </p:txBody>
        </p:sp>
        <p:pic>
          <p:nvPicPr>
            <p:cNvPr id="4" name="图片 3" descr="徽标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62671" cy="1539623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 flipV="1">
              <a:off x="1706687" y="693491"/>
              <a:ext cx="10225136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2"/>
          <p:cNvSpPr txBox="1"/>
          <p:nvPr/>
        </p:nvSpPr>
        <p:spPr>
          <a:xfrm>
            <a:off x="1356504" y="1670403"/>
            <a:ext cx="1016874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2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四年级《两位数乘三位数》出示</a:t>
            </a:r>
            <a:r>
              <a:rPr lang="en-US" altLang="zh-CN" sz="32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121×32</a:t>
            </a:r>
          </a:p>
          <a:p>
            <a:pPr>
              <a:lnSpc>
                <a:spcPct val="150000"/>
              </a:lnSpc>
            </a:pPr>
            <a:r>
              <a:rPr lang="en-US" altLang="zh-CN" sz="32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32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有哪些方法可以计算它</a:t>
            </a:r>
            <a:r>
              <a:rPr lang="en-US" altLang="zh-CN" sz="32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zh-CN" sz="32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sz="32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这些方法在什么时候用过</a:t>
            </a:r>
            <a:r>
              <a:rPr lang="en-US" altLang="zh-CN" sz="32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zh-CN" sz="32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③</a:t>
            </a:r>
            <a:r>
              <a:rPr lang="zh-CN" altLang="zh-CN" sz="32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今天用这些方法跟之前用有什么相同和不同之处</a:t>
            </a:r>
            <a:r>
              <a:rPr lang="en-US" altLang="zh-CN" sz="32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zh-CN" sz="32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④</a:t>
            </a:r>
            <a:r>
              <a:rPr lang="zh-CN" altLang="zh-CN" sz="32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今天的新知识</a:t>
            </a:r>
            <a:r>
              <a:rPr lang="en-US" altLang="zh-CN" sz="32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32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新</a:t>
            </a:r>
            <a:r>
              <a:rPr lang="en-US" altLang="zh-CN" sz="32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32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在哪儿</a:t>
            </a:r>
            <a:r>
              <a:rPr lang="en-US" altLang="zh-CN" sz="32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zh-CN" sz="32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⑤</a:t>
            </a:r>
            <a:r>
              <a:rPr lang="zh-CN" altLang="zh-CN" sz="32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用这些方法还能解决更大数的乘法计算吗</a:t>
            </a:r>
            <a:r>
              <a:rPr lang="en-US" altLang="zh-CN" sz="32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?</a:t>
            </a:r>
            <a:br>
              <a:rPr lang="en-US" altLang="zh-CN" sz="32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</a:br>
            <a:endParaRPr lang="zh-CN" altLang="en-US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96532" y="900962"/>
            <a:ext cx="107372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1</a:t>
            </a:r>
            <a:r>
              <a:rPr lang="zh-CN" altLang="zh-CN" sz="4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、阶梯提问，引导学生独立思考、解决问题。</a:t>
            </a:r>
            <a:endParaRPr lang="zh-CN" altLang="zh-CN" sz="4000" cap="none" spc="0" dirty="0">
              <a:solidFill>
                <a:schemeClr val="accent4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47847" cy="1539623"/>
            <a:chOff x="0" y="0"/>
            <a:chExt cx="12147847" cy="1539623"/>
          </a:xfrm>
        </p:grpSpPr>
        <p:sp>
          <p:nvSpPr>
            <p:cNvPr id="3" name="文本框 2"/>
            <p:cNvSpPr txBox="1"/>
            <p:nvPr/>
          </p:nvSpPr>
          <p:spPr>
            <a:xfrm>
              <a:off x="8115042" y="90170"/>
              <a:ext cx="4032805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聚集智慧</a:t>
              </a:r>
              <a:r>
                <a:rPr lang="en-US" alt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     </a:t>
              </a:r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汇美同行</a:t>
              </a:r>
              <a:endParaRPr lang="zh-CN" altLang="en-US" sz="3200" b="1" dirty="0">
                <a:solidFill>
                  <a:schemeClr val="accent1"/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endParaRPr>
            </a:p>
          </p:txBody>
        </p:sp>
        <p:pic>
          <p:nvPicPr>
            <p:cNvPr id="4" name="图片 3" descr="徽标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62671" cy="1539623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 flipV="1">
              <a:off x="1706687" y="693491"/>
              <a:ext cx="10225136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文本框 99"/>
          <p:cNvSpPr txBox="1"/>
          <p:nvPr/>
        </p:nvSpPr>
        <p:spPr>
          <a:xfrm>
            <a:off x="1274445" y="1413510"/>
            <a:ext cx="1052893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b="0">
                <a:ea typeface="宋体" panose="02010600030101010101" pitchFamily="2" charset="-122"/>
              </a:rPr>
              <a:t>问题</a:t>
            </a:r>
            <a:r>
              <a:rPr lang="en-US" b="0">
                <a:latin typeface="Calibri" panose="020F0502020204030204" pitchFamily="34" charset="0"/>
              </a:rPr>
              <a:t>①②</a:t>
            </a:r>
            <a:r>
              <a:rPr lang="zh-CN" b="0">
                <a:ea typeface="宋体" panose="02010600030101010101" pitchFamily="2" charset="-122"/>
              </a:rPr>
              <a:t>为学生提供了思维的角度和梯度。问题</a:t>
            </a:r>
            <a:r>
              <a:rPr lang="en-US" b="0">
                <a:latin typeface="Calibri" panose="020F0502020204030204" pitchFamily="34" charset="0"/>
              </a:rPr>
              <a:t>③④</a:t>
            </a:r>
            <a:r>
              <a:rPr lang="zh-CN" b="0">
                <a:ea typeface="宋体" panose="02010600030101010101" pitchFamily="2" charset="-122"/>
              </a:rPr>
              <a:t>通过知识类比，学生学会分析，积淀思维能力。问题</a:t>
            </a:r>
            <a:r>
              <a:rPr lang="en-US" b="0">
                <a:latin typeface="Calibri" panose="020F0502020204030204" pitchFamily="34" charset="0"/>
              </a:rPr>
              <a:t>⑤</a:t>
            </a:r>
            <a:r>
              <a:rPr lang="zh-CN" b="0">
                <a:ea typeface="宋体" panose="02010600030101010101" pitchFamily="2" charset="-122"/>
              </a:rPr>
              <a:t>，学生分析后，进行知识拓展的综合应用，实现思维的阶梯式爬坡。这系列的问题调动了学生对已有经验的回顾，学生把之前学习乘法计算经验，尝试运用到两位数乘三位数的新知中，把原有知识进行重新构建和发展，感受知识的内在联系，从而对探究更大数的乘法计算产生欲望，并取得成功。这种学习的思维模式也带给学生更多的可持续发展的空间和能力，提高了学生的解决问题的能力。</a:t>
            </a:r>
            <a:endParaRPr lang="zh-CN" altLang="en-US" b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47847" cy="1539623"/>
            <a:chOff x="0" y="0"/>
            <a:chExt cx="12147847" cy="1539623"/>
          </a:xfrm>
        </p:grpSpPr>
        <p:sp>
          <p:nvSpPr>
            <p:cNvPr id="3" name="文本框 2"/>
            <p:cNvSpPr txBox="1"/>
            <p:nvPr/>
          </p:nvSpPr>
          <p:spPr>
            <a:xfrm>
              <a:off x="8115042" y="90170"/>
              <a:ext cx="4032805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聚集智慧</a:t>
              </a:r>
              <a:r>
                <a:rPr lang="en-US" alt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     </a:t>
              </a:r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汇美同行</a:t>
              </a:r>
              <a:endParaRPr lang="zh-CN" altLang="en-US" sz="3200" b="1" dirty="0">
                <a:solidFill>
                  <a:schemeClr val="accent1"/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endParaRPr>
            </a:p>
          </p:txBody>
        </p:sp>
        <p:pic>
          <p:nvPicPr>
            <p:cNvPr id="4" name="图片 3" descr="徽标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62671" cy="1539623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 flipV="1">
              <a:off x="1706687" y="693491"/>
              <a:ext cx="10225136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/>
          <p:cNvSpPr/>
          <p:nvPr/>
        </p:nvSpPr>
        <p:spPr>
          <a:xfrm>
            <a:off x="1596796" y="880021"/>
            <a:ext cx="107372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4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2</a:t>
            </a:r>
            <a:r>
              <a:rPr lang="zh-CN" altLang="zh-CN" sz="4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、及时追问，激发学生持续思考、批判质疑。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460500" y="2133600"/>
            <a:ext cx="1038034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200000"/>
              </a:lnSpc>
            </a:pPr>
            <a:r>
              <a:rPr lang="en-US" altLang="zh-CN" b="0">
                <a:ea typeface="宋体" panose="02010600030101010101" pitchFamily="2" charset="-122"/>
              </a:rPr>
              <a:t>        </a:t>
            </a:r>
            <a:r>
              <a:rPr lang="zh-CN" b="0">
                <a:ea typeface="宋体" panose="02010600030101010101" pitchFamily="2" charset="-122"/>
              </a:rPr>
              <a:t>追问，顾名思义就是追根究底地问。作为课堂提问的延续和升华，追问在激发学生深入思考、批判质疑方面起着不可或缺的作用。</a:t>
            </a:r>
            <a:endParaRPr lang="zh-CN" altLang="en-US" b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5"/>
          <p:cNvSpPr txBox="1"/>
          <p:nvPr/>
        </p:nvSpPr>
        <p:spPr>
          <a:xfrm>
            <a:off x="986155" y="1125220"/>
            <a:ext cx="10796905" cy="5220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zh-CN" altLang="zh-CN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《年月日复习》教学中，在学生回答教师的</a:t>
            </a:r>
            <a:r>
              <a:rPr lang="en-US" altLang="zh-CN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学习过哪些时间单位</a:t>
            </a:r>
            <a:r>
              <a:rPr lang="en-US" altLang="zh-CN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?”</a:t>
            </a:r>
          </a:p>
          <a:p>
            <a:pPr>
              <a:lnSpc>
                <a:spcPts val="5000"/>
              </a:lnSpc>
            </a:pPr>
            <a:r>
              <a:rPr lang="en-US" altLang="zh-CN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zh-CN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追问</a:t>
            </a:r>
            <a:r>
              <a:rPr lang="en-US" altLang="zh-CN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]</a:t>
            </a:r>
            <a:r>
              <a:rPr lang="zh-CN" altLang="zh-CN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关于年，你还知道哪些知识</a:t>
            </a:r>
            <a:r>
              <a:rPr lang="en-US" altLang="zh-CN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? (</a:t>
            </a:r>
            <a:r>
              <a:rPr lang="zh-CN" altLang="zh-CN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生</a:t>
            </a:r>
            <a:r>
              <a:rPr lang="en-US" altLang="zh-CN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: </a:t>
            </a:r>
            <a:r>
              <a:rPr lang="zh-CN" altLang="zh-CN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一年有</a:t>
            </a:r>
            <a:r>
              <a:rPr lang="en-US" altLang="zh-CN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12</a:t>
            </a:r>
            <a:r>
              <a:rPr lang="zh-CN" altLang="zh-CN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个月。年分平年和闰年，平年全年</a:t>
            </a:r>
            <a:r>
              <a:rPr lang="en-US" altLang="zh-CN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365 </a:t>
            </a:r>
            <a:r>
              <a:rPr lang="zh-CN" altLang="zh-CN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天，闰年全年</a:t>
            </a:r>
            <a:r>
              <a:rPr lang="en-US" altLang="zh-CN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366</a:t>
            </a:r>
            <a:r>
              <a:rPr lang="zh-CN" altLang="zh-CN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天。</a:t>
            </a:r>
            <a:r>
              <a:rPr lang="en-US" altLang="zh-CN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ts val="5000"/>
              </a:lnSpc>
            </a:pPr>
            <a:r>
              <a:rPr lang="en-US" altLang="zh-CN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zh-CN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追问</a:t>
            </a:r>
            <a:r>
              <a:rPr lang="en-US" altLang="zh-CN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]</a:t>
            </a:r>
            <a:r>
              <a:rPr lang="zh-CN" altLang="zh-CN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怎样判断一个年份是平年还是闰年呢</a:t>
            </a:r>
            <a:r>
              <a:rPr lang="en-US" altLang="zh-CN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ts val="5000"/>
              </a:lnSpc>
            </a:pPr>
            <a:r>
              <a:rPr lang="en-US" altLang="zh-CN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 [</a:t>
            </a:r>
            <a:r>
              <a:rPr lang="zh-CN" altLang="zh-CN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追问</a:t>
            </a:r>
            <a:r>
              <a:rPr lang="en-US" altLang="zh-CN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]</a:t>
            </a:r>
            <a:r>
              <a:rPr lang="zh-CN" altLang="zh-CN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平年</a:t>
            </a:r>
            <a:r>
              <a:rPr lang="en-US" altLang="zh-CN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365</a:t>
            </a:r>
            <a:r>
              <a:rPr lang="zh-CN" altLang="zh-CN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天，闰年</a:t>
            </a:r>
            <a:r>
              <a:rPr lang="en-US" altLang="zh-CN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366</a:t>
            </a:r>
            <a:r>
              <a:rPr lang="zh-CN" altLang="zh-CN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天，平年、闰年天数不同，这种不同是什么引起的呢</a:t>
            </a:r>
            <a:r>
              <a:rPr lang="en-US" altLang="zh-CN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? </a:t>
            </a:r>
          </a:p>
          <a:p>
            <a:pPr>
              <a:lnSpc>
                <a:spcPts val="5000"/>
              </a:lnSpc>
            </a:pPr>
            <a:r>
              <a:rPr lang="en-US" altLang="zh-CN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zh-CN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追问</a:t>
            </a:r>
            <a:r>
              <a:rPr lang="en-US" altLang="zh-CN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] 2</a:t>
            </a:r>
            <a:r>
              <a:rPr lang="zh-CN" altLang="zh-CN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月，特殊在哪里呢</a:t>
            </a:r>
            <a:r>
              <a:rPr lang="en-US" altLang="zh-CN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ts val="5000"/>
              </a:lnSpc>
            </a:pPr>
            <a:r>
              <a:rPr lang="en-US" altLang="zh-CN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zh-CN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追问</a:t>
            </a:r>
            <a:r>
              <a:rPr lang="en-US" altLang="zh-CN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]</a:t>
            </a:r>
            <a:r>
              <a:rPr lang="zh-CN" altLang="zh-CN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什么是大月</a:t>
            </a:r>
            <a:r>
              <a:rPr lang="en-US" altLang="zh-CN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?</a:t>
            </a:r>
            <a:r>
              <a:rPr lang="zh-CN" altLang="zh-CN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什么是小月</a:t>
            </a:r>
            <a:r>
              <a:rPr lang="en-US" altLang="zh-CN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12147847" cy="1539623"/>
            <a:chOff x="0" y="0"/>
            <a:chExt cx="12147847" cy="1539623"/>
          </a:xfrm>
        </p:grpSpPr>
        <p:sp>
          <p:nvSpPr>
            <p:cNvPr id="3" name="文本框 2"/>
            <p:cNvSpPr txBox="1"/>
            <p:nvPr/>
          </p:nvSpPr>
          <p:spPr>
            <a:xfrm>
              <a:off x="8115042" y="90170"/>
              <a:ext cx="4032805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聚集智慧</a:t>
              </a:r>
              <a:r>
                <a:rPr lang="en-US" alt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     </a:t>
              </a:r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汇美同行</a:t>
              </a:r>
              <a:endParaRPr lang="zh-CN" altLang="en-US" sz="3200" b="1" dirty="0">
                <a:solidFill>
                  <a:schemeClr val="accent1"/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endParaRPr>
            </a:p>
          </p:txBody>
        </p:sp>
        <p:pic>
          <p:nvPicPr>
            <p:cNvPr id="4" name="图片 3" descr="徽标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62671" cy="1539623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 flipV="1">
              <a:off x="1706687" y="693491"/>
              <a:ext cx="10225136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47847" cy="1539623"/>
            <a:chOff x="0" y="0"/>
            <a:chExt cx="12147847" cy="1539623"/>
          </a:xfrm>
        </p:grpSpPr>
        <p:sp>
          <p:nvSpPr>
            <p:cNvPr id="3" name="文本框 2"/>
            <p:cNvSpPr txBox="1"/>
            <p:nvPr/>
          </p:nvSpPr>
          <p:spPr>
            <a:xfrm>
              <a:off x="8115042" y="90170"/>
              <a:ext cx="4032805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聚集智慧</a:t>
              </a:r>
              <a:r>
                <a:rPr lang="en-US" alt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     </a:t>
              </a:r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汇美同行</a:t>
              </a:r>
              <a:endParaRPr lang="zh-CN" altLang="en-US" sz="3200" b="1" dirty="0">
                <a:solidFill>
                  <a:schemeClr val="accent1"/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endParaRPr>
            </a:p>
          </p:txBody>
        </p:sp>
        <p:pic>
          <p:nvPicPr>
            <p:cNvPr id="4" name="图片 3" descr="徽标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62671" cy="1539623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 flipV="1">
              <a:off x="1706687" y="693491"/>
              <a:ext cx="10225136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文本框 99"/>
          <p:cNvSpPr txBox="1"/>
          <p:nvPr/>
        </p:nvSpPr>
        <p:spPr>
          <a:xfrm>
            <a:off x="1058545" y="1197610"/>
            <a:ext cx="1011999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b="0">
                <a:ea typeface="宋体" panose="02010600030101010101" pitchFamily="2" charset="-122"/>
              </a:rPr>
              <a:t>追问至此，黑板上板书的网络知识结构图也构筑完成。数学知识具有连贯性，前面知识是后续知识的基础，后续知识是前面知识的发展。案例中，教师在追问的同时将把原来杂乱零散的概念变得有序，知识点进行结构图的呈现，形象地展示出</a:t>
            </a:r>
            <a:r>
              <a:rPr lang="en-US" b="0">
                <a:latin typeface="Calibri" panose="020F0502020204030204" pitchFamily="34" charset="0"/>
              </a:rPr>
              <a:t>“</a:t>
            </a:r>
            <a:r>
              <a:rPr lang="zh-CN" b="0">
                <a:ea typeface="宋体" panose="02010600030101010101" pitchFamily="2" charset="-122"/>
              </a:rPr>
              <a:t>年月日</a:t>
            </a:r>
            <a:r>
              <a:rPr lang="en-US" b="0">
                <a:latin typeface="Calibri" panose="020F0502020204030204" pitchFamily="34" charset="0"/>
              </a:rPr>
              <a:t>”</a:t>
            </a:r>
            <a:r>
              <a:rPr lang="zh-CN" b="0">
                <a:ea typeface="宋体" panose="02010600030101010101" pitchFamily="2" charset="-122"/>
              </a:rPr>
              <a:t>这一部分知识。整个过程是师生一起循序渐进、步步为营建构出来的。学生经历构图的过程，激发学生深入思考，使相关知识点串成线、连成面、结成网，形成了新的知识结构。通过组织追问激发学生深入思考，让学生聚焦核心知识点，同时也让学生根据知识的线索关联，实现认知结构的拓展。</a:t>
            </a:r>
            <a:endParaRPr lang="zh-CN" altLang="en-US" b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47847" cy="1539623"/>
            <a:chOff x="0" y="0"/>
            <a:chExt cx="12147847" cy="1539623"/>
          </a:xfrm>
        </p:grpSpPr>
        <p:sp>
          <p:nvSpPr>
            <p:cNvPr id="3" name="文本框 2"/>
            <p:cNvSpPr txBox="1"/>
            <p:nvPr/>
          </p:nvSpPr>
          <p:spPr>
            <a:xfrm>
              <a:off x="8115042" y="90170"/>
              <a:ext cx="4032805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聚集智慧</a:t>
              </a:r>
              <a:r>
                <a:rPr lang="en-US" alt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     </a:t>
              </a:r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汇美同行</a:t>
              </a:r>
              <a:endParaRPr lang="zh-CN" altLang="en-US" sz="3200" b="1" dirty="0">
                <a:solidFill>
                  <a:schemeClr val="accent1"/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endParaRPr>
            </a:p>
          </p:txBody>
        </p:sp>
        <p:pic>
          <p:nvPicPr>
            <p:cNvPr id="4" name="图片 3" descr="徽标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62671" cy="1539623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 flipV="1">
              <a:off x="1706687" y="693491"/>
              <a:ext cx="10225136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/>
          <p:cNvSpPr/>
          <p:nvPr/>
        </p:nvSpPr>
        <p:spPr>
          <a:xfrm>
            <a:off x="1596796" y="880021"/>
            <a:ext cx="107372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4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2</a:t>
            </a:r>
            <a:r>
              <a:rPr lang="zh-CN" altLang="zh-CN" sz="4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、及时追问，激发学生持续思考、批判质疑。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346200" y="2205355"/>
            <a:ext cx="1024636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200000"/>
              </a:lnSpc>
            </a:pPr>
            <a:r>
              <a:rPr lang="en-US" altLang="zh-CN" sz="2800" b="0">
                <a:ea typeface="宋体" panose="02010600030101010101" pitchFamily="2" charset="-122"/>
              </a:rPr>
              <a:t>     </a:t>
            </a:r>
            <a:r>
              <a:rPr lang="zh-CN" sz="2800" b="0">
                <a:ea typeface="宋体" panose="02010600030101010101" pitchFamily="2" charset="-122"/>
              </a:rPr>
              <a:t>通过</a:t>
            </a:r>
            <a:r>
              <a:rPr lang="en-US" sz="2800" b="0">
                <a:latin typeface="Calibri" panose="020F0502020204030204" pitchFamily="34" charset="0"/>
              </a:rPr>
              <a:t>“</a:t>
            </a:r>
            <a:r>
              <a:rPr lang="zh-CN" sz="2800" b="0">
                <a:ea typeface="宋体" panose="02010600030101010101" pitchFamily="2" charset="-122"/>
              </a:rPr>
              <a:t>追问</a:t>
            </a:r>
            <a:r>
              <a:rPr lang="en-US" sz="2800" b="0">
                <a:latin typeface="Calibri" panose="020F0502020204030204" pitchFamily="34" charset="0"/>
              </a:rPr>
              <a:t>”</a:t>
            </a:r>
            <a:r>
              <a:rPr lang="zh-CN" sz="2800" b="0">
                <a:ea typeface="宋体" panose="02010600030101010101" pitchFamily="2" charset="-122"/>
              </a:rPr>
              <a:t>也能让学生对于自己不经意出现的错误认知进行质疑、批判，从而发现数学知识的本质内涵。</a:t>
            </a:r>
            <a:endParaRPr lang="zh-CN" altLang="en-US" sz="2800" b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47847" cy="1539623"/>
            <a:chOff x="0" y="0"/>
            <a:chExt cx="12147847" cy="1539623"/>
          </a:xfrm>
        </p:grpSpPr>
        <p:sp>
          <p:nvSpPr>
            <p:cNvPr id="3" name="文本框 2"/>
            <p:cNvSpPr txBox="1"/>
            <p:nvPr/>
          </p:nvSpPr>
          <p:spPr>
            <a:xfrm>
              <a:off x="8115042" y="90170"/>
              <a:ext cx="4032805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聚集智慧</a:t>
              </a:r>
              <a:r>
                <a:rPr lang="en-US" alt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     </a:t>
              </a:r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汇美同行</a:t>
              </a:r>
              <a:endParaRPr lang="zh-CN" altLang="en-US" sz="3200" b="1" dirty="0">
                <a:solidFill>
                  <a:schemeClr val="accent1"/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endParaRPr>
            </a:p>
          </p:txBody>
        </p:sp>
        <p:pic>
          <p:nvPicPr>
            <p:cNvPr id="4" name="图片 3" descr="徽标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62671" cy="1539623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 flipV="1">
              <a:off x="1706687" y="693491"/>
              <a:ext cx="10225136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2"/>
          <p:cNvSpPr txBox="1"/>
          <p:nvPr/>
        </p:nvSpPr>
        <p:spPr>
          <a:xfrm>
            <a:off x="338455" y="1341259"/>
            <a:ext cx="12147847" cy="4831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8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《圆的周长》</a:t>
            </a:r>
            <a:endParaRPr lang="en-US" altLang="zh-CN" sz="2800" kern="100" dirty="0">
              <a:effectLst/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zh-CN" sz="28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师问</a:t>
            </a:r>
            <a:r>
              <a:rPr lang="en-US" altLang="zh-CN" sz="28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]:</a:t>
            </a:r>
            <a:r>
              <a:rPr lang="zh-CN" altLang="zh-CN" sz="28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一个半圆的直径是</a:t>
            </a:r>
            <a:r>
              <a:rPr lang="en-US" altLang="zh-CN" sz="28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zh-CN" sz="28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厘米，它的周长是多少</a:t>
            </a:r>
            <a:r>
              <a:rPr lang="en-US" altLang="zh-CN" sz="28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?</a:t>
            </a:r>
            <a:r>
              <a:rPr lang="zh-CN" altLang="zh-CN" sz="28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800" kern="100" dirty="0">
              <a:effectLst/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zh-CN" sz="28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追问</a:t>
            </a:r>
            <a:r>
              <a:rPr lang="en-US" altLang="zh-CN" sz="28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]:</a:t>
            </a:r>
            <a:r>
              <a:rPr lang="zh-CN" altLang="zh-CN" sz="28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半圆周长就是圆周长的一半吗</a:t>
            </a:r>
            <a:r>
              <a:rPr lang="en-US" altLang="zh-CN" sz="28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?</a:t>
            </a:r>
          </a:p>
          <a:p>
            <a:r>
              <a:rPr lang="en-US" altLang="zh-CN" sz="28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学生开始重新审视这道题，有的学生说</a:t>
            </a:r>
            <a:r>
              <a:rPr lang="en-US" altLang="zh-CN" sz="28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:“</a:t>
            </a:r>
            <a:r>
              <a:rPr lang="zh-CN" altLang="zh-CN" sz="28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圆周长的一半是一条曲线，不是一个半圆。</a:t>
            </a:r>
            <a:r>
              <a:rPr lang="en-US" altLang="zh-CN" sz="28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有的学生开始在练习本上画的草图。</a:t>
            </a:r>
            <a:endParaRPr lang="en-US" altLang="zh-CN" sz="2800" kern="100" dirty="0">
              <a:effectLst/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zh-CN" sz="28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追问</a:t>
            </a:r>
            <a:r>
              <a:rPr lang="en-US" altLang="zh-CN" sz="28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]:</a:t>
            </a:r>
            <a:r>
              <a:rPr lang="zh-CN" altLang="zh-CN" sz="28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半圆应该是什么样的</a:t>
            </a:r>
            <a:r>
              <a:rPr lang="en-US" altLang="zh-CN" sz="28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?</a:t>
            </a:r>
          </a:p>
          <a:p>
            <a:r>
              <a:rPr lang="en-US" altLang="zh-CN" sz="28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通过质疑、讨论、比划，学生发现</a:t>
            </a:r>
            <a:r>
              <a:rPr lang="en-US" altLang="zh-CN" sz="28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 sz="28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半圆周长还有一条直径，是一个封闭的图形。</a:t>
            </a:r>
            <a:endParaRPr lang="en-US" altLang="zh-CN" sz="2800" kern="100" dirty="0">
              <a:effectLst/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组织学生讨论，因势利导地进行系列追问，让学生在分析讨论中生成正误知识的辨析点，引导学生自我批判、自行纠错、自我修正，进而更加深刻地体悟数学概念的内涵和本质。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47847" cy="1539623"/>
            <a:chOff x="0" y="0"/>
            <a:chExt cx="12147847" cy="1539623"/>
          </a:xfrm>
        </p:grpSpPr>
        <p:sp>
          <p:nvSpPr>
            <p:cNvPr id="3" name="文本框 2"/>
            <p:cNvSpPr txBox="1"/>
            <p:nvPr/>
          </p:nvSpPr>
          <p:spPr>
            <a:xfrm>
              <a:off x="8115042" y="90170"/>
              <a:ext cx="4032805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聚集智慧</a:t>
              </a:r>
              <a:r>
                <a:rPr lang="en-US" alt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     </a:t>
              </a:r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汇美同行</a:t>
              </a:r>
              <a:endParaRPr lang="zh-CN" altLang="en-US" sz="3200" b="1" dirty="0">
                <a:solidFill>
                  <a:schemeClr val="accent1"/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endParaRPr>
            </a:p>
          </p:txBody>
        </p:sp>
        <p:pic>
          <p:nvPicPr>
            <p:cNvPr id="4" name="图片 3" descr="徽标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62671" cy="1539623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 flipV="1">
              <a:off x="1706687" y="693491"/>
              <a:ext cx="10225136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椭圆 3079"/>
          <p:cNvSpPr>
            <a:spLocks noChangeArrowheads="1"/>
          </p:cNvSpPr>
          <p:nvPr/>
        </p:nvSpPr>
        <p:spPr bwMode="auto">
          <a:xfrm>
            <a:off x="2210485" y="2421017"/>
            <a:ext cx="2222943" cy="22229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67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3080"/>
          <p:cNvSpPr txBox="1">
            <a:spLocks noChangeArrowheads="1"/>
          </p:cNvSpPr>
          <p:nvPr/>
        </p:nvSpPr>
        <p:spPr bwMode="auto">
          <a:xfrm>
            <a:off x="4674519" y="3141097"/>
            <a:ext cx="17609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4000" dirty="0">
                <a:solidFill>
                  <a:schemeClr val="accent3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Arial" panose="020B0604020202020204" pitchFamily="34" charset="0"/>
              </a:rPr>
              <a:t>（二）</a:t>
            </a:r>
            <a:endParaRPr lang="en-US" altLang="zh-CN" sz="4000" dirty="0">
              <a:solidFill>
                <a:schemeClr val="accent3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8" name="直接连接符 3084"/>
          <p:cNvSpPr>
            <a:spLocks noChangeShapeType="1"/>
          </p:cNvSpPr>
          <p:nvPr/>
        </p:nvSpPr>
        <p:spPr bwMode="auto">
          <a:xfrm>
            <a:off x="6607530" y="3387890"/>
            <a:ext cx="0" cy="81016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267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3087"/>
          <p:cNvSpPr>
            <a:spLocks noChangeArrowheads="1"/>
          </p:cNvSpPr>
          <p:nvPr/>
        </p:nvSpPr>
        <p:spPr bwMode="auto">
          <a:xfrm>
            <a:off x="5739142" y="1629644"/>
            <a:ext cx="482083" cy="4820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67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80784" y="3141350"/>
            <a:ext cx="4752527" cy="16004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dirty="0">
                <a:solidFill>
                  <a:schemeClr val="accent2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Arial" panose="020B0604020202020204" pitchFamily="34" charset="0"/>
              </a:rPr>
              <a:t>冲突认知，用“思辨”激发高阶思维。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  <p:bldP spid="9" grpId="0" bldLvl="0" animBg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47847" cy="1539623"/>
            <a:chOff x="0" y="0"/>
            <a:chExt cx="12147847" cy="1539623"/>
          </a:xfrm>
        </p:grpSpPr>
        <p:sp>
          <p:nvSpPr>
            <p:cNvPr id="3" name="文本框 2"/>
            <p:cNvSpPr txBox="1"/>
            <p:nvPr/>
          </p:nvSpPr>
          <p:spPr>
            <a:xfrm>
              <a:off x="8115042" y="90170"/>
              <a:ext cx="4032805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聚集智慧</a:t>
              </a:r>
              <a:r>
                <a:rPr lang="en-US" alt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     </a:t>
              </a:r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汇美同行</a:t>
              </a:r>
              <a:endParaRPr lang="zh-CN" altLang="en-US" sz="3200" b="1" dirty="0">
                <a:solidFill>
                  <a:schemeClr val="accent1"/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endParaRPr>
            </a:p>
          </p:txBody>
        </p:sp>
        <p:pic>
          <p:nvPicPr>
            <p:cNvPr id="4" name="图片 3" descr="徽标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62671" cy="1539623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 flipV="1">
              <a:off x="1706687" y="693491"/>
              <a:ext cx="10225136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2"/>
          <p:cNvSpPr txBox="1"/>
          <p:nvPr/>
        </p:nvSpPr>
        <p:spPr>
          <a:xfrm>
            <a:off x="1460823" y="2088406"/>
            <a:ext cx="10168746" cy="4999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     制造认识冲突</a:t>
            </a:r>
            <a:r>
              <a:rPr lang="en-US" altLang="zh-CN" sz="3600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3600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尤其是在新内容学习时，比如新概念和新方法，启发学生交流探究，相互质疑问难，相互讨论有分歧的内容，在交流中碰撞思维的火花，从而锻炼学生的发散思维能力，让学生对新概念从内涵和外延各种角度来把握。</a:t>
            </a:r>
            <a:r>
              <a:rPr lang="en-US" altLang="zh-CN" sz="36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/>
            </a:r>
            <a:br>
              <a:rPr lang="en-US" altLang="zh-CN" sz="36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</a:br>
            <a:endParaRPr lang="zh-CN" altLang="en-US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84759" y="1241802"/>
            <a:ext cx="1209190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6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1</a:t>
            </a:r>
            <a:r>
              <a:rPr lang="zh-CN" altLang="en-US" sz="36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、引发认知冲突，进行知识层面的认知思辨，激发思维。</a:t>
            </a:r>
          </a:p>
        </p:txBody>
      </p:sp>
    </p:spTree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7963"/>
            <a:ext cx="12147847" cy="1539623"/>
            <a:chOff x="0" y="0"/>
            <a:chExt cx="12147847" cy="1539623"/>
          </a:xfrm>
        </p:grpSpPr>
        <p:sp>
          <p:nvSpPr>
            <p:cNvPr id="3" name="文本框 2"/>
            <p:cNvSpPr txBox="1"/>
            <p:nvPr/>
          </p:nvSpPr>
          <p:spPr>
            <a:xfrm>
              <a:off x="8115042" y="90170"/>
              <a:ext cx="4032805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聚集智慧</a:t>
              </a:r>
              <a:r>
                <a:rPr lang="en-US" alt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     </a:t>
              </a:r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汇美同行</a:t>
              </a:r>
              <a:endParaRPr lang="zh-CN" altLang="en-US" sz="3200" b="1" dirty="0">
                <a:solidFill>
                  <a:schemeClr val="accent1"/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endParaRPr>
            </a:p>
          </p:txBody>
        </p:sp>
        <p:pic>
          <p:nvPicPr>
            <p:cNvPr id="4" name="图片 3" descr="徽标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62671" cy="1539623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 flipV="1">
              <a:off x="1706687" y="693491"/>
              <a:ext cx="10225136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文本框 99"/>
          <p:cNvSpPr txBox="1"/>
          <p:nvPr/>
        </p:nvSpPr>
        <p:spPr>
          <a:xfrm>
            <a:off x="1634490" y="981075"/>
            <a:ext cx="1049083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200000"/>
              </a:lnSpc>
            </a:pPr>
            <a:r>
              <a:rPr lang="en-US" altLang="zh-CN" b="0">
                <a:ea typeface="宋体" panose="02010600030101010101" pitchFamily="2" charset="-122"/>
              </a:rPr>
              <a:t>      </a:t>
            </a:r>
            <a:r>
              <a:rPr lang="zh-CN" b="0">
                <a:ea typeface="宋体" panose="02010600030101010101" pitchFamily="2" charset="-122"/>
              </a:rPr>
              <a:t> </a:t>
            </a:r>
            <a:r>
              <a:rPr lang="en-US" altLang="zh-CN" b="0">
                <a:ea typeface="宋体" panose="02010600030101010101" pitchFamily="2" charset="-122"/>
              </a:rPr>
              <a:t>     </a:t>
            </a:r>
            <a:r>
              <a:rPr lang="zh-CN" b="0">
                <a:ea typeface="宋体" panose="02010600030101010101" pitchFamily="2" charset="-122"/>
              </a:rPr>
              <a:t>教学《角的初步认识》时，当学生初步掌握了角的概念后，教师拓展启思</a:t>
            </a:r>
            <a:r>
              <a:rPr lang="en-US" b="0">
                <a:latin typeface="Calibri" panose="020F0502020204030204" pitchFamily="34" charset="0"/>
              </a:rPr>
              <a:t>:</a:t>
            </a:r>
            <a:r>
              <a:rPr lang="zh-CN" b="0">
                <a:ea typeface="宋体" panose="02010600030101010101" pitchFamily="2" charset="-122"/>
              </a:rPr>
              <a:t>你能列举出生活中在哪些物体表面见过角吗</a:t>
            </a:r>
            <a:r>
              <a:rPr lang="en-US" b="0">
                <a:latin typeface="Calibri" panose="020F0502020204030204" pitchFamily="34" charset="0"/>
              </a:rPr>
              <a:t>?</a:t>
            </a:r>
            <a:r>
              <a:rPr lang="zh-CN" b="0">
                <a:ea typeface="宋体" panose="02010600030101010101" pitchFamily="2" charset="-122"/>
              </a:rPr>
              <a:t>生</a:t>
            </a:r>
            <a:r>
              <a:rPr lang="en-US" b="0">
                <a:latin typeface="Calibri" panose="020F0502020204030204" pitchFamily="34" charset="0"/>
              </a:rPr>
              <a:t>:</a:t>
            </a:r>
            <a:r>
              <a:rPr lang="zh-CN" b="0">
                <a:ea typeface="宋体" panose="02010600030101010101" pitchFamily="2" charset="-122"/>
              </a:rPr>
              <a:t>桌子</a:t>
            </a:r>
            <a:r>
              <a:rPr lang="en-US" b="0">
                <a:latin typeface="Calibri" panose="020F0502020204030204" pitchFamily="34" charset="0"/>
              </a:rPr>
              <a:t>..........4</a:t>
            </a:r>
            <a:r>
              <a:rPr lang="zh-CN" b="0">
                <a:ea typeface="宋体" panose="02010600030101010101" pitchFamily="2" charset="-122"/>
              </a:rPr>
              <a:t>个角</a:t>
            </a:r>
            <a:r>
              <a:rPr lang="en-US" b="0">
                <a:latin typeface="Calibri" panose="020F0502020204030204" pitchFamily="34" charset="0"/>
              </a:rPr>
              <a:t>(</a:t>
            </a:r>
            <a:r>
              <a:rPr lang="zh-CN" b="0">
                <a:ea typeface="宋体" panose="02010600030101010101" pitchFamily="2" charset="-122"/>
              </a:rPr>
              <a:t>脚</a:t>
            </a:r>
            <a:r>
              <a:rPr lang="en-US" b="0">
                <a:latin typeface="Calibri" panose="020F0502020204030204" pitchFamily="34" charset="0"/>
              </a:rPr>
              <a:t>) ....</a:t>
            </a:r>
            <a:r>
              <a:rPr lang="zh-CN" b="0">
                <a:ea typeface="宋体" panose="02010600030101010101" pitchFamily="2" charset="-122"/>
              </a:rPr>
              <a:t>显然学生将生活角与数学角混为一谈，此角非彼角，这时候教师询问学生</a:t>
            </a:r>
            <a:r>
              <a:rPr lang="en-US" b="0">
                <a:latin typeface="Calibri" panose="020F0502020204030204" pitchFamily="34" charset="0"/>
              </a:rPr>
              <a:t>:</a:t>
            </a:r>
            <a:r>
              <a:rPr lang="zh-CN" b="0">
                <a:ea typeface="宋体" panose="02010600030101010101" pitchFamily="2" charset="-122"/>
              </a:rPr>
              <a:t>这些是不是一个角，引导学生发现所学的角的定义和生活认知的冲突，有了思维的碰撞，这个时候引领学生通过画角、拼角等活动</a:t>
            </a:r>
            <a:r>
              <a:rPr lang="en-US" b="0">
                <a:latin typeface="Calibri" panose="020F0502020204030204" pitchFamily="34" charset="0"/>
              </a:rPr>
              <a:t>,</a:t>
            </a:r>
            <a:r>
              <a:rPr lang="zh-CN" b="0">
                <a:ea typeface="宋体" panose="02010600030101010101" pitchFamily="2" charset="-122"/>
              </a:rPr>
              <a:t>让学生思辨出数学上的角它必须是一个平面图形，它应该是一个顶点和两条边</a:t>
            </a:r>
            <a:r>
              <a:rPr lang="en-US" b="0">
                <a:latin typeface="Calibri" panose="020F0502020204030204" pitchFamily="34" charset="0"/>
              </a:rPr>
              <a:t>,</a:t>
            </a:r>
            <a:r>
              <a:rPr lang="zh-CN" b="0">
                <a:ea typeface="宋体" panose="02010600030101010101" pitchFamily="2" charset="-122"/>
              </a:rPr>
              <a:t>缺一不可。</a:t>
            </a:r>
            <a:endParaRPr lang="zh-CN" altLang="en-US" b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47847" cy="1539623"/>
            <a:chOff x="0" y="0"/>
            <a:chExt cx="12147847" cy="1539623"/>
          </a:xfrm>
        </p:grpSpPr>
        <p:sp>
          <p:nvSpPr>
            <p:cNvPr id="3" name="文本框 2"/>
            <p:cNvSpPr txBox="1"/>
            <p:nvPr/>
          </p:nvSpPr>
          <p:spPr>
            <a:xfrm>
              <a:off x="8115042" y="90170"/>
              <a:ext cx="4032805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聚集智慧</a:t>
              </a:r>
              <a:r>
                <a:rPr lang="en-US" alt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     </a:t>
              </a:r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汇美同行</a:t>
              </a:r>
              <a:endParaRPr lang="zh-CN" altLang="en-US" sz="3200" b="1" dirty="0">
                <a:solidFill>
                  <a:schemeClr val="accent1"/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endParaRPr>
            </a:p>
          </p:txBody>
        </p:sp>
        <p:pic>
          <p:nvPicPr>
            <p:cNvPr id="4" name="图片 3" descr="徽标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62671" cy="1539623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 flipV="1">
              <a:off x="1706687" y="693491"/>
              <a:ext cx="10225136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74"/>
          <p:cNvSpPr txBox="1"/>
          <p:nvPr/>
        </p:nvSpPr>
        <p:spPr>
          <a:xfrm>
            <a:off x="1828355" y="1839568"/>
            <a:ext cx="65" cy="2725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endParaRPr lang="en-US" sz="147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101936" y="722884"/>
            <a:ext cx="1471455" cy="1073149"/>
            <a:chOff x="5785593" y="-688578"/>
            <a:chExt cx="1470398" cy="1072316"/>
          </a:xfrm>
          <a:solidFill>
            <a:srgbClr val="FFFF00"/>
          </a:solidFill>
        </p:grpSpPr>
        <p:sp>
          <p:nvSpPr>
            <p:cNvPr id="8" name="任意多边形: 形状 29"/>
            <p:cNvSpPr/>
            <p:nvPr/>
          </p:nvSpPr>
          <p:spPr>
            <a:xfrm>
              <a:off x="5986528" y="-688578"/>
              <a:ext cx="1019047" cy="1072316"/>
            </a:xfrm>
            <a:custGeom>
              <a:avLst/>
              <a:gdLst>
                <a:gd name="connsiteX0" fmla="*/ 509523 w 1019047"/>
                <a:gd name="connsiteY0" fmla="*/ 0 h 1072316"/>
                <a:gd name="connsiteX1" fmla="*/ 1019047 w 1019047"/>
                <a:gd name="connsiteY1" fmla="*/ 1072316 h 1072316"/>
                <a:gd name="connsiteX2" fmla="*/ 0 w 1019047"/>
                <a:gd name="connsiteY2" fmla="*/ 1072316 h 1072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9047" h="1072316">
                  <a:moveTo>
                    <a:pt x="509523" y="0"/>
                  </a:moveTo>
                  <a:lnTo>
                    <a:pt x="1019047" y="1072316"/>
                  </a:lnTo>
                  <a:lnTo>
                    <a:pt x="0" y="1072316"/>
                  </a:lnTo>
                  <a:close/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5800">
                <a:solidFill>
                  <a:srgbClr val="00B0F0"/>
                </a:solidFill>
                <a:latin typeface="华文琥珀" panose="02010800040101010101" pitchFamily="2" charset="-122"/>
                <a:ea typeface="华文琥珀" panose="02010800040101010101" pitchFamily="2" charset="-122"/>
              </a:endParaRPr>
            </a:p>
          </p:txBody>
        </p:sp>
        <p:sp>
          <p:nvSpPr>
            <p:cNvPr id="9" name="文本框 30"/>
            <p:cNvSpPr txBox="1"/>
            <p:nvPr/>
          </p:nvSpPr>
          <p:spPr>
            <a:xfrm>
              <a:off x="5785593" y="-350181"/>
              <a:ext cx="1470398" cy="584321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 xmlns="">
                  <a:grp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3200" noProof="1">
                  <a:solidFill>
                    <a:srgbClr val="00B0F0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创造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876699" y="1796033"/>
            <a:ext cx="1889124" cy="917575"/>
            <a:chOff x="5550777" y="383738"/>
            <a:chExt cx="1890549" cy="917058"/>
          </a:xfrm>
          <a:solidFill>
            <a:srgbClr val="FFFF00"/>
          </a:solidFill>
        </p:grpSpPr>
        <p:sp>
          <p:nvSpPr>
            <p:cNvPr id="11" name="任意多边形: 形状 27"/>
            <p:cNvSpPr/>
            <p:nvPr/>
          </p:nvSpPr>
          <p:spPr>
            <a:xfrm>
              <a:off x="5550777" y="383738"/>
              <a:ext cx="1890549" cy="917058"/>
            </a:xfrm>
            <a:custGeom>
              <a:avLst/>
              <a:gdLst>
                <a:gd name="connsiteX0" fmla="*/ 435751 w 1890549"/>
                <a:gd name="connsiteY0" fmla="*/ 0 h 917058"/>
                <a:gd name="connsiteX1" fmla="*/ 1454798 w 1890549"/>
                <a:gd name="connsiteY1" fmla="*/ 0 h 917058"/>
                <a:gd name="connsiteX2" fmla="*/ 1890549 w 1890549"/>
                <a:gd name="connsiteY2" fmla="*/ 917058 h 917058"/>
                <a:gd name="connsiteX3" fmla="*/ 0 w 1890549"/>
                <a:gd name="connsiteY3" fmla="*/ 917058 h 917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0549" h="917058">
                  <a:moveTo>
                    <a:pt x="435751" y="0"/>
                  </a:moveTo>
                  <a:lnTo>
                    <a:pt x="1454798" y="0"/>
                  </a:lnTo>
                  <a:lnTo>
                    <a:pt x="1890549" y="917058"/>
                  </a:lnTo>
                  <a:lnTo>
                    <a:pt x="0" y="917058"/>
                  </a:lnTo>
                  <a:close/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5800">
                <a:solidFill>
                  <a:srgbClr val="00B0F0"/>
                </a:solidFill>
                <a:latin typeface="华文琥珀" panose="02010800040101010101" pitchFamily="2" charset="-122"/>
                <a:ea typeface="华文琥珀" panose="02010800040101010101" pitchFamily="2" charset="-122"/>
              </a:endParaRPr>
            </a:p>
          </p:txBody>
        </p:sp>
        <p:sp>
          <p:nvSpPr>
            <p:cNvPr id="12" name="文本框 31"/>
            <p:cNvSpPr txBox="1"/>
            <p:nvPr/>
          </p:nvSpPr>
          <p:spPr>
            <a:xfrm>
              <a:off x="5743782" y="513279"/>
              <a:ext cx="1470922" cy="645967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 xmlns="">
                  <a:grp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3600" noProof="1">
                  <a:solidFill>
                    <a:srgbClr val="00B0F0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评价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413151" y="2713608"/>
            <a:ext cx="2816225" cy="974725"/>
            <a:chOff x="5087396" y="1300796"/>
            <a:chExt cx="2817308" cy="975202"/>
          </a:xfrm>
          <a:solidFill>
            <a:srgbClr val="FFFF00"/>
          </a:solidFill>
        </p:grpSpPr>
        <p:sp>
          <p:nvSpPr>
            <p:cNvPr id="14" name="任意多边形: 形状 23"/>
            <p:cNvSpPr/>
            <p:nvPr/>
          </p:nvSpPr>
          <p:spPr>
            <a:xfrm>
              <a:off x="5087396" y="1300796"/>
              <a:ext cx="2817308" cy="975202"/>
            </a:xfrm>
            <a:custGeom>
              <a:avLst/>
              <a:gdLst>
                <a:gd name="connsiteX0" fmla="*/ 463379 w 2817308"/>
                <a:gd name="connsiteY0" fmla="*/ 0 h 975202"/>
                <a:gd name="connsiteX1" fmla="*/ 2353929 w 2817308"/>
                <a:gd name="connsiteY1" fmla="*/ 0 h 975202"/>
                <a:gd name="connsiteX2" fmla="*/ 2817308 w 2817308"/>
                <a:gd name="connsiteY2" fmla="*/ 975202 h 975202"/>
                <a:gd name="connsiteX3" fmla="*/ 0 w 2817308"/>
                <a:gd name="connsiteY3" fmla="*/ 975202 h 97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7308" h="975202">
                  <a:moveTo>
                    <a:pt x="463379" y="0"/>
                  </a:moveTo>
                  <a:lnTo>
                    <a:pt x="2353929" y="0"/>
                  </a:lnTo>
                  <a:lnTo>
                    <a:pt x="2817308" y="975202"/>
                  </a:lnTo>
                  <a:lnTo>
                    <a:pt x="0" y="975202"/>
                  </a:lnTo>
                  <a:close/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5800">
                <a:solidFill>
                  <a:srgbClr val="00B0F0"/>
                </a:solidFill>
                <a:latin typeface="华文琥珀" panose="02010800040101010101" pitchFamily="2" charset="-122"/>
                <a:ea typeface="华文琥珀" panose="02010800040101010101" pitchFamily="2" charset="-122"/>
              </a:endParaRPr>
            </a:p>
          </p:txBody>
        </p:sp>
        <p:sp>
          <p:nvSpPr>
            <p:cNvPr id="15" name="文本框 32"/>
            <p:cNvSpPr txBox="1"/>
            <p:nvPr/>
          </p:nvSpPr>
          <p:spPr>
            <a:xfrm>
              <a:off x="5869459" y="1409124"/>
              <a:ext cx="1253179" cy="667112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 xmlns="">
                  <a:grp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3735" noProof="1">
                  <a:solidFill>
                    <a:srgbClr val="00B0F0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分析</a:t>
              </a:r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3951703" y="3677286"/>
            <a:ext cx="3744384" cy="975783"/>
            <a:chOff x="4624019" y="2275998"/>
            <a:chExt cx="3744065" cy="975202"/>
          </a:xfrm>
        </p:grpSpPr>
        <p:sp>
          <p:nvSpPr>
            <p:cNvPr id="17" name="任意多边形: 形状 19"/>
            <p:cNvSpPr/>
            <p:nvPr/>
          </p:nvSpPr>
          <p:spPr>
            <a:xfrm>
              <a:off x="4624019" y="2275998"/>
              <a:ext cx="3744065" cy="975202"/>
            </a:xfrm>
            <a:custGeom>
              <a:avLst/>
              <a:gdLst>
                <a:gd name="connsiteX0" fmla="*/ 463379 w 3744065"/>
                <a:gd name="connsiteY0" fmla="*/ 0 h 975202"/>
                <a:gd name="connsiteX1" fmla="*/ 3280686 w 3744065"/>
                <a:gd name="connsiteY1" fmla="*/ 0 h 975202"/>
                <a:gd name="connsiteX2" fmla="*/ 3744065 w 3744065"/>
                <a:gd name="connsiteY2" fmla="*/ 975202 h 975202"/>
                <a:gd name="connsiteX3" fmla="*/ 0 w 3744065"/>
                <a:gd name="connsiteY3" fmla="*/ 975202 h 97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4065" h="975202">
                  <a:moveTo>
                    <a:pt x="463379" y="0"/>
                  </a:moveTo>
                  <a:lnTo>
                    <a:pt x="3280686" y="0"/>
                  </a:lnTo>
                  <a:lnTo>
                    <a:pt x="3744065" y="975202"/>
                  </a:lnTo>
                  <a:lnTo>
                    <a:pt x="0" y="975202"/>
                  </a:lnTo>
                  <a:close/>
                </a:path>
              </a:pathLst>
            </a:custGeom>
            <a:solidFill>
              <a:srgbClr val="9CCCC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6000">
                <a:solidFill>
                  <a:srgbClr val="003399"/>
                </a:solidFill>
                <a:latin typeface="华文琥珀" panose="02010800040101010101" pitchFamily="2" charset="-122"/>
                <a:ea typeface="华文琥珀" panose="02010800040101010101" pitchFamily="2" charset="-122"/>
              </a:endParaRPr>
            </a:p>
          </p:txBody>
        </p:sp>
        <p:sp>
          <p:nvSpPr>
            <p:cNvPr id="18" name="文本框 33"/>
            <p:cNvSpPr txBox="1">
              <a:spLocks noChangeArrowheads="1"/>
            </p:cNvSpPr>
            <p:nvPr/>
          </p:nvSpPr>
          <p:spPr bwMode="auto">
            <a:xfrm>
              <a:off x="5626845" y="2386891"/>
              <a:ext cx="1821871" cy="707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003399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应用</a:t>
              </a:r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3495774" y="4648622"/>
            <a:ext cx="4660900" cy="965200"/>
            <a:chOff x="4165429" y="3251200"/>
            <a:chExt cx="4661241" cy="965120"/>
          </a:xfrm>
        </p:grpSpPr>
        <p:sp>
          <p:nvSpPr>
            <p:cNvPr id="20" name="任意多边形: 形状 15"/>
            <p:cNvSpPr/>
            <p:nvPr/>
          </p:nvSpPr>
          <p:spPr>
            <a:xfrm>
              <a:off x="4165429" y="3251200"/>
              <a:ext cx="4661241" cy="965120"/>
            </a:xfrm>
            <a:custGeom>
              <a:avLst/>
              <a:gdLst>
                <a:gd name="connsiteX0" fmla="*/ 458588 w 4661241"/>
                <a:gd name="connsiteY0" fmla="*/ 0 h 965120"/>
                <a:gd name="connsiteX1" fmla="*/ 4202653 w 4661241"/>
                <a:gd name="connsiteY1" fmla="*/ 0 h 965120"/>
                <a:gd name="connsiteX2" fmla="*/ 4661241 w 4661241"/>
                <a:gd name="connsiteY2" fmla="*/ 965120 h 965120"/>
                <a:gd name="connsiteX3" fmla="*/ 0 w 4661241"/>
                <a:gd name="connsiteY3" fmla="*/ 965120 h 96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1241" h="965120">
                  <a:moveTo>
                    <a:pt x="458588" y="0"/>
                  </a:moveTo>
                  <a:lnTo>
                    <a:pt x="4202653" y="0"/>
                  </a:lnTo>
                  <a:lnTo>
                    <a:pt x="4661241" y="965120"/>
                  </a:lnTo>
                  <a:lnTo>
                    <a:pt x="0" y="965120"/>
                  </a:lnTo>
                  <a:close/>
                </a:path>
              </a:pathLst>
            </a:custGeom>
            <a:solidFill>
              <a:srgbClr val="9CCCC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6000">
                <a:solidFill>
                  <a:srgbClr val="003399"/>
                </a:solidFill>
                <a:latin typeface="华文琥珀" panose="02010800040101010101" pitchFamily="2" charset="-122"/>
                <a:ea typeface="华文琥珀" panose="02010800040101010101" pitchFamily="2" charset="-122"/>
              </a:endParaRPr>
            </a:p>
          </p:txBody>
        </p:sp>
        <p:sp>
          <p:nvSpPr>
            <p:cNvPr id="21" name="文本框 34"/>
            <p:cNvSpPr txBox="1">
              <a:spLocks noChangeArrowheads="1"/>
            </p:cNvSpPr>
            <p:nvPr/>
          </p:nvSpPr>
          <p:spPr bwMode="auto">
            <a:xfrm>
              <a:off x="5625222" y="3364601"/>
              <a:ext cx="1821313" cy="707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003399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理解</a:t>
              </a:r>
            </a:p>
          </p:txBody>
        </p:sp>
      </p:grpSp>
      <p:grpSp>
        <p:nvGrpSpPr>
          <p:cNvPr id="22" name="组合 21"/>
          <p:cNvGrpSpPr/>
          <p:nvPr/>
        </p:nvGrpSpPr>
        <p:grpSpPr bwMode="auto">
          <a:xfrm>
            <a:off x="3032224" y="5613826"/>
            <a:ext cx="5588000" cy="975785"/>
            <a:chOff x="3702050" y="4216320"/>
            <a:chExt cx="5588000" cy="975202"/>
          </a:xfrm>
        </p:grpSpPr>
        <p:sp>
          <p:nvSpPr>
            <p:cNvPr id="23" name="任意多边形: 形状 11"/>
            <p:cNvSpPr/>
            <p:nvPr/>
          </p:nvSpPr>
          <p:spPr>
            <a:xfrm>
              <a:off x="3702050" y="4216320"/>
              <a:ext cx="5588000" cy="975202"/>
            </a:xfrm>
            <a:custGeom>
              <a:avLst/>
              <a:gdLst>
                <a:gd name="connsiteX0" fmla="*/ 463379 w 5588000"/>
                <a:gd name="connsiteY0" fmla="*/ 0 h 975202"/>
                <a:gd name="connsiteX1" fmla="*/ 5124621 w 5588000"/>
                <a:gd name="connsiteY1" fmla="*/ 0 h 975202"/>
                <a:gd name="connsiteX2" fmla="*/ 5588000 w 5588000"/>
                <a:gd name="connsiteY2" fmla="*/ 975202 h 975202"/>
                <a:gd name="connsiteX3" fmla="*/ 0 w 5588000"/>
                <a:gd name="connsiteY3" fmla="*/ 975202 h 97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000" h="975202">
                  <a:moveTo>
                    <a:pt x="463379" y="0"/>
                  </a:moveTo>
                  <a:lnTo>
                    <a:pt x="5124621" y="0"/>
                  </a:lnTo>
                  <a:lnTo>
                    <a:pt x="5588000" y="975202"/>
                  </a:lnTo>
                  <a:lnTo>
                    <a:pt x="0" y="975202"/>
                  </a:lnTo>
                  <a:close/>
                </a:path>
              </a:pathLst>
            </a:custGeom>
            <a:solidFill>
              <a:srgbClr val="9CCCC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6000">
                <a:solidFill>
                  <a:srgbClr val="003399"/>
                </a:solidFill>
                <a:latin typeface="华文琥珀" panose="02010800040101010101" pitchFamily="2" charset="-122"/>
                <a:ea typeface="华文琥珀" panose="02010800040101010101" pitchFamily="2" charset="-122"/>
              </a:endParaRPr>
            </a:p>
          </p:txBody>
        </p:sp>
        <p:sp>
          <p:nvSpPr>
            <p:cNvPr id="24" name="文本框 35"/>
            <p:cNvSpPr txBox="1">
              <a:spLocks noChangeArrowheads="1"/>
            </p:cNvSpPr>
            <p:nvPr/>
          </p:nvSpPr>
          <p:spPr bwMode="auto">
            <a:xfrm>
              <a:off x="5430242" y="4323179"/>
              <a:ext cx="2230967" cy="707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003399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记忆</a:t>
              </a:r>
            </a:p>
          </p:txBody>
        </p:sp>
      </p:grpSp>
      <p:sp>
        <p:nvSpPr>
          <p:cNvPr id="25" name="文本框 42"/>
          <p:cNvSpPr txBox="1">
            <a:spLocks noChangeArrowheads="1"/>
          </p:cNvSpPr>
          <p:nvPr/>
        </p:nvSpPr>
        <p:spPr bwMode="auto">
          <a:xfrm>
            <a:off x="1964880" y="846952"/>
            <a:ext cx="273630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6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创造性思维</a:t>
            </a:r>
            <a:endParaRPr lang="en-US" altLang="zh-CN" sz="3600" dirty="0">
              <a:solidFill>
                <a:srgbClr val="00B0F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6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批判性思维</a:t>
            </a:r>
          </a:p>
        </p:txBody>
      </p:sp>
      <p:cxnSp>
        <p:nvCxnSpPr>
          <p:cNvPr id="26" name="直接连接符 25"/>
          <p:cNvCxnSpPr/>
          <p:nvPr/>
        </p:nvCxnSpPr>
        <p:spPr>
          <a:xfrm flipH="1" flipV="1">
            <a:off x="1248046" y="3677286"/>
            <a:ext cx="3176990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45"/>
          <p:cNvSpPr txBox="1">
            <a:spLocks noChangeArrowheads="1"/>
          </p:cNvSpPr>
          <p:nvPr/>
        </p:nvSpPr>
        <p:spPr bwMode="auto">
          <a:xfrm>
            <a:off x="1248046" y="3797936"/>
            <a:ext cx="923330" cy="296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r>
              <a:rPr lang="zh-CN" altLang="en-US" sz="4800" dirty="0">
                <a:solidFill>
                  <a:srgbClr val="003399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低阶思维</a:t>
            </a:r>
          </a:p>
        </p:txBody>
      </p:sp>
      <p:sp>
        <p:nvSpPr>
          <p:cNvPr id="28" name="文本框 3"/>
          <p:cNvSpPr txBox="1">
            <a:spLocks noChangeArrowheads="1"/>
          </p:cNvSpPr>
          <p:nvPr/>
        </p:nvSpPr>
        <p:spPr bwMode="auto">
          <a:xfrm>
            <a:off x="8589615" y="4768453"/>
            <a:ext cx="38946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总结  解读  对比</a:t>
            </a:r>
          </a:p>
        </p:txBody>
      </p:sp>
      <p:sp>
        <p:nvSpPr>
          <p:cNvPr id="29" name="文本框 4"/>
          <p:cNvSpPr txBox="1">
            <a:spLocks noChangeArrowheads="1"/>
          </p:cNvSpPr>
          <p:nvPr/>
        </p:nvSpPr>
        <p:spPr bwMode="auto">
          <a:xfrm>
            <a:off x="9089511" y="5848573"/>
            <a:ext cx="38205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识别 命名  区分</a:t>
            </a:r>
          </a:p>
        </p:txBody>
      </p:sp>
      <p:sp>
        <p:nvSpPr>
          <p:cNvPr id="30" name="文本框 6"/>
          <p:cNvSpPr txBox="1">
            <a:spLocks noChangeArrowheads="1"/>
          </p:cNvSpPr>
          <p:nvPr/>
        </p:nvSpPr>
        <p:spPr bwMode="auto">
          <a:xfrm>
            <a:off x="7581503" y="2734733"/>
            <a:ext cx="38946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概述  整合  构建</a:t>
            </a:r>
          </a:p>
        </p:txBody>
      </p:sp>
      <p:sp>
        <p:nvSpPr>
          <p:cNvPr id="31" name="文本框 7"/>
          <p:cNvSpPr txBox="1">
            <a:spLocks noChangeArrowheads="1"/>
          </p:cNvSpPr>
          <p:nvPr/>
        </p:nvSpPr>
        <p:spPr bwMode="auto">
          <a:xfrm>
            <a:off x="8085559" y="3751630"/>
            <a:ext cx="3822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迁移 应用  实施</a:t>
            </a:r>
          </a:p>
        </p:txBody>
      </p:sp>
      <p:sp>
        <p:nvSpPr>
          <p:cNvPr id="32" name="文本框 8"/>
          <p:cNvSpPr txBox="1">
            <a:spLocks noChangeArrowheads="1"/>
          </p:cNvSpPr>
          <p:nvPr/>
        </p:nvSpPr>
        <p:spPr bwMode="auto">
          <a:xfrm>
            <a:off x="7149455" y="1819690"/>
            <a:ext cx="38946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核实  批判  评析</a:t>
            </a:r>
          </a:p>
        </p:txBody>
      </p:sp>
      <p:sp>
        <p:nvSpPr>
          <p:cNvPr id="33" name="文本框 9"/>
          <p:cNvSpPr txBox="1">
            <a:spLocks noChangeArrowheads="1"/>
          </p:cNvSpPr>
          <p:nvPr/>
        </p:nvSpPr>
        <p:spPr bwMode="auto">
          <a:xfrm>
            <a:off x="6645399" y="821267"/>
            <a:ext cx="38967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设计  创新  开发</a:t>
            </a:r>
          </a:p>
        </p:txBody>
      </p:sp>
      <p:sp>
        <p:nvSpPr>
          <p:cNvPr id="34" name="文本框 46"/>
          <p:cNvSpPr txBox="1">
            <a:spLocks noChangeArrowheads="1"/>
          </p:cNvSpPr>
          <p:nvPr/>
        </p:nvSpPr>
        <p:spPr bwMode="auto">
          <a:xfrm>
            <a:off x="1248046" y="960028"/>
            <a:ext cx="923330" cy="296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800" dirty="0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高阶思维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47847" cy="1539623"/>
            <a:chOff x="0" y="0"/>
            <a:chExt cx="12147847" cy="1539623"/>
          </a:xfrm>
        </p:grpSpPr>
        <p:sp>
          <p:nvSpPr>
            <p:cNvPr id="3" name="文本框 2"/>
            <p:cNvSpPr txBox="1"/>
            <p:nvPr/>
          </p:nvSpPr>
          <p:spPr>
            <a:xfrm>
              <a:off x="8115042" y="90170"/>
              <a:ext cx="4032805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聚集智慧</a:t>
              </a:r>
              <a:r>
                <a:rPr lang="en-US" alt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     </a:t>
              </a:r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汇美同行</a:t>
              </a:r>
              <a:endParaRPr lang="zh-CN" altLang="en-US" sz="3200" b="1" dirty="0">
                <a:solidFill>
                  <a:schemeClr val="accent1"/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endParaRPr>
            </a:p>
          </p:txBody>
        </p:sp>
        <p:pic>
          <p:nvPicPr>
            <p:cNvPr id="4" name="图片 3" descr="徽标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62671" cy="1539623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 flipV="1">
              <a:off x="1706687" y="693491"/>
              <a:ext cx="10225136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/>
          <p:cNvSpPr/>
          <p:nvPr/>
        </p:nvSpPr>
        <p:spPr>
          <a:xfrm>
            <a:off x="194261" y="1341115"/>
            <a:ext cx="1209190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6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2</a:t>
            </a:r>
            <a:r>
              <a:rPr lang="zh-CN" altLang="en-US" sz="36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、引发认知冲突，进行观点、答案的批判思辨，发展思维。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843915" y="2205355"/>
            <a:ext cx="10510520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en-US" altLang="zh-CN" sz="2000" b="0">
                <a:ea typeface="宋体" panose="02010600030101010101" pitchFamily="2" charset="-122"/>
              </a:rPr>
              <a:t>      </a:t>
            </a:r>
            <a:r>
              <a:rPr lang="zh-CN" sz="2000" b="0">
                <a:ea typeface="宋体" panose="02010600030101010101" pitchFamily="2" charset="-122"/>
              </a:rPr>
              <a:t>引导学生在学习过程中，勇于对各种观点和答案进行判断、辨析，判断所提出和发表的</a:t>
            </a:r>
            <a:r>
              <a:rPr lang="en-US" sz="2000" b="0">
                <a:latin typeface="Calibri" panose="020F0502020204030204" pitchFamily="34" charset="0"/>
              </a:rPr>
              <a:t>“</a:t>
            </a:r>
            <a:r>
              <a:rPr lang="zh-CN" sz="2000" b="0">
                <a:ea typeface="宋体" panose="02010600030101010101" pitchFamily="2" charset="-122"/>
              </a:rPr>
              <a:t>数学观点</a:t>
            </a:r>
            <a:r>
              <a:rPr lang="en-US" sz="2000" b="0">
                <a:latin typeface="Calibri" panose="020F0502020204030204" pitchFamily="34" charset="0"/>
              </a:rPr>
              <a:t>”</a:t>
            </a:r>
            <a:r>
              <a:rPr lang="zh-CN" sz="2000" b="0">
                <a:ea typeface="宋体" panose="02010600030101010101" pitchFamily="2" charset="-122"/>
              </a:rPr>
              <a:t>是否正确</a:t>
            </a:r>
            <a:r>
              <a:rPr lang="en-US" sz="2000" b="0">
                <a:latin typeface="Calibri" panose="020F0502020204030204" pitchFamily="34" charset="0"/>
              </a:rPr>
              <a:t>;</a:t>
            </a:r>
            <a:r>
              <a:rPr lang="zh-CN" sz="2000" b="0">
                <a:ea typeface="宋体" panose="02010600030101010101" pitchFamily="2" charset="-122"/>
              </a:rPr>
              <a:t>辨析</a:t>
            </a:r>
            <a:r>
              <a:rPr lang="en-US" sz="2000" b="0">
                <a:latin typeface="Calibri" panose="020F0502020204030204" pitchFamily="34" charset="0"/>
              </a:rPr>
              <a:t>“</a:t>
            </a:r>
            <a:r>
              <a:rPr lang="zh-CN" sz="2000" b="0">
                <a:ea typeface="宋体" panose="02010600030101010101" pitchFamily="2" charset="-122"/>
              </a:rPr>
              <a:t>数学表达</a:t>
            </a:r>
            <a:r>
              <a:rPr lang="en-US" sz="2000" b="0">
                <a:latin typeface="Calibri" panose="020F0502020204030204" pitchFamily="34" charset="0"/>
              </a:rPr>
              <a:t>”</a:t>
            </a:r>
            <a:r>
              <a:rPr lang="zh-CN" sz="2000" b="0">
                <a:ea typeface="宋体" panose="02010600030101010101" pitchFamily="2" charset="-122"/>
              </a:rPr>
              <a:t>是否根据某个数学原理等等。《认识厘米》这课，通过教师引导学生归纳测量长度最简易的方法就是用尺</a:t>
            </a:r>
            <a:r>
              <a:rPr lang="en-US" sz="2000" b="0">
                <a:latin typeface="Calibri" panose="020F0502020204030204" pitchFamily="34" charset="0"/>
              </a:rPr>
              <a:t>“</a:t>
            </a:r>
            <a:r>
              <a:rPr lang="zh-CN" sz="2000" b="0">
                <a:ea typeface="宋体" panose="02010600030101010101" pitchFamily="2" charset="-122"/>
              </a:rPr>
              <a:t>一对准、二紧贴、三读数</a:t>
            </a:r>
            <a:r>
              <a:rPr lang="en-US" sz="2000" b="0">
                <a:latin typeface="Calibri" panose="020F0502020204030204" pitchFamily="34" charset="0"/>
              </a:rPr>
              <a:t>”</a:t>
            </a:r>
            <a:r>
              <a:rPr lang="zh-CN" sz="2000" b="0">
                <a:ea typeface="宋体" panose="02010600030101010101" pitchFamily="2" charset="-122"/>
              </a:rPr>
              <a:t>。此时教师创设这样的教学情境</a:t>
            </a:r>
            <a:r>
              <a:rPr lang="en-US" sz="2000" b="0">
                <a:latin typeface="Calibri" panose="020F0502020204030204" pitchFamily="34" charset="0"/>
              </a:rPr>
              <a:t>: “</a:t>
            </a:r>
            <a:r>
              <a:rPr lang="zh-CN" sz="2000" b="0">
                <a:ea typeface="宋体" panose="02010600030101010101" pitchFamily="2" charset="-122"/>
              </a:rPr>
              <a:t>小</a:t>
            </a:r>
            <a:r>
              <a:rPr lang="zh-CN" sz="2000" b="0">
                <a:latin typeface="Calibri" panose="020F0502020204030204" pitchFamily="34" charset="0"/>
                <a:ea typeface="宋体" panose="02010600030101010101" pitchFamily="2" charset="-122"/>
              </a:rPr>
              <a:t>明</a:t>
            </a:r>
            <a:r>
              <a:rPr lang="zh-CN" sz="2000" b="0">
                <a:ea typeface="宋体" panose="02010600030101010101" pitchFamily="2" charset="-122"/>
              </a:rPr>
              <a:t>用一把前面断了</a:t>
            </a:r>
            <a:r>
              <a:rPr lang="en-US" sz="2000" b="0">
                <a:latin typeface="Calibri" panose="020F0502020204030204" pitchFamily="34" charset="0"/>
              </a:rPr>
              <a:t>4</a:t>
            </a:r>
            <a:r>
              <a:rPr lang="zh-CN" sz="2000" b="0">
                <a:ea typeface="宋体" panose="02010600030101010101" pitchFamily="2" charset="-122"/>
              </a:rPr>
              <a:t>厘米的断尺去量一支</a:t>
            </a:r>
            <a:r>
              <a:rPr lang="en-US" sz="2000" b="0">
                <a:latin typeface="Calibri" panose="020F0502020204030204" pitchFamily="34" charset="0"/>
              </a:rPr>
              <a:t>16</a:t>
            </a:r>
            <a:r>
              <a:rPr lang="zh-CN" sz="2000" b="0">
                <a:ea typeface="宋体" panose="02010600030101010101" pitchFamily="2" charset="-122"/>
              </a:rPr>
              <a:t>厘米的铅笔，使用的方法也是把尺一对准、二紧贴、三读数，最后得到</a:t>
            </a:r>
            <a:r>
              <a:rPr lang="en-US" sz="2000" b="0">
                <a:latin typeface="Calibri" panose="020F0502020204030204" pitchFamily="34" charset="0"/>
              </a:rPr>
              <a:t>20</a:t>
            </a:r>
            <a:r>
              <a:rPr lang="zh-CN" sz="2000" b="0">
                <a:ea typeface="宋体" panose="02010600030101010101" pitchFamily="2" charset="-122"/>
              </a:rPr>
              <a:t>厘米，问学生小</a:t>
            </a:r>
            <a:r>
              <a:rPr lang="zh-CN" sz="2000" b="0">
                <a:latin typeface="Calibri" panose="020F0502020204030204" pitchFamily="34" charset="0"/>
                <a:ea typeface="宋体" panose="02010600030101010101" pitchFamily="2" charset="-122"/>
              </a:rPr>
              <a:t>明</a:t>
            </a:r>
            <a:r>
              <a:rPr lang="zh-CN" sz="2000" b="0">
                <a:ea typeface="宋体" panose="02010600030101010101" pitchFamily="2" charset="-122"/>
              </a:rPr>
              <a:t>做得对吗</a:t>
            </a:r>
            <a:r>
              <a:rPr lang="en-US" sz="2000" b="0">
                <a:latin typeface="Calibri" panose="020F0502020204030204" pitchFamily="34" charset="0"/>
              </a:rPr>
              <a:t>?”</a:t>
            </a:r>
            <a:r>
              <a:rPr lang="zh-CN" sz="2000" b="0">
                <a:ea typeface="宋体" panose="02010600030101010101" pitchFamily="2" charset="-122"/>
              </a:rPr>
              <a:t>使用破损的直尺能否测量出物体的长度，其实是给学生设置了一定的认知障碍，这时候就需要学生用批判的眼光去发现问题，我们的一般方法是从</a:t>
            </a:r>
            <a:r>
              <a:rPr lang="en-US" sz="2000" b="0">
                <a:latin typeface="Calibri" panose="020F0502020204030204" pitchFamily="34" charset="0"/>
              </a:rPr>
              <a:t>0</a:t>
            </a:r>
            <a:r>
              <a:rPr lang="zh-CN" sz="2000" b="0">
                <a:ea typeface="宋体" panose="02010600030101010101" pitchFamily="2" charset="-122"/>
              </a:rPr>
              <a:t>刻度开始测量的，所以是错误的。</a:t>
            </a:r>
            <a:endParaRPr lang="zh-CN" altLang="en-US" sz="2000" b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7963"/>
            <a:ext cx="12147847" cy="1539623"/>
            <a:chOff x="0" y="0"/>
            <a:chExt cx="12147847" cy="1539623"/>
          </a:xfrm>
        </p:grpSpPr>
        <p:sp>
          <p:nvSpPr>
            <p:cNvPr id="3" name="文本框 2"/>
            <p:cNvSpPr txBox="1"/>
            <p:nvPr/>
          </p:nvSpPr>
          <p:spPr>
            <a:xfrm>
              <a:off x="8115042" y="90170"/>
              <a:ext cx="4032805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聚集智慧</a:t>
              </a:r>
              <a:r>
                <a:rPr lang="en-US" alt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     </a:t>
              </a:r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汇美同行</a:t>
              </a:r>
              <a:endParaRPr lang="zh-CN" altLang="en-US" sz="3200" b="1" dirty="0">
                <a:solidFill>
                  <a:schemeClr val="accent1"/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endParaRPr>
            </a:p>
          </p:txBody>
        </p:sp>
        <p:pic>
          <p:nvPicPr>
            <p:cNvPr id="4" name="图片 3" descr="徽标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62671" cy="1539623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 flipV="1">
              <a:off x="1706687" y="693491"/>
              <a:ext cx="10225136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文本框 99"/>
          <p:cNvSpPr txBox="1"/>
          <p:nvPr/>
        </p:nvSpPr>
        <p:spPr>
          <a:xfrm>
            <a:off x="1346200" y="1125220"/>
            <a:ext cx="9982835" cy="4246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en-US" altLang="zh-CN" sz="2000" b="0">
                <a:ea typeface="宋体" panose="02010600030101010101" pitchFamily="2" charset="-122"/>
              </a:rPr>
              <a:t>         </a:t>
            </a:r>
            <a:r>
              <a:rPr lang="zh-CN" sz="2000" b="0">
                <a:ea typeface="宋体" panose="02010600030101010101" pitchFamily="2" charset="-122"/>
              </a:rPr>
              <a:t>某老师一次讲正反比例的意义，教师举了一个例子，请同学判断对不对。“小丁爸爸爱抽烟，一盒烟20支，吸掉1支剩19支，吸掉2支剩18支……吸掉的烟越多，所剩的烟就越少。变化正好相反，所以，吸掉烟的支数和所剩烟的支数成反比例。”话音刚落，同学们马上反驳老师。教师接着又问：“还是吸烟的事，能不能编出一道成正比例的题呢？”很快一个学生举手了，说：“每支烟含尼古丁量一定，吸烟的支数和吸入的尼古丁量成正比例。”教师立刻板书一个关系式：吸入总量÷支数=每支含量（一定），学生明白了，也兴奋了，不约而同用敬佩的眼光看着发言的同学。教师也不失时机地说：“看来吸烟危害太大了，我们一起劝有吸烟的家长戒烟好吗？”全班学生笑了起来，在笑中学生真正理解了，思考了。</a:t>
            </a:r>
            <a:endParaRPr lang="zh-CN" altLang="en-US" sz="2000" b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4770" y="117475"/>
            <a:ext cx="11967210" cy="1539875"/>
            <a:chOff x="0" y="0"/>
            <a:chExt cx="12147847" cy="1539623"/>
          </a:xfrm>
        </p:grpSpPr>
        <p:sp>
          <p:nvSpPr>
            <p:cNvPr id="3" name="文本框 2"/>
            <p:cNvSpPr txBox="1"/>
            <p:nvPr/>
          </p:nvSpPr>
          <p:spPr>
            <a:xfrm>
              <a:off x="8115042" y="90170"/>
              <a:ext cx="4032805" cy="5834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聚集智慧</a:t>
              </a:r>
              <a:r>
                <a:rPr lang="en-US" alt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     </a:t>
              </a:r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汇美同行</a:t>
              </a:r>
              <a:endParaRPr lang="zh-CN" altLang="en-US" sz="3200" b="1" dirty="0">
                <a:solidFill>
                  <a:schemeClr val="accent1"/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endParaRPr>
            </a:p>
          </p:txBody>
        </p:sp>
        <p:pic>
          <p:nvPicPr>
            <p:cNvPr id="4" name="图片 3" descr="徽标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62671" cy="1539623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 flipV="1">
              <a:off x="1706687" y="693491"/>
              <a:ext cx="10225136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文本框 99"/>
          <p:cNvSpPr txBox="1"/>
          <p:nvPr/>
        </p:nvSpPr>
        <p:spPr>
          <a:xfrm>
            <a:off x="1490345" y="2493645"/>
            <a:ext cx="1005014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en-US" altLang="zh-CN" b="0">
                <a:ea typeface="宋体" panose="02010600030101010101" pitchFamily="2" charset="-122"/>
              </a:rPr>
              <a:t>    </a:t>
            </a:r>
            <a:r>
              <a:rPr lang="zh-CN" b="0">
                <a:ea typeface="宋体" panose="02010600030101010101" pitchFamily="2" charset="-122"/>
              </a:rPr>
              <a:t>数学学习过程不单单是掌握知识的过程，更是总结出方法和策略的智慧思辨过程。学生通过自己对遇到的数学问题进行深入思考和辨析，充分调动自己已有的知识经验</a:t>
            </a:r>
            <a:r>
              <a:rPr lang="en-US" b="0">
                <a:latin typeface="Calibri" panose="020F0502020204030204" pitchFamily="34" charset="0"/>
              </a:rPr>
              <a:t>,</a:t>
            </a:r>
            <a:r>
              <a:rPr lang="zh-CN" b="0">
                <a:ea typeface="宋体" panose="02010600030101010101" pitchFamily="2" charset="-122"/>
              </a:rPr>
              <a:t>创造性地提出各种巧妙地解题方法，提升学生问题解决的能力。</a:t>
            </a:r>
            <a:endParaRPr lang="zh-CN" altLang="en-US" b="0"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0210" y="1557655"/>
            <a:ext cx="11774170" cy="5835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3</a:t>
            </a:r>
            <a:r>
              <a:rPr lang="zh-CN" altLang="en-US" sz="3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、引发认知冲突，进行方法、策略的智慧思辨，完善思维。</a:t>
            </a:r>
          </a:p>
        </p:txBody>
      </p:sp>
    </p:spTree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4770" y="117475"/>
            <a:ext cx="11967210" cy="1539875"/>
            <a:chOff x="0" y="0"/>
            <a:chExt cx="12147847" cy="1539623"/>
          </a:xfrm>
        </p:grpSpPr>
        <p:sp>
          <p:nvSpPr>
            <p:cNvPr id="3" name="文本框 2"/>
            <p:cNvSpPr txBox="1"/>
            <p:nvPr/>
          </p:nvSpPr>
          <p:spPr>
            <a:xfrm>
              <a:off x="8115042" y="90170"/>
              <a:ext cx="4032805" cy="5834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聚集智慧</a:t>
              </a:r>
              <a:r>
                <a:rPr lang="en-US" alt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     </a:t>
              </a:r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汇美同行</a:t>
              </a:r>
              <a:endParaRPr lang="zh-CN" altLang="en-US" sz="3200" b="1" dirty="0">
                <a:solidFill>
                  <a:schemeClr val="accent1"/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endParaRPr>
            </a:p>
          </p:txBody>
        </p:sp>
        <p:pic>
          <p:nvPicPr>
            <p:cNvPr id="4" name="图片 3" descr="徽标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62671" cy="1539623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 flipV="1">
              <a:off x="1706687" y="693491"/>
              <a:ext cx="10225136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文本框 99"/>
          <p:cNvSpPr txBox="1"/>
          <p:nvPr/>
        </p:nvSpPr>
        <p:spPr>
          <a:xfrm>
            <a:off x="554355" y="1269365"/>
            <a:ext cx="11548745" cy="5262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>
              <a:lnSpc>
                <a:spcPct val="100000"/>
              </a:lnSpc>
            </a:pPr>
            <a:r>
              <a:rPr lang="zh-CN" b="0">
                <a:ea typeface="宋体" panose="02010600030101010101" pitchFamily="2" charset="-122"/>
              </a:rPr>
              <a:t>《3的倍数特征》设计一个数学游戏，叫做“抢30”。</a:t>
            </a:r>
          </a:p>
          <a:p>
            <a:r>
              <a:rPr lang="zh-CN" b="0">
                <a:ea typeface="宋体" panose="02010600030101010101" pitchFamily="2" charset="-122"/>
              </a:rPr>
              <a:t>游戏规则：两个人参加游戏，从1开始报数，一次可以报一个数，也可以报两个数，谁先报到30，谁就赢。</a:t>
            </a:r>
          </a:p>
          <a:p>
            <a:r>
              <a:rPr lang="zh-CN" b="0">
                <a:ea typeface="宋体" panose="02010600030101010101" pitchFamily="2" charset="-122"/>
              </a:rPr>
              <a:t>师生第一次PK，（师的加粗）</a:t>
            </a:r>
            <a:r>
              <a:rPr lang="en-US" b="1">
                <a:latin typeface="宋体" panose="02010600030101010101" pitchFamily="2" charset="-122"/>
              </a:rPr>
              <a:t>1 </a:t>
            </a:r>
            <a:r>
              <a:rPr lang="en-US" b="0">
                <a:latin typeface="宋体" panose="02010600030101010101" pitchFamily="2" charset="-122"/>
              </a:rPr>
              <a:t> 2  </a:t>
            </a:r>
            <a:r>
              <a:rPr lang="en-US" b="1">
                <a:latin typeface="宋体" panose="02010600030101010101" pitchFamily="2" charset="-122"/>
              </a:rPr>
              <a:t>3 </a:t>
            </a:r>
            <a:r>
              <a:rPr lang="en-US" b="0">
                <a:latin typeface="宋体" panose="02010600030101010101" pitchFamily="2" charset="-122"/>
              </a:rPr>
              <a:t> 4 </a:t>
            </a:r>
            <a:r>
              <a:rPr lang="en-US" b="1">
                <a:latin typeface="宋体" panose="02010600030101010101" pitchFamily="2" charset="-122"/>
              </a:rPr>
              <a:t> 5  6</a:t>
            </a:r>
            <a:r>
              <a:rPr lang="en-US" b="0">
                <a:latin typeface="宋体" panose="02010600030101010101" pitchFamily="2" charset="-122"/>
              </a:rPr>
              <a:t>  7  8  </a:t>
            </a:r>
            <a:r>
              <a:rPr lang="en-US" b="1">
                <a:latin typeface="宋体" panose="02010600030101010101" pitchFamily="2" charset="-122"/>
              </a:rPr>
              <a:t>9</a:t>
            </a:r>
            <a:r>
              <a:rPr lang="en-US" b="0">
                <a:latin typeface="宋体" panose="02010600030101010101" pitchFamily="2" charset="-122"/>
              </a:rPr>
              <a:t>  10  11  </a:t>
            </a:r>
            <a:r>
              <a:rPr lang="en-US" b="1">
                <a:latin typeface="宋体" panose="02010600030101010101" pitchFamily="2" charset="-122"/>
              </a:rPr>
              <a:t>12</a:t>
            </a:r>
            <a:r>
              <a:rPr lang="en-US" b="0">
                <a:latin typeface="宋体" panose="02010600030101010101" pitchFamily="2" charset="-122"/>
              </a:rPr>
              <a:t>  13  1</a:t>
            </a:r>
            <a:r>
              <a:rPr lang="en-US" b="1">
                <a:latin typeface="宋体" panose="02010600030101010101" pitchFamily="2" charset="-122"/>
              </a:rPr>
              <a:t>4  15 </a:t>
            </a:r>
            <a:r>
              <a:rPr lang="en-US" b="0">
                <a:latin typeface="宋体" panose="02010600030101010101" pitchFamily="2" charset="-122"/>
              </a:rPr>
              <a:t> 16  17  </a:t>
            </a:r>
            <a:r>
              <a:rPr lang="en-US" b="1">
                <a:latin typeface="宋体" panose="02010600030101010101" pitchFamily="2" charset="-122"/>
              </a:rPr>
              <a:t>18</a:t>
            </a:r>
            <a:r>
              <a:rPr lang="en-US" b="0">
                <a:latin typeface="宋体" panose="02010600030101010101" pitchFamily="2" charset="-122"/>
              </a:rPr>
              <a:t>  19  </a:t>
            </a:r>
            <a:r>
              <a:rPr lang="en-US" b="1">
                <a:latin typeface="宋体" panose="02010600030101010101" pitchFamily="2" charset="-122"/>
              </a:rPr>
              <a:t>20  21</a:t>
            </a:r>
            <a:r>
              <a:rPr lang="en-US" b="0">
                <a:latin typeface="宋体" panose="02010600030101010101" pitchFamily="2" charset="-122"/>
              </a:rPr>
              <a:t>  22  23  </a:t>
            </a:r>
            <a:r>
              <a:rPr lang="en-US" b="1">
                <a:latin typeface="宋体" panose="02010600030101010101" pitchFamily="2" charset="-122"/>
              </a:rPr>
              <a:t>24 </a:t>
            </a:r>
            <a:r>
              <a:rPr lang="en-US" b="0">
                <a:latin typeface="宋体" panose="02010600030101010101" pitchFamily="2" charset="-122"/>
              </a:rPr>
              <a:t> 25  </a:t>
            </a:r>
            <a:r>
              <a:rPr lang="en-US" b="1">
                <a:latin typeface="宋体" panose="02010600030101010101" pitchFamily="2" charset="-122"/>
              </a:rPr>
              <a:t>26  27 </a:t>
            </a:r>
            <a:r>
              <a:rPr lang="en-US" b="0">
                <a:latin typeface="宋体" panose="02010600030101010101" pitchFamily="2" charset="-122"/>
              </a:rPr>
              <a:t> 28  29  </a:t>
            </a:r>
            <a:r>
              <a:rPr lang="en-US" b="1">
                <a:latin typeface="宋体" panose="02010600030101010101" pitchFamily="2" charset="-122"/>
              </a:rPr>
              <a:t>30</a:t>
            </a:r>
            <a:endParaRPr lang="zh-CN" b="0">
              <a:ea typeface="宋体" panose="02010600030101010101" pitchFamily="2" charset="-122"/>
            </a:endParaRPr>
          </a:p>
          <a:p>
            <a:r>
              <a:rPr lang="zh-CN" b="0">
                <a:ea typeface="宋体" panose="02010600030101010101" pitchFamily="2" charset="-122"/>
              </a:rPr>
              <a:t>师生第二次PK，（师的加粗）1  </a:t>
            </a:r>
            <a:r>
              <a:rPr lang="en-US" b="1">
                <a:latin typeface="宋体" panose="02010600030101010101" pitchFamily="2" charset="-122"/>
              </a:rPr>
              <a:t>2  3</a:t>
            </a:r>
            <a:r>
              <a:rPr lang="en-US" b="0">
                <a:latin typeface="宋体" panose="02010600030101010101" pitchFamily="2" charset="-122"/>
              </a:rPr>
              <a:t>  4  5  </a:t>
            </a:r>
            <a:r>
              <a:rPr lang="en-US" b="1">
                <a:latin typeface="宋体" panose="02010600030101010101" pitchFamily="2" charset="-122"/>
              </a:rPr>
              <a:t>6</a:t>
            </a:r>
            <a:r>
              <a:rPr lang="en-US" b="0">
                <a:latin typeface="宋体" panose="02010600030101010101" pitchFamily="2" charset="-122"/>
              </a:rPr>
              <a:t>  7 </a:t>
            </a:r>
            <a:r>
              <a:rPr lang="en-US" b="1">
                <a:latin typeface="宋体" panose="02010600030101010101" pitchFamily="2" charset="-122"/>
              </a:rPr>
              <a:t> 8  9</a:t>
            </a:r>
            <a:r>
              <a:rPr lang="en-US" b="0">
                <a:latin typeface="宋体" panose="02010600030101010101" pitchFamily="2" charset="-122"/>
              </a:rPr>
              <a:t>  10  </a:t>
            </a:r>
            <a:r>
              <a:rPr lang="en-US" b="1">
                <a:latin typeface="宋体" panose="02010600030101010101" pitchFamily="2" charset="-122"/>
              </a:rPr>
              <a:t>11  12</a:t>
            </a:r>
            <a:r>
              <a:rPr lang="en-US" b="0">
                <a:latin typeface="宋体" panose="02010600030101010101" pitchFamily="2" charset="-122"/>
              </a:rPr>
              <a:t>  13  14  </a:t>
            </a:r>
            <a:r>
              <a:rPr lang="en-US" b="1">
                <a:latin typeface="宋体" panose="02010600030101010101" pitchFamily="2" charset="-122"/>
              </a:rPr>
              <a:t>15</a:t>
            </a:r>
            <a:r>
              <a:rPr lang="en-US" b="0">
                <a:latin typeface="宋体" panose="02010600030101010101" pitchFamily="2" charset="-122"/>
              </a:rPr>
              <a:t>  16  </a:t>
            </a:r>
            <a:r>
              <a:rPr lang="en-US" b="1">
                <a:latin typeface="宋体" panose="02010600030101010101" pitchFamily="2" charset="-122"/>
              </a:rPr>
              <a:t>17  18  </a:t>
            </a:r>
            <a:r>
              <a:rPr lang="en-US" b="0">
                <a:latin typeface="宋体" panose="02010600030101010101" pitchFamily="2" charset="-122"/>
              </a:rPr>
              <a:t>19  20  </a:t>
            </a:r>
            <a:r>
              <a:rPr lang="en-US" b="1">
                <a:latin typeface="宋体" panose="02010600030101010101" pitchFamily="2" charset="-122"/>
              </a:rPr>
              <a:t>21</a:t>
            </a:r>
            <a:r>
              <a:rPr lang="en-US" b="0">
                <a:latin typeface="宋体" panose="02010600030101010101" pitchFamily="2" charset="-122"/>
              </a:rPr>
              <a:t>  22  </a:t>
            </a:r>
            <a:r>
              <a:rPr lang="en-US" b="1">
                <a:latin typeface="宋体" panose="02010600030101010101" pitchFamily="2" charset="-122"/>
              </a:rPr>
              <a:t>23  24  </a:t>
            </a:r>
            <a:r>
              <a:rPr lang="en-US" b="0">
                <a:latin typeface="宋体" panose="02010600030101010101" pitchFamily="2" charset="-122"/>
              </a:rPr>
              <a:t>25  26  </a:t>
            </a:r>
            <a:r>
              <a:rPr lang="en-US" b="1">
                <a:latin typeface="宋体" panose="02010600030101010101" pitchFamily="2" charset="-122"/>
              </a:rPr>
              <a:t>27</a:t>
            </a:r>
            <a:r>
              <a:rPr lang="en-US" b="0">
                <a:latin typeface="宋体" panose="02010600030101010101" pitchFamily="2" charset="-122"/>
              </a:rPr>
              <a:t>  28  </a:t>
            </a:r>
            <a:r>
              <a:rPr lang="en-US" b="1">
                <a:latin typeface="宋体" panose="02010600030101010101" pitchFamily="2" charset="-122"/>
              </a:rPr>
              <a:t>29  30</a:t>
            </a:r>
            <a:endParaRPr lang="zh-CN" b="0">
              <a:ea typeface="宋体" panose="02010600030101010101" pitchFamily="2" charset="-122"/>
            </a:endParaRPr>
          </a:p>
          <a:p>
            <a:r>
              <a:rPr lang="zh-CN" b="0">
                <a:ea typeface="宋体" panose="02010600030101010101" pitchFamily="2" charset="-122"/>
              </a:rPr>
              <a:t>学生们都不服气，还想和老师PK，可是第三次还是老师赢了，学生就会想到老师是不是有什么窍门。</a:t>
            </a:r>
          </a:p>
          <a:p>
            <a:r>
              <a:rPr lang="zh-CN" b="0">
                <a:ea typeface="宋体" panose="02010600030101010101" pitchFamily="2" charset="-122"/>
              </a:rPr>
              <a:t>师问：你知道为何老师总会赢吗？</a:t>
            </a:r>
          </a:p>
          <a:p>
            <a:r>
              <a:rPr lang="zh-CN" b="0">
                <a:ea typeface="宋体" panose="02010600030101010101" pitchFamily="2" charset="-122"/>
              </a:rPr>
              <a:t>这个问题让孩子们进入了沉思，通过学生的思考讨论以及教师的引导，原来只要抢到3的倍数，如27、24、21、18、15等等，就能抢到30了。</a:t>
            </a:r>
          </a:p>
          <a:p>
            <a:r>
              <a:rPr lang="en-US" altLang="zh-CN" b="0">
                <a:ea typeface="宋体" panose="02010600030101010101" pitchFamily="2" charset="-122"/>
              </a:rPr>
              <a:t>     </a:t>
            </a:r>
            <a:r>
              <a:rPr lang="zh-CN" b="0">
                <a:ea typeface="宋体" panose="02010600030101010101" pitchFamily="2" charset="-122"/>
              </a:rPr>
              <a:t>这样的设计，不但学生兴趣盎然，最重要的是他的游戏隐藏着本节课所学内容的知识，通过了游戏让学生感到思维的碰撞，从而达到数学思考的目的。</a:t>
            </a:r>
            <a:endParaRPr lang="zh-CN" altLang="en-US" b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47847" cy="1539623"/>
            <a:chOff x="0" y="0"/>
            <a:chExt cx="12147847" cy="1539623"/>
          </a:xfrm>
        </p:grpSpPr>
        <p:sp>
          <p:nvSpPr>
            <p:cNvPr id="3" name="文本框 2"/>
            <p:cNvSpPr txBox="1"/>
            <p:nvPr/>
          </p:nvSpPr>
          <p:spPr>
            <a:xfrm>
              <a:off x="8115042" y="90170"/>
              <a:ext cx="4032805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聚集智慧</a:t>
              </a:r>
              <a:r>
                <a:rPr lang="en-US" alt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     </a:t>
              </a:r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汇美同行</a:t>
              </a:r>
              <a:endParaRPr lang="zh-CN" altLang="en-US" sz="3200" b="1" dirty="0">
                <a:solidFill>
                  <a:schemeClr val="accent1"/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endParaRPr>
            </a:p>
          </p:txBody>
        </p:sp>
        <p:pic>
          <p:nvPicPr>
            <p:cNvPr id="4" name="图片 3" descr="徽标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62671" cy="1539623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 flipV="1">
              <a:off x="1706687" y="693491"/>
              <a:ext cx="10225136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2"/>
          <p:cNvSpPr txBox="1"/>
          <p:nvPr/>
        </p:nvSpPr>
        <p:spPr>
          <a:xfrm>
            <a:off x="554193" y="1539642"/>
            <a:ext cx="11440227" cy="4580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32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zh-CN" sz="32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没有认知冲突的课堂教学就象一潭没有涟漪的静水，课堂气氛平淡，没有教学高潮，学生的思维松弛</a:t>
            </a:r>
            <a:r>
              <a:rPr lang="en-US" altLang="zh-CN" sz="32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32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大脑皮层出于惰性状态，认知兴趣不能得以维持，教学效果较低。在教学中设置认知冲突，一方面激发学生从情感上参与课堂教学，另一方面唤起学生的思维活动，活跃课堂气氛。促使学生努力求知，变</a:t>
            </a:r>
            <a:r>
              <a:rPr lang="en-US" altLang="zh-CN" sz="32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32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失衡</a:t>
            </a:r>
            <a:r>
              <a:rPr lang="en-US" altLang="zh-CN" sz="32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32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32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32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平衡</a:t>
            </a:r>
            <a:r>
              <a:rPr lang="en-US" altLang="zh-CN" sz="32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32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的过程中，学习的主体活动得到了有效体现，思维得到了发展，解决问题的能力得到了提高。</a:t>
            </a:r>
            <a:endParaRPr lang="zh-CN" altLang="en-US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47847" cy="1539623"/>
            <a:chOff x="0" y="0"/>
            <a:chExt cx="12147847" cy="1539623"/>
          </a:xfrm>
        </p:grpSpPr>
        <p:sp>
          <p:nvSpPr>
            <p:cNvPr id="3" name="文本框 2"/>
            <p:cNvSpPr txBox="1"/>
            <p:nvPr/>
          </p:nvSpPr>
          <p:spPr>
            <a:xfrm>
              <a:off x="8115042" y="90170"/>
              <a:ext cx="4032805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聚集智慧</a:t>
              </a:r>
              <a:r>
                <a:rPr lang="en-US" alt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     </a:t>
              </a:r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汇美同行</a:t>
              </a:r>
              <a:endParaRPr lang="zh-CN" altLang="en-US" sz="3200" b="1" dirty="0">
                <a:solidFill>
                  <a:schemeClr val="accent1"/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endParaRPr>
            </a:p>
          </p:txBody>
        </p:sp>
        <p:pic>
          <p:nvPicPr>
            <p:cNvPr id="4" name="图片 3" descr="徽标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62671" cy="1539623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 flipV="1">
              <a:off x="1706687" y="693491"/>
              <a:ext cx="10225136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椭圆 3079"/>
          <p:cNvSpPr>
            <a:spLocks noChangeArrowheads="1"/>
          </p:cNvSpPr>
          <p:nvPr/>
        </p:nvSpPr>
        <p:spPr bwMode="auto">
          <a:xfrm>
            <a:off x="2828975" y="2464197"/>
            <a:ext cx="2222943" cy="22229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67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3080"/>
          <p:cNvSpPr txBox="1">
            <a:spLocks noChangeArrowheads="1"/>
          </p:cNvSpPr>
          <p:nvPr/>
        </p:nvSpPr>
        <p:spPr bwMode="auto">
          <a:xfrm>
            <a:off x="4847239" y="1845062"/>
            <a:ext cx="17609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4000" dirty="0">
                <a:solidFill>
                  <a:schemeClr val="accent3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Arial" panose="020B0604020202020204" pitchFamily="34" charset="0"/>
              </a:rPr>
              <a:t>（三）</a:t>
            </a:r>
            <a:endParaRPr lang="en-US" altLang="zh-CN" sz="4000" dirty="0">
              <a:solidFill>
                <a:schemeClr val="accent3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8" name="直接连接符 3084"/>
          <p:cNvSpPr>
            <a:spLocks noChangeShapeType="1"/>
          </p:cNvSpPr>
          <p:nvPr/>
        </p:nvSpPr>
        <p:spPr bwMode="auto">
          <a:xfrm>
            <a:off x="6607530" y="3387890"/>
            <a:ext cx="0" cy="81016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267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3088"/>
          <p:cNvSpPr>
            <a:spLocks noChangeArrowheads="1"/>
          </p:cNvSpPr>
          <p:nvPr/>
        </p:nvSpPr>
        <p:spPr bwMode="auto">
          <a:xfrm>
            <a:off x="1920602" y="4285402"/>
            <a:ext cx="169622" cy="1696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67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3087"/>
          <p:cNvSpPr>
            <a:spLocks noChangeArrowheads="1"/>
          </p:cNvSpPr>
          <p:nvPr/>
        </p:nvSpPr>
        <p:spPr bwMode="auto">
          <a:xfrm>
            <a:off x="5162562" y="2637389"/>
            <a:ext cx="482083" cy="4820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67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891274" y="1740540"/>
            <a:ext cx="4752527" cy="16004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dirty="0">
                <a:solidFill>
                  <a:schemeClr val="accent2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Arial" panose="020B0604020202020204" pitchFamily="34" charset="0"/>
              </a:rPr>
              <a:t>巧置任务，以“操作”引导高阶思维。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 bldLvl="0" animBg="1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47847" cy="1539623"/>
            <a:chOff x="0" y="0"/>
            <a:chExt cx="12147847" cy="1539623"/>
          </a:xfrm>
        </p:grpSpPr>
        <p:sp>
          <p:nvSpPr>
            <p:cNvPr id="3" name="文本框 2"/>
            <p:cNvSpPr txBox="1"/>
            <p:nvPr/>
          </p:nvSpPr>
          <p:spPr>
            <a:xfrm>
              <a:off x="8115042" y="90170"/>
              <a:ext cx="4032805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聚集智慧</a:t>
              </a:r>
              <a:r>
                <a:rPr lang="en-US" alt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     </a:t>
              </a:r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汇美同行</a:t>
              </a:r>
              <a:endParaRPr lang="zh-CN" altLang="en-US" sz="3200" b="1" dirty="0">
                <a:solidFill>
                  <a:schemeClr val="accent1"/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endParaRPr>
            </a:p>
          </p:txBody>
        </p:sp>
        <p:pic>
          <p:nvPicPr>
            <p:cNvPr id="4" name="图片 3" descr="徽标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62671" cy="1539623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 flipV="1">
              <a:off x="1706687" y="693491"/>
              <a:ext cx="10225136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/>
          <p:cNvSpPr/>
          <p:nvPr/>
        </p:nvSpPr>
        <p:spPr>
          <a:xfrm>
            <a:off x="1163471" y="1096045"/>
            <a:ext cx="99309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(</a:t>
            </a:r>
            <a:r>
              <a:rPr lang="zh-CN" altLang="en-US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三</a:t>
            </a:r>
            <a:r>
              <a:rPr lang="en-US" altLang="zh-CN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)</a:t>
            </a:r>
            <a:r>
              <a:rPr lang="zh-CN" altLang="en-US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巧置任务，以“操作”引导高阶思维。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58138" y="1672109"/>
            <a:ext cx="10121694" cy="5091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en-US" sz="4000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3600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小学数学学习是与具体实践活动分不开的，重视动手操作，是发展学生思维，培养学生数学能力最有效的途径之一。小学数学教材的特点之一，是重视直观教学，增加了学生的实</a:t>
            </a:r>
            <a:r>
              <a:rPr lang="en-US" altLang="zh-CN" sz="3600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3600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践活动和动手操作内容，所以，操作活动是数学课堂教学过程中的一个重要环节。</a:t>
            </a:r>
            <a:endParaRPr lang="zh-CN" altLang="en-US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346200" y="909320"/>
            <a:ext cx="9627870" cy="5631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b="0">
                <a:ea typeface="宋体" panose="02010600030101010101" pitchFamily="2" charset="-122"/>
              </a:rPr>
              <a:t>师</a:t>
            </a:r>
            <a:r>
              <a:rPr lang="en-US" b="0">
                <a:latin typeface="Calibri" panose="020F0502020204030204" pitchFamily="34" charset="0"/>
              </a:rPr>
              <a:t>:</a:t>
            </a:r>
            <a:r>
              <a:rPr lang="zh-CN" b="0">
                <a:ea typeface="宋体" panose="02010600030101010101" pitchFamily="2" charset="-122"/>
              </a:rPr>
              <a:t>关于三角形内角和，你想学习什么呢</a:t>
            </a:r>
            <a:r>
              <a:rPr lang="en-US" b="0">
                <a:latin typeface="Calibri" panose="020F0502020204030204" pitchFamily="34" charset="0"/>
              </a:rPr>
              <a:t>?</a:t>
            </a:r>
          </a:p>
          <a:p>
            <a:pPr indent="266700">
              <a:lnSpc>
                <a:spcPct val="150000"/>
              </a:lnSpc>
            </a:pPr>
            <a:r>
              <a:rPr lang="zh-CN" b="0">
                <a:ea typeface="宋体" panose="02010600030101010101" pitchFamily="2" charset="-122"/>
              </a:rPr>
              <a:t>生</a:t>
            </a:r>
            <a:r>
              <a:rPr lang="en-US" b="0">
                <a:latin typeface="Calibri" panose="020F0502020204030204" pitchFamily="34" charset="0"/>
              </a:rPr>
              <a:t>:</a:t>
            </a:r>
            <a:r>
              <a:rPr lang="zh-CN" b="0">
                <a:ea typeface="宋体" panose="02010600030101010101" pitchFamily="2" charset="-122"/>
              </a:rPr>
              <a:t>我想知道什么是三角形的内角和</a:t>
            </a:r>
            <a:r>
              <a:rPr lang="en-US" b="0">
                <a:latin typeface="Calibri" panose="020F0502020204030204" pitchFamily="34" charset="0"/>
              </a:rPr>
              <a:t>;</a:t>
            </a:r>
            <a:r>
              <a:rPr lang="zh-CN" b="0">
                <a:ea typeface="宋体" panose="02010600030101010101" pitchFamily="2" charset="-122"/>
              </a:rPr>
              <a:t>三角形的内角和有什么奥秘</a:t>
            </a:r>
            <a:r>
              <a:rPr lang="en-US" b="0">
                <a:latin typeface="Calibri" panose="020F0502020204030204" pitchFamily="34" charset="0"/>
              </a:rPr>
              <a:t>?</a:t>
            </a:r>
          </a:p>
          <a:p>
            <a:pPr indent="266700">
              <a:lnSpc>
                <a:spcPct val="150000"/>
              </a:lnSpc>
            </a:pPr>
            <a:r>
              <a:rPr lang="zh-CN" b="0">
                <a:ea typeface="宋体" panose="02010600030101010101" pitchFamily="2" charset="-122"/>
              </a:rPr>
              <a:t>师</a:t>
            </a:r>
            <a:r>
              <a:rPr lang="en-US" b="0">
                <a:latin typeface="Calibri" panose="020F0502020204030204" pitchFamily="34" charset="0"/>
              </a:rPr>
              <a:t>:</a:t>
            </a:r>
            <a:r>
              <a:rPr lang="zh-CN" b="0">
                <a:ea typeface="宋体" panose="02010600030101010101" pitchFamily="2" charset="-122"/>
              </a:rPr>
              <a:t>同学们想研究的知识真不少。这节课我们重点来研究以下三个问题，请同学们带着问题看教材自学。</a:t>
            </a:r>
          </a:p>
          <a:p>
            <a:pPr indent="266700">
              <a:lnSpc>
                <a:spcPct val="150000"/>
              </a:lnSpc>
            </a:pPr>
            <a:r>
              <a:rPr lang="en-US" b="0">
                <a:latin typeface="Calibri" panose="020F0502020204030204" pitchFamily="34" charset="0"/>
              </a:rPr>
              <a:t>(1)</a:t>
            </a:r>
            <a:r>
              <a:rPr lang="zh-CN" b="0">
                <a:ea typeface="宋体" panose="02010600030101010101" pitchFamily="2" charset="-122"/>
              </a:rPr>
              <a:t>三角形的内角和指的是什么</a:t>
            </a:r>
            <a:r>
              <a:rPr lang="en-US" b="0">
                <a:latin typeface="Calibri" panose="020F0502020204030204" pitchFamily="34" charset="0"/>
              </a:rPr>
              <a:t>?</a:t>
            </a:r>
          </a:p>
          <a:p>
            <a:pPr indent="266700">
              <a:lnSpc>
                <a:spcPct val="150000"/>
              </a:lnSpc>
            </a:pPr>
            <a:r>
              <a:rPr lang="en-US" b="0">
                <a:latin typeface="Calibri" panose="020F0502020204030204" pitchFamily="34" charset="0"/>
              </a:rPr>
              <a:t>(2)</a:t>
            </a:r>
            <a:r>
              <a:rPr lang="zh-CN" b="0">
                <a:ea typeface="宋体" panose="02010600030101010101" pitchFamily="2" charset="-122"/>
              </a:rPr>
              <a:t>把三角形的三个内角加起来可以怎么做</a:t>
            </a:r>
            <a:r>
              <a:rPr lang="en-US" b="0">
                <a:latin typeface="Calibri" panose="020F0502020204030204" pitchFamily="34" charset="0"/>
              </a:rPr>
              <a:t>?</a:t>
            </a:r>
          </a:p>
          <a:p>
            <a:pPr indent="266700">
              <a:lnSpc>
                <a:spcPct val="150000"/>
              </a:lnSpc>
            </a:pPr>
            <a:r>
              <a:rPr lang="en-US" b="0">
                <a:latin typeface="Calibri" panose="020F0502020204030204" pitchFamily="34" charset="0"/>
              </a:rPr>
              <a:t>(3)</a:t>
            </a:r>
            <a:r>
              <a:rPr lang="zh-CN" b="0">
                <a:ea typeface="宋体" panose="02010600030101010101" pitchFamily="2" charset="-122"/>
              </a:rPr>
              <a:t>观察三角形的三个内角的和，你发现了什么</a:t>
            </a:r>
            <a:r>
              <a:rPr lang="en-US" b="0">
                <a:latin typeface="Calibri" panose="020F0502020204030204" pitchFamily="34" charset="0"/>
              </a:rPr>
              <a:t>?</a:t>
            </a:r>
          </a:p>
          <a:p>
            <a:pPr indent="266700">
              <a:lnSpc>
                <a:spcPct val="150000"/>
              </a:lnSpc>
            </a:pPr>
            <a:r>
              <a:rPr lang="en-US" b="0">
                <a:latin typeface="Calibri" panose="020F0502020204030204" pitchFamily="34" charset="0"/>
              </a:rPr>
              <a:t>[</a:t>
            </a:r>
            <a:r>
              <a:rPr lang="zh-CN" b="0">
                <a:ea typeface="宋体" panose="02010600030101010101" pitchFamily="2" charset="-122"/>
              </a:rPr>
              <a:t>反思</a:t>
            </a:r>
            <a:r>
              <a:rPr lang="en-US" b="0">
                <a:latin typeface="Calibri" panose="020F0502020204030204" pitchFamily="34" charset="0"/>
              </a:rPr>
              <a:t>]</a:t>
            </a:r>
            <a:r>
              <a:rPr lang="zh-CN" b="0">
                <a:ea typeface="宋体" panose="02010600030101010101" pitchFamily="2" charset="-122"/>
              </a:rPr>
              <a:t>数学思考是学生进行数学学习的核心，问题是引发学生思考的前提。引导学生自己提出问题，培养学生提问的能力，激发学生有目的的进行推断、预测，为后面的实践操作铺垫</a:t>
            </a:r>
            <a:r>
              <a:rPr lang="zh-CN" b="0">
                <a:latin typeface="Calibri" panose="020F0502020204030204" pitchFamily="34" charset="0"/>
                <a:ea typeface="宋体" panose="02010600030101010101" pitchFamily="2" charset="-122"/>
              </a:rPr>
              <a:t>。</a:t>
            </a:r>
            <a:endParaRPr lang="zh-CN" altLang="en-US" b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12147847" cy="1539623"/>
            <a:chOff x="0" y="0"/>
            <a:chExt cx="12147847" cy="1539623"/>
          </a:xfrm>
        </p:grpSpPr>
        <p:sp>
          <p:nvSpPr>
            <p:cNvPr id="3" name="文本框 2"/>
            <p:cNvSpPr txBox="1"/>
            <p:nvPr/>
          </p:nvSpPr>
          <p:spPr>
            <a:xfrm>
              <a:off x="8115042" y="90170"/>
              <a:ext cx="4032805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聚集智慧</a:t>
              </a:r>
              <a:r>
                <a:rPr lang="en-US" alt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     </a:t>
              </a:r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汇美同行</a:t>
              </a:r>
              <a:endParaRPr lang="zh-CN" altLang="en-US" sz="3200" b="1" dirty="0">
                <a:solidFill>
                  <a:schemeClr val="accent1"/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endParaRPr>
            </a:p>
          </p:txBody>
        </p:sp>
        <p:pic>
          <p:nvPicPr>
            <p:cNvPr id="4" name="图片 3" descr="徽标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62671" cy="1539623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 flipV="1">
              <a:off x="1706687" y="693491"/>
              <a:ext cx="10225136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47847" cy="1539623"/>
            <a:chOff x="0" y="0"/>
            <a:chExt cx="12147847" cy="1539623"/>
          </a:xfrm>
        </p:grpSpPr>
        <p:sp>
          <p:nvSpPr>
            <p:cNvPr id="3" name="文本框 2"/>
            <p:cNvSpPr txBox="1"/>
            <p:nvPr/>
          </p:nvSpPr>
          <p:spPr>
            <a:xfrm>
              <a:off x="8115042" y="90170"/>
              <a:ext cx="4032805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聚集智慧</a:t>
              </a:r>
              <a:r>
                <a:rPr lang="en-US" alt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     </a:t>
              </a:r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汇美同行</a:t>
              </a:r>
              <a:endParaRPr lang="zh-CN" altLang="en-US" sz="3200" b="1" dirty="0">
                <a:solidFill>
                  <a:schemeClr val="accent1"/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endParaRPr>
            </a:p>
          </p:txBody>
        </p:sp>
        <p:pic>
          <p:nvPicPr>
            <p:cNvPr id="4" name="图片 3" descr="徽标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62671" cy="1539623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 flipV="1">
              <a:off x="1706687" y="693491"/>
              <a:ext cx="10225136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8276702" y="1626123"/>
            <a:ext cx="2621977" cy="3940617"/>
            <a:chOff x="7191972" y="1653290"/>
            <a:chExt cx="3214772" cy="4831540"/>
          </a:xfrm>
          <a:solidFill>
            <a:srgbClr val="6DC1B5"/>
          </a:solidFill>
        </p:grpSpPr>
        <p:sp>
          <p:nvSpPr>
            <p:cNvPr id="7" name="Freeform 44"/>
            <p:cNvSpPr/>
            <p:nvPr/>
          </p:nvSpPr>
          <p:spPr bwMode="auto">
            <a:xfrm>
              <a:off x="8530276" y="1653290"/>
              <a:ext cx="523875" cy="479425"/>
            </a:xfrm>
            <a:custGeom>
              <a:avLst/>
              <a:gdLst>
                <a:gd name="T0" fmla="*/ 117 w 240"/>
                <a:gd name="T1" fmla="*/ 220 h 220"/>
                <a:gd name="T2" fmla="*/ 0 w 240"/>
                <a:gd name="T3" fmla="*/ 219 h 220"/>
                <a:gd name="T4" fmla="*/ 0 w 240"/>
                <a:gd name="T5" fmla="*/ 44 h 220"/>
                <a:gd name="T6" fmla="*/ 120 w 240"/>
                <a:gd name="T7" fmla="*/ 44 h 220"/>
                <a:gd name="T8" fmla="*/ 240 w 240"/>
                <a:gd name="T9" fmla="*/ 44 h 220"/>
                <a:gd name="T10" fmla="*/ 240 w 240"/>
                <a:gd name="T11" fmla="*/ 219 h 220"/>
                <a:gd name="T12" fmla="*/ 117 w 240"/>
                <a:gd name="T13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220">
                  <a:moveTo>
                    <a:pt x="117" y="220"/>
                  </a:moveTo>
                  <a:cubicBezTo>
                    <a:pt x="117" y="220"/>
                    <a:pt x="76" y="179"/>
                    <a:pt x="0" y="21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78" y="0"/>
                    <a:pt x="120" y="44"/>
                  </a:cubicBezTo>
                  <a:cubicBezTo>
                    <a:pt x="240" y="44"/>
                    <a:pt x="240" y="44"/>
                    <a:pt x="240" y="44"/>
                  </a:cubicBezTo>
                  <a:cubicBezTo>
                    <a:pt x="240" y="219"/>
                    <a:pt x="240" y="219"/>
                    <a:pt x="240" y="219"/>
                  </a:cubicBezTo>
                  <a:lnTo>
                    <a:pt x="117" y="2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7191972" y="1876290"/>
              <a:ext cx="3214772" cy="4608540"/>
              <a:chOff x="7120576" y="1773940"/>
              <a:chExt cx="3357563" cy="4813240"/>
            </a:xfrm>
            <a:grpFill/>
          </p:grpSpPr>
          <p:sp>
            <p:nvSpPr>
              <p:cNvPr id="9" name="Freeform 6"/>
              <p:cNvSpPr/>
              <p:nvPr/>
            </p:nvSpPr>
            <p:spPr bwMode="auto">
              <a:xfrm flipH="1">
                <a:off x="8338726" y="6184970"/>
                <a:ext cx="893867" cy="192303"/>
              </a:xfrm>
              <a:custGeom>
                <a:avLst/>
                <a:gdLst>
                  <a:gd name="T0" fmla="*/ 20 w 23"/>
                  <a:gd name="T1" fmla="*/ 0 h 5"/>
                  <a:gd name="T2" fmla="*/ 3 w 23"/>
                  <a:gd name="T3" fmla="*/ 0 h 5"/>
                  <a:gd name="T4" fmla="*/ 0 w 23"/>
                  <a:gd name="T5" fmla="*/ 2 h 5"/>
                  <a:gd name="T6" fmla="*/ 3 w 23"/>
                  <a:gd name="T7" fmla="*/ 5 h 5"/>
                  <a:gd name="T8" fmla="*/ 20 w 23"/>
                  <a:gd name="T9" fmla="*/ 5 h 5"/>
                  <a:gd name="T10" fmla="*/ 23 w 23"/>
                  <a:gd name="T11" fmla="*/ 2 h 5"/>
                  <a:gd name="T12" fmla="*/ 20 w 23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">
                    <a:moveTo>
                      <a:pt x="2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2" y="5"/>
                      <a:pt x="23" y="4"/>
                      <a:pt x="23" y="2"/>
                    </a:cubicBezTo>
                    <a:cubicBezTo>
                      <a:pt x="23" y="1"/>
                      <a:pt x="22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10" name="Freeform 24"/>
              <p:cNvSpPr/>
              <p:nvPr/>
            </p:nvSpPr>
            <p:spPr>
              <a:xfrm flipH="1">
                <a:off x="8104439" y="5787794"/>
                <a:ext cx="1362439" cy="397176"/>
              </a:xfrm>
              <a:custGeom>
                <a:avLst/>
                <a:gdLst>
                  <a:gd name="connsiteX0" fmla="*/ 0 w 2645228"/>
                  <a:gd name="connsiteY0" fmla="*/ 0 h 496975"/>
                  <a:gd name="connsiteX1" fmla="*/ 2645228 w 2645228"/>
                  <a:gd name="connsiteY1" fmla="*/ 0 h 496975"/>
                  <a:gd name="connsiteX2" fmla="*/ 2645228 w 2645228"/>
                  <a:gd name="connsiteY2" fmla="*/ 56095 h 496975"/>
                  <a:gd name="connsiteX3" fmla="*/ 2204348 w 2645228"/>
                  <a:gd name="connsiteY3" fmla="*/ 496975 h 496975"/>
                  <a:gd name="connsiteX4" fmla="*/ 440880 w 2645228"/>
                  <a:gd name="connsiteY4" fmla="*/ 496975 h 496975"/>
                  <a:gd name="connsiteX5" fmla="*/ 0 w 2645228"/>
                  <a:gd name="connsiteY5" fmla="*/ 56095 h 496975"/>
                  <a:gd name="connsiteX6" fmla="*/ 0 w 2645228"/>
                  <a:gd name="connsiteY6" fmla="*/ 0 h 49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45228" h="496975">
                    <a:moveTo>
                      <a:pt x="0" y="0"/>
                    </a:moveTo>
                    <a:lnTo>
                      <a:pt x="2645228" y="0"/>
                    </a:lnTo>
                    <a:lnTo>
                      <a:pt x="2645228" y="56095"/>
                    </a:lnTo>
                    <a:cubicBezTo>
                      <a:pt x="2645228" y="299586"/>
                      <a:pt x="2447839" y="496975"/>
                      <a:pt x="2204348" y="496975"/>
                    </a:cubicBezTo>
                    <a:lnTo>
                      <a:pt x="440880" y="496975"/>
                    </a:lnTo>
                    <a:cubicBezTo>
                      <a:pt x="197389" y="496975"/>
                      <a:pt x="0" y="299586"/>
                      <a:pt x="0" y="56095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" name="Freeform 25"/>
              <p:cNvSpPr/>
              <p:nvPr/>
            </p:nvSpPr>
            <p:spPr>
              <a:xfrm flipH="1">
                <a:off x="8481777" y="6457438"/>
                <a:ext cx="607766" cy="129742"/>
              </a:xfrm>
              <a:custGeom>
                <a:avLst/>
                <a:gdLst>
                  <a:gd name="connsiteX0" fmla="*/ 0 w 694404"/>
                  <a:gd name="connsiteY0" fmla="*/ 0 h 288475"/>
                  <a:gd name="connsiteX1" fmla="*/ 694404 w 694404"/>
                  <a:gd name="connsiteY1" fmla="*/ 0 h 288475"/>
                  <a:gd name="connsiteX2" fmla="*/ 693800 w 694404"/>
                  <a:gd name="connsiteY2" fmla="*/ 5989 h 288475"/>
                  <a:gd name="connsiteX3" fmla="*/ 347202 w 694404"/>
                  <a:gd name="connsiteY3" fmla="*/ 288475 h 288475"/>
                  <a:gd name="connsiteX4" fmla="*/ 604 w 694404"/>
                  <a:gd name="connsiteY4" fmla="*/ 5989 h 288475"/>
                  <a:gd name="connsiteX5" fmla="*/ 0 w 694404"/>
                  <a:gd name="connsiteY5" fmla="*/ 0 h 288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4404" h="288475">
                    <a:moveTo>
                      <a:pt x="0" y="0"/>
                    </a:moveTo>
                    <a:lnTo>
                      <a:pt x="694404" y="0"/>
                    </a:lnTo>
                    <a:lnTo>
                      <a:pt x="693800" y="5989"/>
                    </a:lnTo>
                    <a:cubicBezTo>
                      <a:pt x="660811" y="167204"/>
                      <a:pt x="518169" y="288475"/>
                      <a:pt x="347202" y="288475"/>
                    </a:cubicBezTo>
                    <a:cubicBezTo>
                      <a:pt x="176235" y="288475"/>
                      <a:pt x="33593" y="167204"/>
                      <a:pt x="604" y="5989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" name="Freeform 5"/>
              <p:cNvSpPr/>
              <p:nvPr/>
            </p:nvSpPr>
            <p:spPr bwMode="auto">
              <a:xfrm>
                <a:off x="8676326" y="5020378"/>
                <a:ext cx="177800" cy="525463"/>
              </a:xfrm>
              <a:custGeom>
                <a:avLst/>
                <a:gdLst>
                  <a:gd name="T0" fmla="*/ 77 w 112"/>
                  <a:gd name="T1" fmla="*/ 270 h 331"/>
                  <a:gd name="T2" fmla="*/ 44 w 112"/>
                  <a:gd name="T3" fmla="*/ 331 h 331"/>
                  <a:gd name="T4" fmla="*/ 15 w 112"/>
                  <a:gd name="T5" fmla="*/ 328 h 331"/>
                  <a:gd name="T6" fmla="*/ 0 w 112"/>
                  <a:gd name="T7" fmla="*/ 261 h 331"/>
                  <a:gd name="T8" fmla="*/ 35 w 112"/>
                  <a:gd name="T9" fmla="*/ 0 h 331"/>
                  <a:gd name="T10" fmla="*/ 112 w 112"/>
                  <a:gd name="T11" fmla="*/ 11 h 331"/>
                  <a:gd name="T12" fmla="*/ 77 w 112"/>
                  <a:gd name="T13" fmla="*/ 27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331">
                    <a:moveTo>
                      <a:pt x="77" y="270"/>
                    </a:moveTo>
                    <a:lnTo>
                      <a:pt x="44" y="331"/>
                    </a:lnTo>
                    <a:lnTo>
                      <a:pt x="15" y="328"/>
                    </a:lnTo>
                    <a:lnTo>
                      <a:pt x="0" y="261"/>
                    </a:lnTo>
                    <a:lnTo>
                      <a:pt x="35" y="0"/>
                    </a:lnTo>
                    <a:lnTo>
                      <a:pt x="112" y="11"/>
                    </a:lnTo>
                    <a:lnTo>
                      <a:pt x="77" y="27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8727126" y="4926715"/>
                <a:ext cx="139700" cy="161925"/>
              </a:xfrm>
              <a:custGeom>
                <a:avLst/>
                <a:gdLst>
                  <a:gd name="T0" fmla="*/ 58 w 64"/>
                  <a:gd name="T1" fmla="*/ 48 h 74"/>
                  <a:gd name="T2" fmla="*/ 27 w 64"/>
                  <a:gd name="T3" fmla="*/ 72 h 74"/>
                  <a:gd name="T4" fmla="*/ 26 w 64"/>
                  <a:gd name="T5" fmla="*/ 72 h 74"/>
                  <a:gd name="T6" fmla="*/ 2 w 64"/>
                  <a:gd name="T7" fmla="*/ 41 h 74"/>
                  <a:gd name="T8" fmla="*/ 6 w 64"/>
                  <a:gd name="T9" fmla="*/ 15 h 74"/>
                  <a:gd name="T10" fmla="*/ 35 w 64"/>
                  <a:gd name="T11" fmla="*/ 7 h 74"/>
                  <a:gd name="T12" fmla="*/ 36 w 64"/>
                  <a:gd name="T13" fmla="*/ 7 h 74"/>
                  <a:gd name="T14" fmla="*/ 62 w 64"/>
                  <a:gd name="T15" fmla="*/ 22 h 74"/>
                  <a:gd name="T16" fmla="*/ 58 w 64"/>
                  <a:gd name="T17" fmla="*/ 4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74">
                    <a:moveTo>
                      <a:pt x="58" y="48"/>
                    </a:moveTo>
                    <a:cubicBezTo>
                      <a:pt x="56" y="63"/>
                      <a:pt x="42" y="74"/>
                      <a:pt x="27" y="72"/>
                    </a:cubicBezTo>
                    <a:cubicBezTo>
                      <a:pt x="26" y="72"/>
                      <a:pt x="26" y="72"/>
                      <a:pt x="26" y="72"/>
                    </a:cubicBezTo>
                    <a:cubicBezTo>
                      <a:pt x="11" y="70"/>
                      <a:pt x="0" y="56"/>
                      <a:pt x="2" y="41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8" y="0"/>
                      <a:pt x="20" y="5"/>
                      <a:pt x="35" y="7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51" y="9"/>
                      <a:pt x="64" y="7"/>
                      <a:pt x="62" y="22"/>
                    </a:cubicBezTo>
                    <a:lnTo>
                      <a:pt x="58" y="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" name="Freeform 7"/>
              <p:cNvSpPr/>
              <p:nvPr/>
            </p:nvSpPr>
            <p:spPr bwMode="auto">
              <a:xfrm>
                <a:off x="8711251" y="4985453"/>
                <a:ext cx="152400" cy="147638"/>
              </a:xfrm>
              <a:custGeom>
                <a:avLst/>
                <a:gdLst>
                  <a:gd name="T0" fmla="*/ 85 w 96"/>
                  <a:gd name="T1" fmla="*/ 93 h 93"/>
                  <a:gd name="T2" fmla="*/ 0 w 96"/>
                  <a:gd name="T3" fmla="*/ 81 h 93"/>
                  <a:gd name="T4" fmla="*/ 11 w 96"/>
                  <a:gd name="T5" fmla="*/ 0 h 93"/>
                  <a:gd name="T6" fmla="*/ 96 w 96"/>
                  <a:gd name="T7" fmla="*/ 12 h 93"/>
                  <a:gd name="T8" fmla="*/ 85 w 96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93">
                    <a:moveTo>
                      <a:pt x="85" y="93"/>
                    </a:moveTo>
                    <a:lnTo>
                      <a:pt x="0" y="81"/>
                    </a:lnTo>
                    <a:lnTo>
                      <a:pt x="11" y="0"/>
                    </a:lnTo>
                    <a:lnTo>
                      <a:pt x="96" y="12"/>
                    </a:lnTo>
                    <a:lnTo>
                      <a:pt x="85" y="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" name="Freeform 8"/>
              <p:cNvSpPr/>
              <p:nvPr/>
            </p:nvSpPr>
            <p:spPr bwMode="auto">
              <a:xfrm>
                <a:off x="8700139" y="5526790"/>
                <a:ext cx="46038" cy="76200"/>
              </a:xfrm>
              <a:custGeom>
                <a:avLst/>
                <a:gdLst>
                  <a:gd name="T0" fmla="*/ 0 w 21"/>
                  <a:gd name="T1" fmla="*/ 5 h 35"/>
                  <a:gd name="T2" fmla="*/ 5 w 21"/>
                  <a:gd name="T3" fmla="*/ 26 h 35"/>
                  <a:gd name="T4" fmla="*/ 21 w 21"/>
                  <a:gd name="T5" fmla="*/ 9 h 35"/>
                  <a:gd name="T6" fmla="*/ 0 w 21"/>
                  <a:gd name="T7" fmla="*/ 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35">
                    <a:moveTo>
                      <a:pt x="0" y="5"/>
                    </a:moveTo>
                    <a:cubicBezTo>
                      <a:pt x="0" y="5"/>
                      <a:pt x="3" y="22"/>
                      <a:pt x="5" y="26"/>
                    </a:cubicBezTo>
                    <a:cubicBezTo>
                      <a:pt x="6" y="31"/>
                      <a:pt x="9" y="35"/>
                      <a:pt x="21" y="9"/>
                    </a:cubicBezTo>
                    <a:cubicBezTo>
                      <a:pt x="21" y="9"/>
                      <a:pt x="13" y="0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" name="Freeform 9"/>
              <p:cNvSpPr/>
              <p:nvPr/>
            </p:nvSpPr>
            <p:spPr bwMode="auto">
              <a:xfrm>
                <a:off x="8860476" y="5018790"/>
                <a:ext cx="176213" cy="525463"/>
              </a:xfrm>
              <a:custGeom>
                <a:avLst/>
                <a:gdLst>
                  <a:gd name="T0" fmla="*/ 75 w 111"/>
                  <a:gd name="T1" fmla="*/ 269 h 331"/>
                  <a:gd name="T2" fmla="*/ 44 w 111"/>
                  <a:gd name="T3" fmla="*/ 331 h 331"/>
                  <a:gd name="T4" fmla="*/ 15 w 111"/>
                  <a:gd name="T5" fmla="*/ 326 h 331"/>
                  <a:gd name="T6" fmla="*/ 0 w 111"/>
                  <a:gd name="T7" fmla="*/ 259 h 331"/>
                  <a:gd name="T8" fmla="*/ 34 w 111"/>
                  <a:gd name="T9" fmla="*/ 0 h 331"/>
                  <a:gd name="T10" fmla="*/ 111 w 111"/>
                  <a:gd name="T11" fmla="*/ 9 h 331"/>
                  <a:gd name="T12" fmla="*/ 75 w 111"/>
                  <a:gd name="T13" fmla="*/ 26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331">
                    <a:moveTo>
                      <a:pt x="75" y="269"/>
                    </a:moveTo>
                    <a:lnTo>
                      <a:pt x="44" y="331"/>
                    </a:lnTo>
                    <a:lnTo>
                      <a:pt x="15" y="326"/>
                    </a:lnTo>
                    <a:lnTo>
                      <a:pt x="0" y="259"/>
                    </a:lnTo>
                    <a:lnTo>
                      <a:pt x="34" y="0"/>
                    </a:lnTo>
                    <a:lnTo>
                      <a:pt x="111" y="9"/>
                    </a:lnTo>
                    <a:lnTo>
                      <a:pt x="75" y="26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" name="Freeform 10"/>
              <p:cNvSpPr/>
              <p:nvPr/>
            </p:nvSpPr>
            <p:spPr bwMode="auto">
              <a:xfrm>
                <a:off x="8909689" y="4921953"/>
                <a:ext cx="139700" cy="161925"/>
              </a:xfrm>
              <a:custGeom>
                <a:avLst/>
                <a:gdLst>
                  <a:gd name="T0" fmla="*/ 58 w 64"/>
                  <a:gd name="T1" fmla="*/ 48 h 74"/>
                  <a:gd name="T2" fmla="*/ 27 w 64"/>
                  <a:gd name="T3" fmla="*/ 72 h 74"/>
                  <a:gd name="T4" fmla="*/ 26 w 64"/>
                  <a:gd name="T5" fmla="*/ 72 h 74"/>
                  <a:gd name="T6" fmla="*/ 2 w 64"/>
                  <a:gd name="T7" fmla="*/ 41 h 74"/>
                  <a:gd name="T8" fmla="*/ 6 w 64"/>
                  <a:gd name="T9" fmla="*/ 15 h 74"/>
                  <a:gd name="T10" fmla="*/ 35 w 64"/>
                  <a:gd name="T11" fmla="*/ 7 h 74"/>
                  <a:gd name="T12" fmla="*/ 36 w 64"/>
                  <a:gd name="T13" fmla="*/ 7 h 74"/>
                  <a:gd name="T14" fmla="*/ 61 w 64"/>
                  <a:gd name="T15" fmla="*/ 23 h 74"/>
                  <a:gd name="T16" fmla="*/ 58 w 64"/>
                  <a:gd name="T17" fmla="*/ 4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74">
                    <a:moveTo>
                      <a:pt x="58" y="48"/>
                    </a:moveTo>
                    <a:cubicBezTo>
                      <a:pt x="56" y="64"/>
                      <a:pt x="42" y="74"/>
                      <a:pt x="27" y="72"/>
                    </a:cubicBezTo>
                    <a:cubicBezTo>
                      <a:pt x="26" y="72"/>
                      <a:pt x="26" y="72"/>
                      <a:pt x="26" y="72"/>
                    </a:cubicBezTo>
                    <a:cubicBezTo>
                      <a:pt x="11" y="70"/>
                      <a:pt x="0" y="56"/>
                      <a:pt x="2" y="41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8" y="0"/>
                      <a:pt x="20" y="5"/>
                      <a:pt x="35" y="7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51" y="9"/>
                      <a:pt x="64" y="7"/>
                      <a:pt x="61" y="23"/>
                    </a:cubicBezTo>
                    <a:lnTo>
                      <a:pt x="58" y="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8" name="Freeform 11"/>
              <p:cNvSpPr/>
              <p:nvPr/>
            </p:nvSpPr>
            <p:spPr bwMode="auto">
              <a:xfrm>
                <a:off x="8895401" y="4983865"/>
                <a:ext cx="152400" cy="146050"/>
              </a:xfrm>
              <a:custGeom>
                <a:avLst/>
                <a:gdLst>
                  <a:gd name="T0" fmla="*/ 85 w 96"/>
                  <a:gd name="T1" fmla="*/ 92 h 92"/>
                  <a:gd name="T2" fmla="*/ 0 w 96"/>
                  <a:gd name="T3" fmla="*/ 81 h 92"/>
                  <a:gd name="T4" fmla="*/ 11 w 96"/>
                  <a:gd name="T5" fmla="*/ 0 h 92"/>
                  <a:gd name="T6" fmla="*/ 96 w 96"/>
                  <a:gd name="T7" fmla="*/ 11 h 92"/>
                  <a:gd name="T8" fmla="*/ 85 w 96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92">
                    <a:moveTo>
                      <a:pt x="85" y="92"/>
                    </a:moveTo>
                    <a:lnTo>
                      <a:pt x="0" y="81"/>
                    </a:lnTo>
                    <a:lnTo>
                      <a:pt x="11" y="0"/>
                    </a:lnTo>
                    <a:lnTo>
                      <a:pt x="96" y="11"/>
                    </a:lnTo>
                    <a:lnTo>
                      <a:pt x="85" y="9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9" name="Freeform 12"/>
              <p:cNvSpPr/>
              <p:nvPr/>
            </p:nvSpPr>
            <p:spPr bwMode="auto">
              <a:xfrm>
                <a:off x="8884289" y="5522028"/>
                <a:ext cx="46038" cy="76200"/>
              </a:xfrm>
              <a:custGeom>
                <a:avLst/>
                <a:gdLst>
                  <a:gd name="T0" fmla="*/ 0 w 21"/>
                  <a:gd name="T1" fmla="*/ 6 h 35"/>
                  <a:gd name="T2" fmla="*/ 5 w 21"/>
                  <a:gd name="T3" fmla="*/ 27 h 35"/>
                  <a:gd name="T4" fmla="*/ 21 w 21"/>
                  <a:gd name="T5" fmla="*/ 10 h 35"/>
                  <a:gd name="T6" fmla="*/ 0 w 21"/>
                  <a:gd name="T7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35">
                    <a:moveTo>
                      <a:pt x="0" y="6"/>
                    </a:moveTo>
                    <a:cubicBezTo>
                      <a:pt x="0" y="6"/>
                      <a:pt x="3" y="22"/>
                      <a:pt x="5" y="27"/>
                    </a:cubicBezTo>
                    <a:cubicBezTo>
                      <a:pt x="6" y="31"/>
                      <a:pt x="9" y="35"/>
                      <a:pt x="21" y="10"/>
                    </a:cubicBezTo>
                    <a:cubicBezTo>
                      <a:pt x="21" y="10"/>
                      <a:pt x="13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0" name="Freeform 13"/>
              <p:cNvSpPr/>
              <p:nvPr/>
            </p:nvSpPr>
            <p:spPr bwMode="auto">
              <a:xfrm>
                <a:off x="9020814" y="5021965"/>
                <a:ext cx="41275" cy="266700"/>
              </a:xfrm>
              <a:custGeom>
                <a:avLst/>
                <a:gdLst>
                  <a:gd name="T0" fmla="*/ 4 w 19"/>
                  <a:gd name="T1" fmla="*/ 0 h 122"/>
                  <a:gd name="T2" fmla="*/ 19 w 19"/>
                  <a:gd name="T3" fmla="*/ 16 h 122"/>
                  <a:gd name="T4" fmla="*/ 7 w 19"/>
                  <a:gd name="T5" fmla="*/ 115 h 122"/>
                  <a:gd name="T6" fmla="*/ 0 w 19"/>
                  <a:gd name="T7" fmla="*/ 121 h 122"/>
                  <a:gd name="T8" fmla="*/ 10 w 19"/>
                  <a:gd name="T9" fmla="*/ 43 h 122"/>
                  <a:gd name="T10" fmla="*/ 5 w 19"/>
                  <a:gd name="T11" fmla="*/ 34 h 122"/>
                  <a:gd name="T12" fmla="*/ 4 w 19"/>
                  <a:gd name="T1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22">
                    <a:moveTo>
                      <a:pt x="4" y="0"/>
                    </a:moveTo>
                    <a:cubicBezTo>
                      <a:pt x="4" y="0"/>
                      <a:pt x="18" y="10"/>
                      <a:pt x="19" y="16"/>
                    </a:cubicBezTo>
                    <a:cubicBezTo>
                      <a:pt x="19" y="21"/>
                      <a:pt x="7" y="115"/>
                      <a:pt x="7" y="115"/>
                    </a:cubicBezTo>
                    <a:cubicBezTo>
                      <a:pt x="7" y="115"/>
                      <a:pt x="8" y="122"/>
                      <a:pt x="0" y="121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grpSp>
            <p:nvGrpSpPr>
              <p:cNvPr id="21" name="Group 123"/>
              <p:cNvGrpSpPr/>
              <p:nvPr/>
            </p:nvGrpSpPr>
            <p:grpSpPr>
              <a:xfrm>
                <a:off x="7785739" y="4899333"/>
                <a:ext cx="817563" cy="620713"/>
                <a:chOff x="7170738" y="4168775"/>
                <a:chExt cx="817563" cy="620713"/>
              </a:xfrm>
              <a:grpFill/>
            </p:grpSpPr>
            <p:sp>
              <p:nvSpPr>
                <p:cNvPr id="102" name="Freeform 14"/>
                <p:cNvSpPr/>
                <p:nvPr/>
              </p:nvSpPr>
              <p:spPr bwMode="auto">
                <a:xfrm>
                  <a:off x="7170738" y="4168775"/>
                  <a:ext cx="785813" cy="354013"/>
                </a:xfrm>
                <a:custGeom>
                  <a:avLst/>
                  <a:gdLst>
                    <a:gd name="T0" fmla="*/ 246 w 495"/>
                    <a:gd name="T1" fmla="*/ 223 h 223"/>
                    <a:gd name="T2" fmla="*/ 0 w 495"/>
                    <a:gd name="T3" fmla="*/ 111 h 223"/>
                    <a:gd name="T4" fmla="*/ 252 w 495"/>
                    <a:gd name="T5" fmla="*/ 0 h 223"/>
                    <a:gd name="T6" fmla="*/ 495 w 495"/>
                    <a:gd name="T7" fmla="*/ 109 h 223"/>
                    <a:gd name="T8" fmla="*/ 246 w 495"/>
                    <a:gd name="T9" fmla="*/ 223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5" h="223">
                      <a:moveTo>
                        <a:pt x="246" y="223"/>
                      </a:moveTo>
                      <a:lnTo>
                        <a:pt x="0" y="111"/>
                      </a:lnTo>
                      <a:lnTo>
                        <a:pt x="252" y="0"/>
                      </a:lnTo>
                      <a:lnTo>
                        <a:pt x="495" y="109"/>
                      </a:lnTo>
                      <a:lnTo>
                        <a:pt x="246" y="2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3" name="Rectangle 15"/>
                <p:cNvSpPr>
                  <a:spLocks noChangeArrowheads="1"/>
                </p:cNvSpPr>
                <p:nvPr/>
              </p:nvSpPr>
              <p:spPr bwMode="auto">
                <a:xfrm>
                  <a:off x="7924800" y="4335463"/>
                  <a:ext cx="23813" cy="2571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4" name="Oval 16"/>
                <p:cNvSpPr>
                  <a:spLocks noChangeArrowheads="1"/>
                </p:cNvSpPr>
                <p:nvPr/>
              </p:nvSpPr>
              <p:spPr bwMode="auto">
                <a:xfrm>
                  <a:off x="7897813" y="4564063"/>
                  <a:ext cx="76200" cy="7778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5" name="Freeform 17"/>
                <p:cNvSpPr/>
                <p:nvPr/>
              </p:nvSpPr>
              <p:spPr bwMode="auto">
                <a:xfrm>
                  <a:off x="7888288" y="4605338"/>
                  <a:ext cx="55563" cy="171450"/>
                </a:xfrm>
                <a:custGeom>
                  <a:avLst/>
                  <a:gdLst>
                    <a:gd name="T0" fmla="*/ 14 w 26"/>
                    <a:gd name="T1" fmla="*/ 4 h 79"/>
                    <a:gd name="T2" fmla="*/ 6 w 26"/>
                    <a:gd name="T3" fmla="*/ 79 h 79"/>
                    <a:gd name="T4" fmla="*/ 26 w 26"/>
                    <a:gd name="T5" fmla="*/ 79 h 79"/>
                    <a:gd name="T6" fmla="*/ 26 w 26"/>
                    <a:gd name="T7" fmla="*/ 0 h 79"/>
                    <a:gd name="T8" fmla="*/ 14 w 26"/>
                    <a:gd name="T9" fmla="*/ 4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79">
                      <a:moveTo>
                        <a:pt x="14" y="4"/>
                      </a:moveTo>
                      <a:cubicBezTo>
                        <a:pt x="14" y="4"/>
                        <a:pt x="0" y="34"/>
                        <a:pt x="6" y="79"/>
                      </a:cubicBezTo>
                      <a:cubicBezTo>
                        <a:pt x="26" y="79"/>
                        <a:pt x="26" y="79"/>
                        <a:pt x="26" y="79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0"/>
                        <a:pt x="14" y="7"/>
                        <a:pt x="1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6" name="Freeform 18"/>
                <p:cNvSpPr/>
                <p:nvPr/>
              </p:nvSpPr>
              <p:spPr bwMode="auto">
                <a:xfrm>
                  <a:off x="7932738" y="4605338"/>
                  <a:ext cx="55563" cy="171450"/>
                </a:xfrm>
                <a:custGeom>
                  <a:avLst/>
                  <a:gdLst>
                    <a:gd name="T0" fmla="*/ 11 w 25"/>
                    <a:gd name="T1" fmla="*/ 4 h 79"/>
                    <a:gd name="T2" fmla="*/ 20 w 25"/>
                    <a:gd name="T3" fmla="*/ 79 h 79"/>
                    <a:gd name="T4" fmla="*/ 0 w 25"/>
                    <a:gd name="T5" fmla="*/ 79 h 79"/>
                    <a:gd name="T6" fmla="*/ 0 w 25"/>
                    <a:gd name="T7" fmla="*/ 0 h 79"/>
                    <a:gd name="T8" fmla="*/ 11 w 25"/>
                    <a:gd name="T9" fmla="*/ 4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9">
                      <a:moveTo>
                        <a:pt x="11" y="4"/>
                      </a:moveTo>
                      <a:cubicBezTo>
                        <a:pt x="11" y="4"/>
                        <a:pt x="25" y="34"/>
                        <a:pt x="20" y="79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1" y="7"/>
                        <a:pt x="1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7" name="Freeform 19"/>
                <p:cNvSpPr/>
                <p:nvPr/>
              </p:nvSpPr>
              <p:spPr bwMode="auto">
                <a:xfrm>
                  <a:off x="7327900" y="4449763"/>
                  <a:ext cx="455613" cy="339725"/>
                </a:xfrm>
                <a:custGeom>
                  <a:avLst/>
                  <a:gdLst>
                    <a:gd name="T0" fmla="*/ 209 w 209"/>
                    <a:gd name="T1" fmla="*/ 0 h 156"/>
                    <a:gd name="T2" fmla="*/ 104 w 209"/>
                    <a:gd name="T3" fmla="*/ 49 h 156"/>
                    <a:gd name="T4" fmla="*/ 0 w 209"/>
                    <a:gd name="T5" fmla="*/ 0 h 156"/>
                    <a:gd name="T6" fmla="*/ 0 w 209"/>
                    <a:gd name="T7" fmla="*/ 120 h 156"/>
                    <a:gd name="T8" fmla="*/ 102 w 209"/>
                    <a:gd name="T9" fmla="*/ 156 h 156"/>
                    <a:gd name="T10" fmla="*/ 102 w 209"/>
                    <a:gd name="T11" fmla="*/ 156 h 156"/>
                    <a:gd name="T12" fmla="*/ 104 w 209"/>
                    <a:gd name="T13" fmla="*/ 156 h 156"/>
                    <a:gd name="T14" fmla="*/ 107 w 209"/>
                    <a:gd name="T15" fmla="*/ 156 h 156"/>
                    <a:gd name="T16" fmla="*/ 107 w 209"/>
                    <a:gd name="T17" fmla="*/ 156 h 156"/>
                    <a:gd name="T18" fmla="*/ 209 w 209"/>
                    <a:gd name="T19" fmla="*/ 120 h 156"/>
                    <a:gd name="T20" fmla="*/ 209 w 209"/>
                    <a:gd name="T21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9" h="156">
                      <a:moveTo>
                        <a:pt x="209" y="0"/>
                      </a:moveTo>
                      <a:cubicBezTo>
                        <a:pt x="209" y="1"/>
                        <a:pt x="121" y="41"/>
                        <a:pt x="104" y="49"/>
                      </a:cubicBezTo>
                      <a:cubicBezTo>
                        <a:pt x="87" y="41"/>
                        <a:pt x="0" y="1"/>
                        <a:pt x="0" y="0"/>
                      </a:cubicBezTo>
                      <a:cubicBezTo>
                        <a:pt x="0" y="120"/>
                        <a:pt x="0" y="120"/>
                        <a:pt x="0" y="120"/>
                      </a:cubicBezTo>
                      <a:cubicBezTo>
                        <a:pt x="28" y="150"/>
                        <a:pt x="84" y="155"/>
                        <a:pt x="102" y="156"/>
                      </a:cubicBezTo>
                      <a:cubicBezTo>
                        <a:pt x="102" y="156"/>
                        <a:pt x="102" y="156"/>
                        <a:pt x="102" y="156"/>
                      </a:cubicBezTo>
                      <a:cubicBezTo>
                        <a:pt x="102" y="156"/>
                        <a:pt x="103" y="156"/>
                        <a:pt x="104" y="156"/>
                      </a:cubicBezTo>
                      <a:cubicBezTo>
                        <a:pt x="106" y="156"/>
                        <a:pt x="107" y="156"/>
                        <a:pt x="107" y="156"/>
                      </a:cubicBezTo>
                      <a:cubicBezTo>
                        <a:pt x="107" y="156"/>
                        <a:pt x="107" y="156"/>
                        <a:pt x="107" y="156"/>
                      </a:cubicBezTo>
                      <a:cubicBezTo>
                        <a:pt x="125" y="155"/>
                        <a:pt x="181" y="150"/>
                        <a:pt x="209" y="120"/>
                      </a:cubicBezTo>
                      <a:lnTo>
                        <a:pt x="20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</p:grpSp>
          <p:sp>
            <p:nvSpPr>
              <p:cNvPr id="22" name="Freeform 20"/>
              <p:cNvSpPr>
                <a:spLocks noEditPoints="1"/>
              </p:cNvSpPr>
              <p:nvPr/>
            </p:nvSpPr>
            <p:spPr bwMode="auto">
              <a:xfrm>
                <a:off x="7120576" y="2780415"/>
                <a:ext cx="477838" cy="503238"/>
              </a:xfrm>
              <a:custGeom>
                <a:avLst/>
                <a:gdLst>
                  <a:gd name="T0" fmla="*/ 168 w 219"/>
                  <a:gd name="T1" fmla="*/ 224 h 231"/>
                  <a:gd name="T2" fmla="*/ 197 w 219"/>
                  <a:gd name="T3" fmla="*/ 212 h 231"/>
                  <a:gd name="T4" fmla="*/ 168 w 219"/>
                  <a:gd name="T5" fmla="*/ 132 h 231"/>
                  <a:gd name="T6" fmla="*/ 168 w 219"/>
                  <a:gd name="T7" fmla="*/ 150 h 231"/>
                  <a:gd name="T8" fmla="*/ 192 w 219"/>
                  <a:gd name="T9" fmla="*/ 190 h 231"/>
                  <a:gd name="T10" fmla="*/ 168 w 219"/>
                  <a:gd name="T11" fmla="*/ 209 h 231"/>
                  <a:gd name="T12" fmla="*/ 168 w 219"/>
                  <a:gd name="T13" fmla="*/ 224 h 231"/>
                  <a:gd name="T14" fmla="*/ 168 w 219"/>
                  <a:gd name="T15" fmla="*/ 203 h 231"/>
                  <a:gd name="T16" fmla="*/ 168 w 219"/>
                  <a:gd name="T17" fmla="*/ 157 h 231"/>
                  <a:gd name="T18" fmla="*/ 181 w 219"/>
                  <a:gd name="T19" fmla="*/ 187 h 231"/>
                  <a:gd name="T20" fmla="*/ 168 w 219"/>
                  <a:gd name="T21" fmla="*/ 203 h 231"/>
                  <a:gd name="T22" fmla="*/ 146 w 219"/>
                  <a:gd name="T23" fmla="*/ 112 h 231"/>
                  <a:gd name="T24" fmla="*/ 141 w 219"/>
                  <a:gd name="T25" fmla="*/ 98 h 231"/>
                  <a:gd name="T26" fmla="*/ 141 w 219"/>
                  <a:gd name="T27" fmla="*/ 44 h 231"/>
                  <a:gd name="T28" fmla="*/ 146 w 219"/>
                  <a:gd name="T29" fmla="*/ 37 h 231"/>
                  <a:gd name="T30" fmla="*/ 148 w 219"/>
                  <a:gd name="T31" fmla="*/ 37 h 231"/>
                  <a:gd name="T32" fmla="*/ 148 w 219"/>
                  <a:gd name="T33" fmla="*/ 14 h 231"/>
                  <a:gd name="T34" fmla="*/ 146 w 219"/>
                  <a:gd name="T35" fmla="*/ 14 h 231"/>
                  <a:gd name="T36" fmla="*/ 146 w 219"/>
                  <a:gd name="T37" fmla="*/ 13 h 231"/>
                  <a:gd name="T38" fmla="*/ 114 w 219"/>
                  <a:gd name="T39" fmla="*/ 0 h 231"/>
                  <a:gd name="T40" fmla="*/ 81 w 219"/>
                  <a:gd name="T41" fmla="*/ 13 h 231"/>
                  <a:gd name="T42" fmla="*/ 81 w 219"/>
                  <a:gd name="T43" fmla="*/ 14 h 231"/>
                  <a:gd name="T44" fmla="*/ 80 w 219"/>
                  <a:gd name="T45" fmla="*/ 14 h 231"/>
                  <a:gd name="T46" fmla="*/ 80 w 219"/>
                  <a:gd name="T47" fmla="*/ 37 h 231"/>
                  <a:gd name="T48" fmla="*/ 81 w 219"/>
                  <a:gd name="T49" fmla="*/ 37 h 231"/>
                  <a:gd name="T50" fmla="*/ 90 w 219"/>
                  <a:gd name="T51" fmla="*/ 45 h 231"/>
                  <a:gd name="T52" fmla="*/ 90 w 219"/>
                  <a:gd name="T53" fmla="*/ 98 h 231"/>
                  <a:gd name="T54" fmla="*/ 83 w 219"/>
                  <a:gd name="T55" fmla="*/ 112 h 231"/>
                  <a:gd name="T56" fmla="*/ 31 w 219"/>
                  <a:gd name="T57" fmla="*/ 212 h 231"/>
                  <a:gd name="T58" fmla="*/ 114 w 219"/>
                  <a:gd name="T59" fmla="*/ 230 h 231"/>
                  <a:gd name="T60" fmla="*/ 168 w 219"/>
                  <a:gd name="T61" fmla="*/ 224 h 231"/>
                  <a:gd name="T62" fmla="*/ 168 w 219"/>
                  <a:gd name="T63" fmla="*/ 209 h 231"/>
                  <a:gd name="T64" fmla="*/ 144 w 219"/>
                  <a:gd name="T65" fmla="*/ 212 h 231"/>
                  <a:gd name="T66" fmla="*/ 144 w 219"/>
                  <a:gd name="T67" fmla="*/ 212 h 231"/>
                  <a:gd name="T68" fmla="*/ 168 w 219"/>
                  <a:gd name="T69" fmla="*/ 203 h 231"/>
                  <a:gd name="T70" fmla="*/ 168 w 219"/>
                  <a:gd name="T71" fmla="*/ 157 h 231"/>
                  <a:gd name="T72" fmla="*/ 149 w 219"/>
                  <a:gd name="T73" fmla="*/ 134 h 231"/>
                  <a:gd name="T74" fmla="*/ 168 w 219"/>
                  <a:gd name="T75" fmla="*/ 150 h 231"/>
                  <a:gd name="T76" fmla="*/ 168 w 219"/>
                  <a:gd name="T77" fmla="*/ 132 h 231"/>
                  <a:gd name="T78" fmla="*/ 146 w 219"/>
                  <a:gd name="T79" fmla="*/ 11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9" h="231">
                    <a:moveTo>
                      <a:pt x="168" y="224"/>
                    </a:moveTo>
                    <a:cubicBezTo>
                      <a:pt x="179" y="221"/>
                      <a:pt x="189" y="217"/>
                      <a:pt x="197" y="212"/>
                    </a:cubicBezTo>
                    <a:cubicBezTo>
                      <a:pt x="219" y="196"/>
                      <a:pt x="191" y="157"/>
                      <a:pt x="168" y="132"/>
                    </a:cubicBezTo>
                    <a:cubicBezTo>
                      <a:pt x="168" y="150"/>
                      <a:pt x="168" y="150"/>
                      <a:pt x="168" y="150"/>
                    </a:cubicBezTo>
                    <a:cubicBezTo>
                      <a:pt x="180" y="162"/>
                      <a:pt x="193" y="177"/>
                      <a:pt x="192" y="190"/>
                    </a:cubicBezTo>
                    <a:cubicBezTo>
                      <a:pt x="192" y="201"/>
                      <a:pt x="180" y="207"/>
                      <a:pt x="168" y="209"/>
                    </a:cubicBezTo>
                    <a:cubicBezTo>
                      <a:pt x="168" y="224"/>
                      <a:pt x="168" y="224"/>
                      <a:pt x="168" y="224"/>
                    </a:cubicBezTo>
                    <a:close/>
                    <a:moveTo>
                      <a:pt x="168" y="203"/>
                    </a:moveTo>
                    <a:cubicBezTo>
                      <a:pt x="168" y="157"/>
                      <a:pt x="168" y="157"/>
                      <a:pt x="168" y="157"/>
                    </a:cubicBezTo>
                    <a:cubicBezTo>
                      <a:pt x="175" y="167"/>
                      <a:pt x="182" y="179"/>
                      <a:pt x="181" y="187"/>
                    </a:cubicBezTo>
                    <a:cubicBezTo>
                      <a:pt x="180" y="194"/>
                      <a:pt x="175" y="199"/>
                      <a:pt x="168" y="203"/>
                    </a:cubicBezTo>
                    <a:close/>
                    <a:moveTo>
                      <a:pt x="146" y="112"/>
                    </a:moveTo>
                    <a:cubicBezTo>
                      <a:pt x="146" y="112"/>
                      <a:pt x="141" y="109"/>
                      <a:pt x="141" y="98"/>
                    </a:cubicBezTo>
                    <a:cubicBezTo>
                      <a:pt x="141" y="90"/>
                      <a:pt x="141" y="56"/>
                      <a:pt x="141" y="44"/>
                    </a:cubicBezTo>
                    <a:cubicBezTo>
                      <a:pt x="144" y="43"/>
                      <a:pt x="146" y="40"/>
                      <a:pt x="146" y="37"/>
                    </a:cubicBezTo>
                    <a:cubicBezTo>
                      <a:pt x="148" y="37"/>
                      <a:pt x="148" y="37"/>
                      <a:pt x="148" y="37"/>
                    </a:cubicBezTo>
                    <a:cubicBezTo>
                      <a:pt x="148" y="14"/>
                      <a:pt x="148" y="14"/>
                      <a:pt x="148" y="14"/>
                    </a:cubicBezTo>
                    <a:cubicBezTo>
                      <a:pt x="146" y="14"/>
                      <a:pt x="146" y="14"/>
                      <a:pt x="146" y="14"/>
                    </a:cubicBezTo>
                    <a:cubicBezTo>
                      <a:pt x="146" y="14"/>
                      <a:pt x="146" y="13"/>
                      <a:pt x="146" y="13"/>
                    </a:cubicBezTo>
                    <a:cubicBezTo>
                      <a:pt x="146" y="6"/>
                      <a:pt x="132" y="0"/>
                      <a:pt x="114" y="0"/>
                    </a:cubicBezTo>
                    <a:cubicBezTo>
                      <a:pt x="95" y="0"/>
                      <a:pt x="81" y="6"/>
                      <a:pt x="81" y="13"/>
                    </a:cubicBezTo>
                    <a:cubicBezTo>
                      <a:pt x="81" y="13"/>
                      <a:pt x="81" y="14"/>
                      <a:pt x="81" y="14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1" y="40"/>
                      <a:pt x="84" y="43"/>
                      <a:pt x="90" y="45"/>
                    </a:cubicBezTo>
                    <a:cubicBezTo>
                      <a:pt x="90" y="56"/>
                      <a:pt x="90" y="90"/>
                      <a:pt x="90" y="98"/>
                    </a:cubicBezTo>
                    <a:cubicBezTo>
                      <a:pt x="90" y="109"/>
                      <a:pt x="83" y="112"/>
                      <a:pt x="83" y="112"/>
                    </a:cubicBezTo>
                    <a:cubicBezTo>
                      <a:pt x="71" y="119"/>
                      <a:pt x="0" y="190"/>
                      <a:pt x="31" y="212"/>
                    </a:cubicBezTo>
                    <a:cubicBezTo>
                      <a:pt x="58" y="231"/>
                      <a:pt x="105" y="230"/>
                      <a:pt x="114" y="230"/>
                    </a:cubicBezTo>
                    <a:cubicBezTo>
                      <a:pt x="121" y="230"/>
                      <a:pt x="145" y="230"/>
                      <a:pt x="168" y="224"/>
                    </a:cubicBezTo>
                    <a:cubicBezTo>
                      <a:pt x="168" y="209"/>
                      <a:pt x="168" y="209"/>
                      <a:pt x="168" y="209"/>
                    </a:cubicBezTo>
                    <a:cubicBezTo>
                      <a:pt x="156" y="212"/>
                      <a:pt x="144" y="212"/>
                      <a:pt x="144" y="212"/>
                    </a:cubicBezTo>
                    <a:cubicBezTo>
                      <a:pt x="144" y="212"/>
                      <a:pt x="144" y="212"/>
                      <a:pt x="144" y="212"/>
                    </a:cubicBezTo>
                    <a:cubicBezTo>
                      <a:pt x="144" y="212"/>
                      <a:pt x="158" y="210"/>
                      <a:pt x="168" y="203"/>
                    </a:cubicBezTo>
                    <a:cubicBezTo>
                      <a:pt x="168" y="157"/>
                      <a:pt x="168" y="157"/>
                      <a:pt x="168" y="157"/>
                    </a:cubicBezTo>
                    <a:cubicBezTo>
                      <a:pt x="159" y="144"/>
                      <a:pt x="149" y="134"/>
                      <a:pt x="149" y="134"/>
                    </a:cubicBezTo>
                    <a:cubicBezTo>
                      <a:pt x="149" y="134"/>
                      <a:pt x="158" y="141"/>
                      <a:pt x="168" y="150"/>
                    </a:cubicBezTo>
                    <a:cubicBezTo>
                      <a:pt x="168" y="132"/>
                      <a:pt x="168" y="132"/>
                      <a:pt x="168" y="132"/>
                    </a:cubicBezTo>
                    <a:cubicBezTo>
                      <a:pt x="159" y="122"/>
                      <a:pt x="150" y="114"/>
                      <a:pt x="146" y="1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3" name="Oval 21"/>
              <p:cNvSpPr>
                <a:spLocks noChangeArrowheads="1"/>
              </p:cNvSpPr>
              <p:nvPr/>
            </p:nvSpPr>
            <p:spPr bwMode="auto">
              <a:xfrm>
                <a:off x="10170164" y="2662940"/>
                <a:ext cx="141288" cy="14128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4" name="Freeform 22"/>
              <p:cNvSpPr/>
              <p:nvPr/>
            </p:nvSpPr>
            <p:spPr bwMode="auto">
              <a:xfrm>
                <a:off x="10220964" y="2767715"/>
                <a:ext cx="222250" cy="463550"/>
              </a:xfrm>
              <a:custGeom>
                <a:avLst/>
                <a:gdLst>
                  <a:gd name="T0" fmla="*/ 0 w 102"/>
                  <a:gd name="T1" fmla="*/ 6 h 213"/>
                  <a:gd name="T2" fmla="*/ 68 w 102"/>
                  <a:gd name="T3" fmla="*/ 184 h 213"/>
                  <a:gd name="T4" fmla="*/ 99 w 102"/>
                  <a:gd name="T5" fmla="*/ 213 h 213"/>
                  <a:gd name="T6" fmla="*/ 23 w 102"/>
                  <a:gd name="T7" fmla="*/ 0 h 213"/>
                  <a:gd name="T8" fmla="*/ 0 w 102"/>
                  <a:gd name="T9" fmla="*/ 6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213">
                    <a:moveTo>
                      <a:pt x="0" y="6"/>
                    </a:moveTo>
                    <a:cubicBezTo>
                      <a:pt x="0" y="7"/>
                      <a:pt x="68" y="184"/>
                      <a:pt x="68" y="184"/>
                    </a:cubicBezTo>
                    <a:cubicBezTo>
                      <a:pt x="68" y="184"/>
                      <a:pt x="96" y="213"/>
                      <a:pt x="99" y="213"/>
                    </a:cubicBezTo>
                    <a:cubicBezTo>
                      <a:pt x="102" y="213"/>
                      <a:pt x="23" y="0"/>
                      <a:pt x="23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5" name="Freeform 23"/>
              <p:cNvSpPr/>
              <p:nvPr/>
            </p:nvSpPr>
            <p:spPr bwMode="auto">
              <a:xfrm>
                <a:off x="10025701" y="2767715"/>
                <a:ext cx="238125" cy="457200"/>
              </a:xfrm>
              <a:custGeom>
                <a:avLst/>
                <a:gdLst>
                  <a:gd name="T0" fmla="*/ 149 w 150"/>
                  <a:gd name="T1" fmla="*/ 14 h 288"/>
                  <a:gd name="T2" fmla="*/ 40 w 150"/>
                  <a:gd name="T3" fmla="*/ 248 h 288"/>
                  <a:gd name="T4" fmla="*/ 0 w 150"/>
                  <a:gd name="T5" fmla="*/ 288 h 288"/>
                  <a:gd name="T6" fmla="*/ 11 w 150"/>
                  <a:gd name="T7" fmla="*/ 233 h 288"/>
                  <a:gd name="T8" fmla="*/ 117 w 150"/>
                  <a:gd name="T9" fmla="*/ 0 h 288"/>
                  <a:gd name="T10" fmla="*/ 150 w 150"/>
                  <a:gd name="T11" fmla="*/ 11 h 288"/>
                  <a:gd name="T12" fmla="*/ 149 w 150"/>
                  <a:gd name="T13" fmla="*/ 14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" h="288">
                    <a:moveTo>
                      <a:pt x="149" y="14"/>
                    </a:moveTo>
                    <a:lnTo>
                      <a:pt x="40" y="248"/>
                    </a:lnTo>
                    <a:lnTo>
                      <a:pt x="0" y="288"/>
                    </a:lnTo>
                    <a:lnTo>
                      <a:pt x="11" y="233"/>
                    </a:lnTo>
                    <a:lnTo>
                      <a:pt x="117" y="0"/>
                    </a:lnTo>
                    <a:lnTo>
                      <a:pt x="150" y="11"/>
                    </a:lnTo>
                    <a:lnTo>
                      <a:pt x="149" y="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6" name="Freeform 24"/>
              <p:cNvSpPr/>
              <p:nvPr/>
            </p:nvSpPr>
            <p:spPr bwMode="auto">
              <a:xfrm>
                <a:off x="10233664" y="2612140"/>
                <a:ext cx="25400" cy="79375"/>
              </a:xfrm>
              <a:custGeom>
                <a:avLst/>
                <a:gdLst>
                  <a:gd name="T0" fmla="*/ 12 w 12"/>
                  <a:gd name="T1" fmla="*/ 30 h 36"/>
                  <a:gd name="T2" fmla="*/ 6 w 12"/>
                  <a:gd name="T3" fmla="*/ 36 h 36"/>
                  <a:gd name="T4" fmla="*/ 0 w 12"/>
                  <a:gd name="T5" fmla="*/ 30 h 36"/>
                  <a:gd name="T6" fmla="*/ 0 w 12"/>
                  <a:gd name="T7" fmla="*/ 6 h 36"/>
                  <a:gd name="T8" fmla="*/ 6 w 12"/>
                  <a:gd name="T9" fmla="*/ 0 h 36"/>
                  <a:gd name="T10" fmla="*/ 12 w 12"/>
                  <a:gd name="T11" fmla="*/ 6 h 36"/>
                  <a:gd name="T12" fmla="*/ 12 w 12"/>
                  <a:gd name="T13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6">
                    <a:moveTo>
                      <a:pt x="12" y="30"/>
                    </a:moveTo>
                    <a:cubicBezTo>
                      <a:pt x="12" y="33"/>
                      <a:pt x="10" y="36"/>
                      <a:pt x="6" y="36"/>
                    </a:cubicBezTo>
                    <a:cubicBezTo>
                      <a:pt x="3" y="36"/>
                      <a:pt x="0" y="33"/>
                      <a:pt x="0" y="3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0" y="0"/>
                      <a:pt x="12" y="3"/>
                      <a:pt x="12" y="6"/>
                    </a:cubicBezTo>
                    <a:lnTo>
                      <a:pt x="12" y="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7" name="Freeform 25"/>
              <p:cNvSpPr>
                <a:spLocks noEditPoints="1"/>
              </p:cNvSpPr>
              <p:nvPr/>
            </p:nvSpPr>
            <p:spPr bwMode="auto">
              <a:xfrm>
                <a:off x="9097014" y="2270828"/>
                <a:ext cx="225425" cy="609600"/>
              </a:xfrm>
              <a:custGeom>
                <a:avLst/>
                <a:gdLst>
                  <a:gd name="T0" fmla="*/ 51 w 103"/>
                  <a:gd name="T1" fmla="*/ 280 h 280"/>
                  <a:gd name="T2" fmla="*/ 103 w 103"/>
                  <a:gd name="T3" fmla="*/ 140 h 280"/>
                  <a:gd name="T4" fmla="*/ 51 w 103"/>
                  <a:gd name="T5" fmla="*/ 0 h 280"/>
                  <a:gd name="T6" fmla="*/ 51 w 103"/>
                  <a:gd name="T7" fmla="*/ 22 h 280"/>
                  <a:gd name="T8" fmla="*/ 94 w 103"/>
                  <a:gd name="T9" fmla="*/ 140 h 280"/>
                  <a:gd name="T10" fmla="*/ 51 w 103"/>
                  <a:gd name="T11" fmla="*/ 257 h 280"/>
                  <a:gd name="T12" fmla="*/ 51 w 103"/>
                  <a:gd name="T13" fmla="*/ 280 h 280"/>
                  <a:gd name="T14" fmla="*/ 51 w 103"/>
                  <a:gd name="T15" fmla="*/ 0 h 280"/>
                  <a:gd name="T16" fmla="*/ 0 w 103"/>
                  <a:gd name="T17" fmla="*/ 140 h 280"/>
                  <a:gd name="T18" fmla="*/ 51 w 103"/>
                  <a:gd name="T19" fmla="*/ 280 h 280"/>
                  <a:gd name="T20" fmla="*/ 51 w 103"/>
                  <a:gd name="T21" fmla="*/ 280 h 280"/>
                  <a:gd name="T22" fmla="*/ 51 w 103"/>
                  <a:gd name="T23" fmla="*/ 257 h 280"/>
                  <a:gd name="T24" fmla="*/ 51 w 103"/>
                  <a:gd name="T25" fmla="*/ 257 h 280"/>
                  <a:gd name="T26" fmla="*/ 51 w 103"/>
                  <a:gd name="T27" fmla="*/ 257 h 280"/>
                  <a:gd name="T28" fmla="*/ 8 w 103"/>
                  <a:gd name="T29" fmla="*/ 140 h 280"/>
                  <a:gd name="T30" fmla="*/ 51 w 103"/>
                  <a:gd name="T31" fmla="*/ 22 h 280"/>
                  <a:gd name="T32" fmla="*/ 51 w 103"/>
                  <a:gd name="T33" fmla="*/ 22 h 280"/>
                  <a:gd name="T34" fmla="*/ 51 w 103"/>
                  <a:gd name="T35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" h="280">
                    <a:moveTo>
                      <a:pt x="51" y="280"/>
                    </a:moveTo>
                    <a:cubicBezTo>
                      <a:pt x="80" y="280"/>
                      <a:pt x="103" y="217"/>
                      <a:pt x="103" y="140"/>
                    </a:cubicBezTo>
                    <a:cubicBezTo>
                      <a:pt x="103" y="62"/>
                      <a:pt x="80" y="0"/>
                      <a:pt x="51" y="0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75" y="22"/>
                      <a:pt x="94" y="75"/>
                      <a:pt x="94" y="140"/>
                    </a:cubicBezTo>
                    <a:cubicBezTo>
                      <a:pt x="94" y="204"/>
                      <a:pt x="75" y="257"/>
                      <a:pt x="51" y="257"/>
                    </a:cubicBezTo>
                    <a:lnTo>
                      <a:pt x="51" y="280"/>
                    </a:lnTo>
                    <a:close/>
                    <a:moveTo>
                      <a:pt x="51" y="0"/>
                    </a:moveTo>
                    <a:cubicBezTo>
                      <a:pt x="23" y="0"/>
                      <a:pt x="0" y="62"/>
                      <a:pt x="0" y="140"/>
                    </a:cubicBezTo>
                    <a:cubicBezTo>
                      <a:pt x="0" y="217"/>
                      <a:pt x="23" y="280"/>
                      <a:pt x="51" y="280"/>
                    </a:cubicBezTo>
                    <a:cubicBezTo>
                      <a:pt x="51" y="280"/>
                      <a:pt x="51" y="280"/>
                      <a:pt x="51" y="280"/>
                    </a:cubicBezTo>
                    <a:cubicBezTo>
                      <a:pt x="51" y="257"/>
                      <a:pt x="51" y="257"/>
                      <a:pt x="51" y="257"/>
                    </a:cubicBezTo>
                    <a:cubicBezTo>
                      <a:pt x="51" y="257"/>
                      <a:pt x="51" y="257"/>
                      <a:pt x="51" y="257"/>
                    </a:cubicBezTo>
                    <a:cubicBezTo>
                      <a:pt x="51" y="257"/>
                      <a:pt x="51" y="257"/>
                      <a:pt x="51" y="257"/>
                    </a:cubicBezTo>
                    <a:cubicBezTo>
                      <a:pt x="27" y="257"/>
                      <a:pt x="8" y="204"/>
                      <a:pt x="8" y="140"/>
                    </a:cubicBezTo>
                    <a:cubicBezTo>
                      <a:pt x="8" y="75"/>
                      <a:pt x="27" y="22"/>
                      <a:pt x="51" y="22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1" y="0"/>
                      <a:pt x="51" y="0"/>
                      <a:pt x="5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8" name="Freeform 26"/>
              <p:cNvSpPr>
                <a:spLocks noEditPoints="1"/>
              </p:cNvSpPr>
              <p:nvPr/>
            </p:nvSpPr>
            <p:spPr bwMode="auto">
              <a:xfrm>
                <a:off x="8903339" y="2462915"/>
                <a:ext cx="611188" cy="223838"/>
              </a:xfrm>
              <a:custGeom>
                <a:avLst/>
                <a:gdLst>
                  <a:gd name="T0" fmla="*/ 280 w 280"/>
                  <a:gd name="T1" fmla="*/ 52 h 103"/>
                  <a:gd name="T2" fmla="*/ 140 w 280"/>
                  <a:gd name="T3" fmla="*/ 0 h 103"/>
                  <a:gd name="T4" fmla="*/ 140 w 280"/>
                  <a:gd name="T5" fmla="*/ 8 h 103"/>
                  <a:gd name="T6" fmla="*/ 257 w 280"/>
                  <a:gd name="T7" fmla="*/ 52 h 103"/>
                  <a:gd name="T8" fmla="*/ 140 w 280"/>
                  <a:gd name="T9" fmla="*/ 95 h 103"/>
                  <a:gd name="T10" fmla="*/ 140 w 280"/>
                  <a:gd name="T11" fmla="*/ 103 h 103"/>
                  <a:gd name="T12" fmla="*/ 280 w 280"/>
                  <a:gd name="T13" fmla="*/ 52 h 103"/>
                  <a:gd name="T14" fmla="*/ 140 w 280"/>
                  <a:gd name="T15" fmla="*/ 0 h 103"/>
                  <a:gd name="T16" fmla="*/ 140 w 280"/>
                  <a:gd name="T17" fmla="*/ 0 h 103"/>
                  <a:gd name="T18" fmla="*/ 0 w 280"/>
                  <a:gd name="T19" fmla="*/ 52 h 103"/>
                  <a:gd name="T20" fmla="*/ 140 w 280"/>
                  <a:gd name="T21" fmla="*/ 103 h 103"/>
                  <a:gd name="T22" fmla="*/ 140 w 280"/>
                  <a:gd name="T23" fmla="*/ 103 h 103"/>
                  <a:gd name="T24" fmla="*/ 140 w 280"/>
                  <a:gd name="T25" fmla="*/ 95 h 103"/>
                  <a:gd name="T26" fmla="*/ 140 w 280"/>
                  <a:gd name="T27" fmla="*/ 95 h 103"/>
                  <a:gd name="T28" fmla="*/ 23 w 280"/>
                  <a:gd name="T29" fmla="*/ 52 h 103"/>
                  <a:gd name="T30" fmla="*/ 23 w 280"/>
                  <a:gd name="T31" fmla="*/ 52 h 103"/>
                  <a:gd name="T32" fmla="*/ 140 w 280"/>
                  <a:gd name="T33" fmla="*/ 8 h 103"/>
                  <a:gd name="T34" fmla="*/ 140 w 280"/>
                  <a:gd name="T35" fmla="*/ 8 h 103"/>
                  <a:gd name="T36" fmla="*/ 140 w 280"/>
                  <a:gd name="T37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0" h="103">
                    <a:moveTo>
                      <a:pt x="280" y="52"/>
                    </a:moveTo>
                    <a:cubicBezTo>
                      <a:pt x="280" y="23"/>
                      <a:pt x="217" y="0"/>
                      <a:pt x="140" y="0"/>
                    </a:cubicBezTo>
                    <a:cubicBezTo>
                      <a:pt x="140" y="8"/>
                      <a:pt x="140" y="8"/>
                      <a:pt x="140" y="8"/>
                    </a:cubicBezTo>
                    <a:cubicBezTo>
                      <a:pt x="205" y="8"/>
                      <a:pt x="257" y="28"/>
                      <a:pt x="257" y="52"/>
                    </a:cubicBezTo>
                    <a:cubicBezTo>
                      <a:pt x="257" y="75"/>
                      <a:pt x="205" y="95"/>
                      <a:pt x="140" y="95"/>
                    </a:cubicBezTo>
                    <a:cubicBezTo>
                      <a:pt x="140" y="103"/>
                      <a:pt x="140" y="103"/>
                      <a:pt x="140" y="103"/>
                    </a:cubicBezTo>
                    <a:cubicBezTo>
                      <a:pt x="217" y="103"/>
                      <a:pt x="280" y="80"/>
                      <a:pt x="280" y="52"/>
                    </a:cubicBezTo>
                    <a:close/>
                    <a:moveTo>
                      <a:pt x="140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23"/>
                      <a:pt x="0" y="52"/>
                    </a:cubicBezTo>
                    <a:cubicBezTo>
                      <a:pt x="0" y="80"/>
                      <a:pt x="63" y="103"/>
                      <a:pt x="140" y="103"/>
                    </a:cubicBezTo>
                    <a:cubicBezTo>
                      <a:pt x="140" y="103"/>
                      <a:pt x="140" y="103"/>
                      <a:pt x="140" y="103"/>
                    </a:cubicBezTo>
                    <a:cubicBezTo>
                      <a:pt x="140" y="95"/>
                      <a:pt x="140" y="95"/>
                      <a:pt x="140" y="95"/>
                    </a:cubicBezTo>
                    <a:cubicBezTo>
                      <a:pt x="140" y="95"/>
                      <a:pt x="140" y="95"/>
                      <a:pt x="140" y="95"/>
                    </a:cubicBezTo>
                    <a:cubicBezTo>
                      <a:pt x="75" y="95"/>
                      <a:pt x="23" y="75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28"/>
                      <a:pt x="75" y="8"/>
                      <a:pt x="140" y="8"/>
                    </a:cubicBezTo>
                    <a:cubicBezTo>
                      <a:pt x="140" y="8"/>
                      <a:pt x="140" y="8"/>
                      <a:pt x="140" y="8"/>
                    </a:cubicBezTo>
                    <a:lnTo>
                      <a:pt x="14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9" name="Freeform 27"/>
              <p:cNvSpPr>
                <a:spLocks noEditPoints="1"/>
              </p:cNvSpPr>
              <p:nvPr/>
            </p:nvSpPr>
            <p:spPr bwMode="auto">
              <a:xfrm>
                <a:off x="8949376" y="2324803"/>
                <a:ext cx="519113" cy="498475"/>
              </a:xfrm>
              <a:custGeom>
                <a:avLst/>
                <a:gdLst>
                  <a:gd name="T0" fmla="*/ 218 w 238"/>
                  <a:gd name="T1" fmla="*/ 16 h 229"/>
                  <a:gd name="T2" fmla="*/ 119 w 238"/>
                  <a:gd name="T3" fmla="*/ 46 h 229"/>
                  <a:gd name="T4" fmla="*/ 119 w 238"/>
                  <a:gd name="T5" fmla="*/ 57 h 229"/>
                  <a:gd name="T6" fmla="*/ 202 w 238"/>
                  <a:gd name="T7" fmla="*/ 32 h 229"/>
                  <a:gd name="T8" fmla="*/ 150 w 238"/>
                  <a:gd name="T9" fmla="*/ 145 h 229"/>
                  <a:gd name="T10" fmla="*/ 119 w 238"/>
                  <a:gd name="T11" fmla="*/ 172 h 229"/>
                  <a:gd name="T12" fmla="*/ 119 w 238"/>
                  <a:gd name="T13" fmla="*/ 183 h 229"/>
                  <a:gd name="T14" fmla="*/ 156 w 238"/>
                  <a:gd name="T15" fmla="*/ 151 h 229"/>
                  <a:gd name="T16" fmla="*/ 218 w 238"/>
                  <a:gd name="T17" fmla="*/ 16 h 229"/>
                  <a:gd name="T18" fmla="*/ 119 w 238"/>
                  <a:gd name="T19" fmla="*/ 46 h 229"/>
                  <a:gd name="T20" fmla="*/ 83 w 238"/>
                  <a:gd name="T21" fmla="*/ 78 h 229"/>
                  <a:gd name="T22" fmla="*/ 20 w 238"/>
                  <a:gd name="T23" fmla="*/ 214 h 229"/>
                  <a:gd name="T24" fmla="*/ 119 w 238"/>
                  <a:gd name="T25" fmla="*/ 183 h 229"/>
                  <a:gd name="T26" fmla="*/ 119 w 238"/>
                  <a:gd name="T27" fmla="*/ 172 h 229"/>
                  <a:gd name="T28" fmla="*/ 36 w 238"/>
                  <a:gd name="T29" fmla="*/ 197 h 229"/>
                  <a:gd name="T30" fmla="*/ 36 w 238"/>
                  <a:gd name="T31" fmla="*/ 197 h 229"/>
                  <a:gd name="T32" fmla="*/ 89 w 238"/>
                  <a:gd name="T33" fmla="*/ 84 h 229"/>
                  <a:gd name="T34" fmla="*/ 119 w 238"/>
                  <a:gd name="T35" fmla="*/ 57 h 229"/>
                  <a:gd name="T36" fmla="*/ 119 w 238"/>
                  <a:gd name="T37" fmla="*/ 46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8" h="229">
                    <a:moveTo>
                      <a:pt x="218" y="16"/>
                    </a:moveTo>
                    <a:cubicBezTo>
                      <a:pt x="202" y="0"/>
                      <a:pt x="162" y="13"/>
                      <a:pt x="119" y="46"/>
                    </a:cubicBezTo>
                    <a:cubicBezTo>
                      <a:pt x="119" y="57"/>
                      <a:pt x="119" y="57"/>
                      <a:pt x="119" y="57"/>
                    </a:cubicBezTo>
                    <a:cubicBezTo>
                      <a:pt x="155" y="30"/>
                      <a:pt x="189" y="19"/>
                      <a:pt x="202" y="32"/>
                    </a:cubicBezTo>
                    <a:cubicBezTo>
                      <a:pt x="219" y="49"/>
                      <a:pt x="195" y="99"/>
                      <a:pt x="150" y="145"/>
                    </a:cubicBezTo>
                    <a:cubicBezTo>
                      <a:pt x="140" y="155"/>
                      <a:pt x="129" y="164"/>
                      <a:pt x="119" y="172"/>
                    </a:cubicBezTo>
                    <a:cubicBezTo>
                      <a:pt x="119" y="183"/>
                      <a:pt x="119" y="183"/>
                      <a:pt x="119" y="183"/>
                    </a:cubicBezTo>
                    <a:cubicBezTo>
                      <a:pt x="131" y="174"/>
                      <a:pt x="144" y="163"/>
                      <a:pt x="156" y="151"/>
                    </a:cubicBezTo>
                    <a:cubicBezTo>
                      <a:pt x="210" y="96"/>
                      <a:pt x="238" y="36"/>
                      <a:pt x="218" y="16"/>
                    </a:cubicBezTo>
                    <a:close/>
                    <a:moveTo>
                      <a:pt x="119" y="46"/>
                    </a:moveTo>
                    <a:cubicBezTo>
                      <a:pt x="107" y="55"/>
                      <a:pt x="95" y="66"/>
                      <a:pt x="83" y="78"/>
                    </a:cubicBezTo>
                    <a:cubicBezTo>
                      <a:pt x="28" y="133"/>
                      <a:pt x="0" y="193"/>
                      <a:pt x="20" y="214"/>
                    </a:cubicBezTo>
                    <a:cubicBezTo>
                      <a:pt x="36" y="229"/>
                      <a:pt x="76" y="216"/>
                      <a:pt x="119" y="183"/>
                    </a:cubicBezTo>
                    <a:cubicBezTo>
                      <a:pt x="119" y="172"/>
                      <a:pt x="119" y="172"/>
                      <a:pt x="119" y="172"/>
                    </a:cubicBezTo>
                    <a:cubicBezTo>
                      <a:pt x="83" y="199"/>
                      <a:pt x="49" y="211"/>
                      <a:pt x="36" y="197"/>
                    </a:cubicBezTo>
                    <a:cubicBezTo>
                      <a:pt x="36" y="197"/>
                      <a:pt x="36" y="197"/>
                      <a:pt x="36" y="197"/>
                    </a:cubicBezTo>
                    <a:cubicBezTo>
                      <a:pt x="19" y="181"/>
                      <a:pt x="43" y="130"/>
                      <a:pt x="89" y="84"/>
                    </a:cubicBezTo>
                    <a:cubicBezTo>
                      <a:pt x="99" y="74"/>
                      <a:pt x="109" y="65"/>
                      <a:pt x="119" y="57"/>
                    </a:cubicBezTo>
                    <a:lnTo>
                      <a:pt x="119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0" name="Freeform 28"/>
              <p:cNvSpPr>
                <a:spLocks noEditPoints="1"/>
              </p:cNvSpPr>
              <p:nvPr/>
            </p:nvSpPr>
            <p:spPr bwMode="auto">
              <a:xfrm>
                <a:off x="8949376" y="2324803"/>
                <a:ext cx="519113" cy="498475"/>
              </a:xfrm>
              <a:custGeom>
                <a:avLst/>
                <a:gdLst>
                  <a:gd name="T0" fmla="*/ 218 w 238"/>
                  <a:gd name="T1" fmla="*/ 214 h 229"/>
                  <a:gd name="T2" fmla="*/ 156 w 238"/>
                  <a:gd name="T3" fmla="*/ 78 h 229"/>
                  <a:gd name="T4" fmla="*/ 119 w 238"/>
                  <a:gd name="T5" fmla="*/ 46 h 229"/>
                  <a:gd name="T6" fmla="*/ 119 w 238"/>
                  <a:gd name="T7" fmla="*/ 57 h 229"/>
                  <a:gd name="T8" fmla="*/ 150 w 238"/>
                  <a:gd name="T9" fmla="*/ 84 h 229"/>
                  <a:gd name="T10" fmla="*/ 202 w 238"/>
                  <a:gd name="T11" fmla="*/ 197 h 229"/>
                  <a:gd name="T12" fmla="*/ 119 w 238"/>
                  <a:gd name="T13" fmla="*/ 172 h 229"/>
                  <a:gd name="T14" fmla="*/ 119 w 238"/>
                  <a:gd name="T15" fmla="*/ 183 h 229"/>
                  <a:gd name="T16" fmla="*/ 218 w 238"/>
                  <a:gd name="T17" fmla="*/ 214 h 229"/>
                  <a:gd name="T18" fmla="*/ 119 w 238"/>
                  <a:gd name="T19" fmla="*/ 46 h 229"/>
                  <a:gd name="T20" fmla="*/ 20 w 238"/>
                  <a:gd name="T21" fmla="*/ 16 h 229"/>
                  <a:gd name="T22" fmla="*/ 83 w 238"/>
                  <a:gd name="T23" fmla="*/ 151 h 229"/>
                  <a:gd name="T24" fmla="*/ 119 w 238"/>
                  <a:gd name="T25" fmla="*/ 183 h 229"/>
                  <a:gd name="T26" fmla="*/ 119 w 238"/>
                  <a:gd name="T27" fmla="*/ 172 h 229"/>
                  <a:gd name="T28" fmla="*/ 89 w 238"/>
                  <a:gd name="T29" fmla="*/ 145 h 229"/>
                  <a:gd name="T30" fmla="*/ 36 w 238"/>
                  <a:gd name="T31" fmla="*/ 32 h 229"/>
                  <a:gd name="T32" fmla="*/ 36 w 238"/>
                  <a:gd name="T33" fmla="*/ 32 h 229"/>
                  <a:gd name="T34" fmla="*/ 119 w 238"/>
                  <a:gd name="T35" fmla="*/ 57 h 229"/>
                  <a:gd name="T36" fmla="*/ 119 w 238"/>
                  <a:gd name="T37" fmla="*/ 46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8" h="229">
                    <a:moveTo>
                      <a:pt x="218" y="214"/>
                    </a:moveTo>
                    <a:cubicBezTo>
                      <a:pt x="238" y="193"/>
                      <a:pt x="210" y="133"/>
                      <a:pt x="156" y="78"/>
                    </a:cubicBezTo>
                    <a:cubicBezTo>
                      <a:pt x="144" y="66"/>
                      <a:pt x="131" y="55"/>
                      <a:pt x="119" y="46"/>
                    </a:cubicBezTo>
                    <a:cubicBezTo>
                      <a:pt x="119" y="57"/>
                      <a:pt x="119" y="57"/>
                      <a:pt x="119" y="57"/>
                    </a:cubicBezTo>
                    <a:cubicBezTo>
                      <a:pt x="129" y="65"/>
                      <a:pt x="140" y="74"/>
                      <a:pt x="150" y="84"/>
                    </a:cubicBezTo>
                    <a:cubicBezTo>
                      <a:pt x="195" y="130"/>
                      <a:pt x="219" y="181"/>
                      <a:pt x="202" y="197"/>
                    </a:cubicBezTo>
                    <a:cubicBezTo>
                      <a:pt x="189" y="211"/>
                      <a:pt x="155" y="199"/>
                      <a:pt x="119" y="172"/>
                    </a:cubicBezTo>
                    <a:cubicBezTo>
                      <a:pt x="119" y="183"/>
                      <a:pt x="119" y="183"/>
                      <a:pt x="119" y="183"/>
                    </a:cubicBezTo>
                    <a:cubicBezTo>
                      <a:pt x="162" y="216"/>
                      <a:pt x="202" y="229"/>
                      <a:pt x="218" y="214"/>
                    </a:cubicBezTo>
                    <a:close/>
                    <a:moveTo>
                      <a:pt x="119" y="46"/>
                    </a:moveTo>
                    <a:cubicBezTo>
                      <a:pt x="76" y="13"/>
                      <a:pt x="36" y="0"/>
                      <a:pt x="20" y="16"/>
                    </a:cubicBezTo>
                    <a:cubicBezTo>
                      <a:pt x="0" y="36"/>
                      <a:pt x="28" y="96"/>
                      <a:pt x="83" y="151"/>
                    </a:cubicBezTo>
                    <a:cubicBezTo>
                      <a:pt x="95" y="163"/>
                      <a:pt x="107" y="174"/>
                      <a:pt x="119" y="183"/>
                    </a:cubicBezTo>
                    <a:cubicBezTo>
                      <a:pt x="119" y="172"/>
                      <a:pt x="119" y="172"/>
                      <a:pt x="119" y="172"/>
                    </a:cubicBezTo>
                    <a:cubicBezTo>
                      <a:pt x="109" y="164"/>
                      <a:pt x="99" y="155"/>
                      <a:pt x="89" y="145"/>
                    </a:cubicBezTo>
                    <a:cubicBezTo>
                      <a:pt x="43" y="99"/>
                      <a:pt x="19" y="49"/>
                      <a:pt x="36" y="3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9" y="19"/>
                      <a:pt x="83" y="30"/>
                      <a:pt x="119" y="57"/>
                    </a:cubicBezTo>
                    <a:lnTo>
                      <a:pt x="119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1" name="Oval 29"/>
              <p:cNvSpPr>
                <a:spLocks noChangeArrowheads="1"/>
              </p:cNvSpPr>
              <p:nvPr/>
            </p:nvSpPr>
            <p:spPr bwMode="auto">
              <a:xfrm>
                <a:off x="9163689" y="2528003"/>
                <a:ext cx="93663" cy="9366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2" name="Freeform 30"/>
              <p:cNvSpPr>
                <a:spLocks noEditPoints="1"/>
              </p:cNvSpPr>
              <p:nvPr/>
            </p:nvSpPr>
            <p:spPr bwMode="auto">
              <a:xfrm>
                <a:off x="9882826" y="2097790"/>
                <a:ext cx="257175" cy="487363"/>
              </a:xfrm>
              <a:custGeom>
                <a:avLst/>
                <a:gdLst>
                  <a:gd name="T0" fmla="*/ 67 w 162"/>
                  <a:gd name="T1" fmla="*/ 307 h 307"/>
                  <a:gd name="T2" fmla="*/ 162 w 162"/>
                  <a:gd name="T3" fmla="*/ 307 h 307"/>
                  <a:gd name="T4" fmla="*/ 67 w 162"/>
                  <a:gd name="T5" fmla="*/ 127 h 307"/>
                  <a:gd name="T6" fmla="*/ 67 w 162"/>
                  <a:gd name="T7" fmla="*/ 193 h 307"/>
                  <a:gd name="T8" fmla="*/ 110 w 162"/>
                  <a:gd name="T9" fmla="*/ 267 h 307"/>
                  <a:gd name="T10" fmla="*/ 67 w 162"/>
                  <a:gd name="T11" fmla="*/ 267 h 307"/>
                  <a:gd name="T12" fmla="*/ 67 w 162"/>
                  <a:gd name="T13" fmla="*/ 307 h 307"/>
                  <a:gd name="T14" fmla="*/ 0 w 162"/>
                  <a:gd name="T15" fmla="*/ 0 h 307"/>
                  <a:gd name="T16" fmla="*/ 0 w 162"/>
                  <a:gd name="T17" fmla="*/ 307 h 307"/>
                  <a:gd name="T18" fmla="*/ 67 w 162"/>
                  <a:gd name="T19" fmla="*/ 307 h 307"/>
                  <a:gd name="T20" fmla="*/ 67 w 162"/>
                  <a:gd name="T21" fmla="*/ 267 h 307"/>
                  <a:gd name="T22" fmla="*/ 24 w 162"/>
                  <a:gd name="T23" fmla="*/ 267 h 307"/>
                  <a:gd name="T24" fmla="*/ 24 w 162"/>
                  <a:gd name="T25" fmla="*/ 120 h 307"/>
                  <a:gd name="T26" fmla="*/ 24 w 162"/>
                  <a:gd name="T27" fmla="*/ 120 h 307"/>
                  <a:gd name="T28" fmla="*/ 67 w 162"/>
                  <a:gd name="T29" fmla="*/ 193 h 307"/>
                  <a:gd name="T30" fmla="*/ 67 w 162"/>
                  <a:gd name="T31" fmla="*/ 127 h 307"/>
                  <a:gd name="T32" fmla="*/ 0 w 162"/>
                  <a:gd name="T33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2" h="307">
                    <a:moveTo>
                      <a:pt x="67" y="307"/>
                    </a:moveTo>
                    <a:lnTo>
                      <a:pt x="162" y="307"/>
                    </a:lnTo>
                    <a:lnTo>
                      <a:pt x="67" y="127"/>
                    </a:lnTo>
                    <a:lnTo>
                      <a:pt x="67" y="193"/>
                    </a:lnTo>
                    <a:lnTo>
                      <a:pt x="110" y="267"/>
                    </a:lnTo>
                    <a:lnTo>
                      <a:pt x="67" y="267"/>
                    </a:lnTo>
                    <a:lnTo>
                      <a:pt x="67" y="307"/>
                    </a:lnTo>
                    <a:close/>
                    <a:moveTo>
                      <a:pt x="0" y="0"/>
                    </a:moveTo>
                    <a:lnTo>
                      <a:pt x="0" y="307"/>
                    </a:lnTo>
                    <a:lnTo>
                      <a:pt x="67" y="307"/>
                    </a:lnTo>
                    <a:lnTo>
                      <a:pt x="67" y="267"/>
                    </a:lnTo>
                    <a:lnTo>
                      <a:pt x="24" y="267"/>
                    </a:lnTo>
                    <a:lnTo>
                      <a:pt x="24" y="120"/>
                    </a:lnTo>
                    <a:lnTo>
                      <a:pt x="24" y="120"/>
                    </a:lnTo>
                    <a:lnTo>
                      <a:pt x="67" y="193"/>
                    </a:lnTo>
                    <a:lnTo>
                      <a:pt x="67" y="1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9754239" y="2096203"/>
                <a:ext cx="65088" cy="4746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4" name="Freeform 32"/>
              <p:cNvSpPr>
                <a:spLocks noEditPoints="1"/>
              </p:cNvSpPr>
              <p:nvPr/>
            </p:nvSpPr>
            <p:spPr bwMode="auto">
              <a:xfrm>
                <a:off x="7646039" y="4486978"/>
                <a:ext cx="561975" cy="411163"/>
              </a:xfrm>
              <a:custGeom>
                <a:avLst/>
                <a:gdLst>
                  <a:gd name="T0" fmla="*/ 213 w 258"/>
                  <a:gd name="T1" fmla="*/ 31 h 189"/>
                  <a:gd name="T2" fmla="*/ 204 w 258"/>
                  <a:gd name="T3" fmla="*/ 69 h 189"/>
                  <a:gd name="T4" fmla="*/ 228 w 258"/>
                  <a:gd name="T5" fmla="*/ 109 h 189"/>
                  <a:gd name="T6" fmla="*/ 204 w 258"/>
                  <a:gd name="T7" fmla="*/ 146 h 189"/>
                  <a:gd name="T8" fmla="*/ 204 w 258"/>
                  <a:gd name="T9" fmla="*/ 27 h 189"/>
                  <a:gd name="T10" fmla="*/ 91 w 258"/>
                  <a:gd name="T11" fmla="*/ 14 h 189"/>
                  <a:gd name="T12" fmla="*/ 97 w 258"/>
                  <a:gd name="T13" fmla="*/ 15 h 189"/>
                  <a:gd name="T14" fmla="*/ 91 w 258"/>
                  <a:gd name="T15" fmla="*/ 42 h 189"/>
                  <a:gd name="T16" fmla="*/ 91 w 258"/>
                  <a:gd name="T17" fmla="*/ 162 h 189"/>
                  <a:gd name="T18" fmla="*/ 166 w 258"/>
                  <a:gd name="T19" fmla="*/ 145 h 189"/>
                  <a:gd name="T20" fmla="*/ 204 w 258"/>
                  <a:gd name="T21" fmla="*/ 125 h 189"/>
                  <a:gd name="T22" fmla="*/ 191 w 258"/>
                  <a:gd name="T23" fmla="*/ 122 h 189"/>
                  <a:gd name="T24" fmla="*/ 204 w 258"/>
                  <a:gd name="T25" fmla="*/ 69 h 189"/>
                  <a:gd name="T26" fmla="*/ 91 w 258"/>
                  <a:gd name="T27" fmla="*/ 6 h 189"/>
                  <a:gd name="T28" fmla="*/ 78 w 258"/>
                  <a:gd name="T29" fmla="*/ 24 h 189"/>
                  <a:gd name="T30" fmla="*/ 91 w 258"/>
                  <a:gd name="T31" fmla="*/ 14 h 189"/>
                  <a:gd name="T32" fmla="*/ 78 w 258"/>
                  <a:gd name="T33" fmla="*/ 188 h 189"/>
                  <a:gd name="T34" fmla="*/ 91 w 258"/>
                  <a:gd name="T35" fmla="*/ 162 h 189"/>
                  <a:gd name="T36" fmla="*/ 78 w 258"/>
                  <a:gd name="T37" fmla="*/ 176 h 189"/>
                  <a:gd name="T38" fmla="*/ 91 w 258"/>
                  <a:gd name="T39" fmla="*/ 42 h 189"/>
                  <a:gd name="T40" fmla="*/ 80 w 258"/>
                  <a:gd name="T41" fmla="*/ 134 h 189"/>
                  <a:gd name="T42" fmla="*/ 78 w 258"/>
                  <a:gd name="T43" fmla="*/ 64 h 189"/>
                  <a:gd name="T44" fmla="*/ 78 w 258"/>
                  <a:gd name="T45" fmla="*/ 33 h 189"/>
                  <a:gd name="T46" fmla="*/ 91 w 258"/>
                  <a:gd name="T47" fmla="*/ 42 h 189"/>
                  <a:gd name="T48" fmla="*/ 60 w 258"/>
                  <a:gd name="T49" fmla="*/ 18 h 189"/>
                  <a:gd name="T50" fmla="*/ 68 w 258"/>
                  <a:gd name="T51" fmla="*/ 42 h 189"/>
                  <a:gd name="T52" fmla="*/ 78 w 258"/>
                  <a:gd name="T53" fmla="*/ 33 h 189"/>
                  <a:gd name="T54" fmla="*/ 78 w 258"/>
                  <a:gd name="T55" fmla="*/ 9 h 189"/>
                  <a:gd name="T56" fmla="*/ 78 w 258"/>
                  <a:gd name="T57" fmla="*/ 188 h 189"/>
                  <a:gd name="T58" fmla="*/ 60 w 258"/>
                  <a:gd name="T59" fmla="*/ 176 h 189"/>
                  <a:gd name="T60" fmla="*/ 78 w 258"/>
                  <a:gd name="T61" fmla="*/ 64 h 189"/>
                  <a:gd name="T62" fmla="*/ 60 w 258"/>
                  <a:gd name="T63" fmla="*/ 134 h 189"/>
                  <a:gd name="T64" fmla="*/ 70 w 258"/>
                  <a:gd name="T65" fmla="*/ 116 h 189"/>
                  <a:gd name="T66" fmla="*/ 60 w 258"/>
                  <a:gd name="T67" fmla="*/ 87 h 189"/>
                  <a:gd name="T68" fmla="*/ 76 w 258"/>
                  <a:gd name="T69" fmla="*/ 68 h 189"/>
                  <a:gd name="T70" fmla="*/ 60 w 258"/>
                  <a:gd name="T71" fmla="*/ 18 h 189"/>
                  <a:gd name="T72" fmla="*/ 60 w 258"/>
                  <a:gd name="T73" fmla="*/ 187 h 189"/>
                  <a:gd name="T74" fmla="*/ 59 w 258"/>
                  <a:gd name="T75" fmla="*/ 175 h 189"/>
                  <a:gd name="T76" fmla="*/ 49 w 258"/>
                  <a:gd name="T77" fmla="*/ 144 h 189"/>
                  <a:gd name="T78" fmla="*/ 60 w 258"/>
                  <a:gd name="T79" fmla="*/ 125 h 189"/>
                  <a:gd name="T80" fmla="*/ 41 w 258"/>
                  <a:gd name="T81" fmla="*/ 125 h 189"/>
                  <a:gd name="T82" fmla="*/ 60 w 258"/>
                  <a:gd name="T83" fmla="*/ 87 h 189"/>
                  <a:gd name="T84" fmla="*/ 51 w 258"/>
                  <a:gd name="T85" fmla="*/ 76 h 189"/>
                  <a:gd name="T86" fmla="*/ 43 w 258"/>
                  <a:gd name="T87" fmla="*/ 51 h 189"/>
                  <a:gd name="T88" fmla="*/ 60 w 258"/>
                  <a:gd name="T89" fmla="*/ 18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8" h="189">
                    <a:moveTo>
                      <a:pt x="253" y="104"/>
                    </a:moveTo>
                    <a:cubicBezTo>
                      <a:pt x="258" y="60"/>
                      <a:pt x="213" y="31"/>
                      <a:pt x="213" y="31"/>
                    </a:cubicBezTo>
                    <a:cubicBezTo>
                      <a:pt x="210" y="30"/>
                      <a:pt x="207" y="28"/>
                      <a:pt x="204" y="27"/>
                    </a:cubicBezTo>
                    <a:cubicBezTo>
                      <a:pt x="204" y="69"/>
                      <a:pt x="204" y="69"/>
                      <a:pt x="204" y="69"/>
                    </a:cubicBezTo>
                    <a:cubicBezTo>
                      <a:pt x="208" y="69"/>
                      <a:pt x="212" y="70"/>
                      <a:pt x="216" y="72"/>
                    </a:cubicBezTo>
                    <a:cubicBezTo>
                      <a:pt x="230" y="79"/>
                      <a:pt x="235" y="95"/>
                      <a:pt x="228" y="109"/>
                    </a:cubicBezTo>
                    <a:cubicBezTo>
                      <a:pt x="224" y="119"/>
                      <a:pt x="214" y="125"/>
                      <a:pt x="204" y="125"/>
                    </a:cubicBezTo>
                    <a:cubicBezTo>
                      <a:pt x="204" y="146"/>
                      <a:pt x="204" y="146"/>
                      <a:pt x="204" y="146"/>
                    </a:cubicBezTo>
                    <a:cubicBezTo>
                      <a:pt x="230" y="144"/>
                      <a:pt x="249" y="134"/>
                      <a:pt x="253" y="104"/>
                    </a:cubicBezTo>
                    <a:close/>
                    <a:moveTo>
                      <a:pt x="204" y="27"/>
                    </a:moveTo>
                    <a:cubicBezTo>
                      <a:pt x="156" y="5"/>
                      <a:pt x="119" y="0"/>
                      <a:pt x="91" y="6"/>
                    </a:cubicBezTo>
                    <a:cubicBezTo>
                      <a:pt x="91" y="14"/>
                      <a:pt x="91" y="14"/>
                      <a:pt x="91" y="14"/>
                    </a:cubicBezTo>
                    <a:cubicBezTo>
                      <a:pt x="93" y="14"/>
                      <a:pt x="95" y="14"/>
                      <a:pt x="97" y="15"/>
                    </a:cubicBezTo>
                    <a:cubicBezTo>
                      <a:pt x="97" y="15"/>
                      <a:pt x="97" y="15"/>
                      <a:pt x="97" y="15"/>
                    </a:cubicBezTo>
                    <a:cubicBezTo>
                      <a:pt x="104" y="19"/>
                      <a:pt x="107" y="27"/>
                      <a:pt x="103" y="34"/>
                    </a:cubicBezTo>
                    <a:cubicBezTo>
                      <a:pt x="101" y="39"/>
                      <a:pt x="96" y="42"/>
                      <a:pt x="91" y="42"/>
                    </a:cubicBezTo>
                    <a:cubicBezTo>
                      <a:pt x="91" y="146"/>
                      <a:pt x="91" y="146"/>
                      <a:pt x="91" y="146"/>
                    </a:cubicBezTo>
                    <a:cubicBezTo>
                      <a:pt x="93" y="151"/>
                      <a:pt x="93" y="157"/>
                      <a:pt x="91" y="162"/>
                    </a:cubicBezTo>
                    <a:cubicBezTo>
                      <a:pt x="91" y="185"/>
                      <a:pt x="91" y="185"/>
                      <a:pt x="91" y="185"/>
                    </a:cubicBezTo>
                    <a:cubicBezTo>
                      <a:pt x="117" y="174"/>
                      <a:pt x="138" y="143"/>
                      <a:pt x="166" y="145"/>
                    </a:cubicBezTo>
                    <a:cubicBezTo>
                      <a:pt x="179" y="147"/>
                      <a:pt x="192" y="147"/>
                      <a:pt x="204" y="146"/>
                    </a:cubicBezTo>
                    <a:cubicBezTo>
                      <a:pt x="204" y="125"/>
                      <a:pt x="204" y="125"/>
                      <a:pt x="204" y="125"/>
                    </a:cubicBezTo>
                    <a:cubicBezTo>
                      <a:pt x="199" y="125"/>
                      <a:pt x="195" y="124"/>
                      <a:pt x="191" y="122"/>
                    </a:cubicBezTo>
                    <a:cubicBezTo>
                      <a:pt x="191" y="122"/>
                      <a:pt x="191" y="122"/>
                      <a:pt x="191" y="122"/>
                    </a:cubicBezTo>
                    <a:cubicBezTo>
                      <a:pt x="177" y="115"/>
                      <a:pt x="172" y="98"/>
                      <a:pt x="179" y="84"/>
                    </a:cubicBezTo>
                    <a:cubicBezTo>
                      <a:pt x="184" y="74"/>
                      <a:pt x="193" y="69"/>
                      <a:pt x="204" y="69"/>
                    </a:cubicBezTo>
                    <a:lnTo>
                      <a:pt x="204" y="27"/>
                    </a:lnTo>
                    <a:close/>
                    <a:moveTo>
                      <a:pt x="91" y="6"/>
                    </a:moveTo>
                    <a:cubicBezTo>
                      <a:pt x="86" y="6"/>
                      <a:pt x="82" y="8"/>
                      <a:pt x="78" y="9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3"/>
                      <a:pt x="78" y="22"/>
                      <a:pt x="78" y="22"/>
                    </a:cubicBezTo>
                    <a:cubicBezTo>
                      <a:pt x="81" y="17"/>
                      <a:pt x="86" y="14"/>
                      <a:pt x="91" y="14"/>
                    </a:cubicBezTo>
                    <a:cubicBezTo>
                      <a:pt x="91" y="6"/>
                      <a:pt x="91" y="6"/>
                      <a:pt x="91" y="6"/>
                    </a:cubicBezTo>
                    <a:close/>
                    <a:moveTo>
                      <a:pt x="78" y="188"/>
                    </a:moveTo>
                    <a:cubicBezTo>
                      <a:pt x="82" y="188"/>
                      <a:pt x="87" y="187"/>
                      <a:pt x="91" y="185"/>
                    </a:cubicBezTo>
                    <a:cubicBezTo>
                      <a:pt x="91" y="162"/>
                      <a:pt x="91" y="162"/>
                      <a:pt x="91" y="162"/>
                    </a:cubicBezTo>
                    <a:cubicBezTo>
                      <a:pt x="90" y="163"/>
                      <a:pt x="90" y="164"/>
                      <a:pt x="90" y="165"/>
                    </a:cubicBezTo>
                    <a:cubicBezTo>
                      <a:pt x="87" y="170"/>
                      <a:pt x="83" y="174"/>
                      <a:pt x="78" y="176"/>
                    </a:cubicBezTo>
                    <a:cubicBezTo>
                      <a:pt x="78" y="188"/>
                      <a:pt x="78" y="188"/>
                      <a:pt x="78" y="188"/>
                    </a:cubicBezTo>
                    <a:close/>
                    <a:moveTo>
                      <a:pt x="91" y="42"/>
                    </a:moveTo>
                    <a:cubicBezTo>
                      <a:pt x="91" y="146"/>
                      <a:pt x="91" y="146"/>
                      <a:pt x="91" y="146"/>
                    </a:cubicBezTo>
                    <a:cubicBezTo>
                      <a:pt x="89" y="141"/>
                      <a:pt x="85" y="136"/>
                      <a:pt x="80" y="134"/>
                    </a:cubicBezTo>
                    <a:cubicBezTo>
                      <a:pt x="79" y="133"/>
                      <a:pt x="78" y="133"/>
                      <a:pt x="78" y="133"/>
                    </a:cubicBezTo>
                    <a:cubicBezTo>
                      <a:pt x="78" y="64"/>
                      <a:pt x="78" y="64"/>
                      <a:pt x="78" y="64"/>
                    </a:cubicBezTo>
                    <a:cubicBezTo>
                      <a:pt x="79" y="61"/>
                      <a:pt x="79" y="57"/>
                      <a:pt x="78" y="54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9" y="36"/>
                      <a:pt x="81" y="39"/>
                      <a:pt x="84" y="41"/>
                    </a:cubicBezTo>
                    <a:cubicBezTo>
                      <a:pt x="86" y="42"/>
                      <a:pt x="89" y="42"/>
                      <a:pt x="91" y="42"/>
                    </a:cubicBezTo>
                    <a:close/>
                    <a:moveTo>
                      <a:pt x="78" y="9"/>
                    </a:moveTo>
                    <a:cubicBezTo>
                      <a:pt x="71" y="11"/>
                      <a:pt x="65" y="14"/>
                      <a:pt x="60" y="18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2" y="40"/>
                      <a:pt x="65" y="41"/>
                      <a:pt x="68" y="42"/>
                    </a:cubicBezTo>
                    <a:cubicBezTo>
                      <a:pt x="73" y="45"/>
                      <a:pt x="76" y="49"/>
                      <a:pt x="78" y="54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7" y="30"/>
                      <a:pt x="77" y="27"/>
                      <a:pt x="78" y="24"/>
                    </a:cubicBezTo>
                    <a:cubicBezTo>
                      <a:pt x="78" y="9"/>
                      <a:pt x="78" y="9"/>
                      <a:pt x="78" y="9"/>
                    </a:cubicBezTo>
                    <a:close/>
                    <a:moveTo>
                      <a:pt x="60" y="187"/>
                    </a:moveTo>
                    <a:cubicBezTo>
                      <a:pt x="66" y="188"/>
                      <a:pt x="72" y="189"/>
                      <a:pt x="78" y="188"/>
                    </a:cubicBezTo>
                    <a:cubicBezTo>
                      <a:pt x="78" y="176"/>
                      <a:pt x="78" y="176"/>
                      <a:pt x="78" y="176"/>
                    </a:cubicBezTo>
                    <a:cubicBezTo>
                      <a:pt x="72" y="178"/>
                      <a:pt x="65" y="178"/>
                      <a:pt x="60" y="176"/>
                    </a:cubicBezTo>
                    <a:cubicBezTo>
                      <a:pt x="60" y="187"/>
                      <a:pt x="60" y="187"/>
                      <a:pt x="60" y="187"/>
                    </a:cubicBezTo>
                    <a:close/>
                    <a:moveTo>
                      <a:pt x="78" y="64"/>
                    </a:moveTo>
                    <a:cubicBezTo>
                      <a:pt x="78" y="133"/>
                      <a:pt x="78" y="133"/>
                      <a:pt x="78" y="133"/>
                    </a:cubicBezTo>
                    <a:cubicBezTo>
                      <a:pt x="72" y="131"/>
                      <a:pt x="65" y="131"/>
                      <a:pt x="60" y="134"/>
                    </a:cubicBezTo>
                    <a:cubicBezTo>
                      <a:pt x="60" y="125"/>
                      <a:pt x="60" y="125"/>
                      <a:pt x="60" y="125"/>
                    </a:cubicBezTo>
                    <a:cubicBezTo>
                      <a:pt x="64" y="123"/>
                      <a:pt x="67" y="120"/>
                      <a:pt x="70" y="116"/>
                    </a:cubicBezTo>
                    <a:cubicBezTo>
                      <a:pt x="75" y="105"/>
                      <a:pt x="71" y="92"/>
                      <a:pt x="60" y="87"/>
                    </a:cubicBezTo>
                    <a:cubicBezTo>
                      <a:pt x="60" y="87"/>
                      <a:pt x="60" y="87"/>
                      <a:pt x="60" y="87"/>
                    </a:cubicBezTo>
                    <a:cubicBezTo>
                      <a:pt x="60" y="78"/>
                      <a:pt x="60" y="78"/>
                      <a:pt x="60" y="78"/>
                    </a:cubicBezTo>
                    <a:cubicBezTo>
                      <a:pt x="66" y="78"/>
                      <a:pt x="73" y="74"/>
                      <a:pt x="76" y="68"/>
                    </a:cubicBezTo>
                    <a:cubicBezTo>
                      <a:pt x="77" y="66"/>
                      <a:pt x="77" y="65"/>
                      <a:pt x="78" y="64"/>
                    </a:cubicBezTo>
                    <a:close/>
                    <a:moveTo>
                      <a:pt x="60" y="18"/>
                    </a:moveTo>
                    <a:cubicBezTo>
                      <a:pt x="0" y="56"/>
                      <a:pt x="10" y="159"/>
                      <a:pt x="46" y="180"/>
                    </a:cubicBezTo>
                    <a:cubicBezTo>
                      <a:pt x="51" y="183"/>
                      <a:pt x="55" y="185"/>
                      <a:pt x="60" y="187"/>
                    </a:cubicBezTo>
                    <a:cubicBezTo>
                      <a:pt x="60" y="176"/>
                      <a:pt x="60" y="176"/>
                      <a:pt x="60" y="176"/>
                    </a:cubicBezTo>
                    <a:cubicBezTo>
                      <a:pt x="59" y="175"/>
                      <a:pt x="59" y="175"/>
                      <a:pt x="59" y="175"/>
                    </a:cubicBezTo>
                    <a:cubicBezTo>
                      <a:pt x="59" y="175"/>
                      <a:pt x="59" y="175"/>
                      <a:pt x="59" y="175"/>
                    </a:cubicBezTo>
                    <a:cubicBezTo>
                      <a:pt x="48" y="170"/>
                      <a:pt x="43" y="156"/>
                      <a:pt x="49" y="144"/>
                    </a:cubicBezTo>
                    <a:cubicBezTo>
                      <a:pt x="51" y="139"/>
                      <a:pt x="55" y="136"/>
                      <a:pt x="60" y="134"/>
                    </a:cubicBezTo>
                    <a:cubicBezTo>
                      <a:pt x="60" y="125"/>
                      <a:pt x="60" y="125"/>
                      <a:pt x="60" y="125"/>
                    </a:cubicBezTo>
                    <a:cubicBezTo>
                      <a:pt x="54" y="128"/>
                      <a:pt x="47" y="128"/>
                      <a:pt x="41" y="125"/>
                    </a:cubicBezTo>
                    <a:cubicBezTo>
                      <a:pt x="41" y="125"/>
                      <a:pt x="41" y="125"/>
                      <a:pt x="41" y="125"/>
                    </a:cubicBezTo>
                    <a:cubicBezTo>
                      <a:pt x="31" y="120"/>
                      <a:pt x="26" y="107"/>
                      <a:pt x="32" y="97"/>
                    </a:cubicBezTo>
                    <a:cubicBezTo>
                      <a:pt x="37" y="86"/>
                      <a:pt x="49" y="82"/>
                      <a:pt x="60" y="87"/>
                    </a:cubicBezTo>
                    <a:cubicBezTo>
                      <a:pt x="60" y="78"/>
                      <a:pt x="60" y="78"/>
                      <a:pt x="60" y="78"/>
                    </a:cubicBezTo>
                    <a:cubicBezTo>
                      <a:pt x="57" y="78"/>
                      <a:pt x="54" y="77"/>
                      <a:pt x="51" y="76"/>
                    </a:cubicBezTo>
                    <a:cubicBezTo>
                      <a:pt x="42" y="71"/>
                      <a:pt x="38" y="60"/>
                      <a:pt x="43" y="51"/>
                    </a:cubicBezTo>
                    <a:cubicBezTo>
                      <a:pt x="43" y="51"/>
                      <a:pt x="43" y="51"/>
                      <a:pt x="43" y="51"/>
                    </a:cubicBezTo>
                    <a:cubicBezTo>
                      <a:pt x="46" y="44"/>
                      <a:pt x="53" y="40"/>
                      <a:pt x="60" y="40"/>
                    </a:cubicBezTo>
                    <a:lnTo>
                      <a:pt x="60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grpSp>
            <p:nvGrpSpPr>
              <p:cNvPr id="35" name="Group 127"/>
              <p:cNvGrpSpPr/>
              <p:nvPr/>
            </p:nvGrpSpPr>
            <p:grpSpPr>
              <a:xfrm>
                <a:off x="9225601" y="4898140"/>
                <a:ext cx="508001" cy="654050"/>
                <a:chOff x="8610600" y="4127500"/>
                <a:chExt cx="508001" cy="654050"/>
              </a:xfrm>
              <a:grpFill/>
            </p:grpSpPr>
            <p:sp>
              <p:nvSpPr>
                <p:cNvPr id="94" name="Freeform 33"/>
                <p:cNvSpPr/>
                <p:nvPr/>
              </p:nvSpPr>
              <p:spPr bwMode="auto">
                <a:xfrm>
                  <a:off x="8618538" y="4127500"/>
                  <a:ext cx="500063" cy="503238"/>
                </a:xfrm>
                <a:custGeom>
                  <a:avLst/>
                  <a:gdLst>
                    <a:gd name="T0" fmla="*/ 169 w 230"/>
                    <a:gd name="T1" fmla="*/ 12 h 231"/>
                    <a:gd name="T2" fmla="*/ 215 w 230"/>
                    <a:gd name="T3" fmla="*/ 103 h 231"/>
                    <a:gd name="T4" fmla="*/ 102 w 230"/>
                    <a:gd name="T5" fmla="*/ 216 h 231"/>
                    <a:gd name="T6" fmla="*/ 12 w 230"/>
                    <a:gd name="T7" fmla="*/ 171 h 231"/>
                    <a:gd name="T8" fmla="*/ 0 w 230"/>
                    <a:gd name="T9" fmla="*/ 181 h 231"/>
                    <a:gd name="T10" fmla="*/ 102 w 230"/>
                    <a:gd name="T11" fmla="*/ 231 h 231"/>
                    <a:gd name="T12" fmla="*/ 230 w 230"/>
                    <a:gd name="T13" fmla="*/ 103 h 231"/>
                    <a:gd name="T14" fmla="*/ 178 w 230"/>
                    <a:gd name="T15" fmla="*/ 0 h 231"/>
                    <a:gd name="T16" fmla="*/ 169 w 230"/>
                    <a:gd name="T17" fmla="*/ 12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31">
                      <a:moveTo>
                        <a:pt x="169" y="12"/>
                      </a:moveTo>
                      <a:cubicBezTo>
                        <a:pt x="197" y="32"/>
                        <a:pt x="215" y="65"/>
                        <a:pt x="215" y="103"/>
                      </a:cubicBezTo>
                      <a:cubicBezTo>
                        <a:pt x="215" y="165"/>
                        <a:pt x="165" y="216"/>
                        <a:pt x="102" y="216"/>
                      </a:cubicBezTo>
                      <a:cubicBezTo>
                        <a:pt x="65" y="216"/>
                        <a:pt x="33" y="198"/>
                        <a:pt x="12" y="171"/>
                      </a:cubicBezTo>
                      <a:cubicBezTo>
                        <a:pt x="0" y="181"/>
                        <a:pt x="0" y="181"/>
                        <a:pt x="0" y="181"/>
                      </a:cubicBezTo>
                      <a:cubicBezTo>
                        <a:pt x="24" y="211"/>
                        <a:pt x="61" y="231"/>
                        <a:pt x="102" y="231"/>
                      </a:cubicBezTo>
                      <a:cubicBezTo>
                        <a:pt x="173" y="231"/>
                        <a:pt x="230" y="174"/>
                        <a:pt x="230" y="103"/>
                      </a:cubicBezTo>
                      <a:cubicBezTo>
                        <a:pt x="230" y="61"/>
                        <a:pt x="210" y="23"/>
                        <a:pt x="178" y="0"/>
                      </a:cubicBezTo>
                      <a:lnTo>
                        <a:pt x="169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95" name="Freeform 34"/>
                <p:cNvSpPr>
                  <a:spLocks noEditPoints="1"/>
                </p:cNvSpPr>
                <p:nvPr/>
              </p:nvSpPr>
              <p:spPr bwMode="auto">
                <a:xfrm>
                  <a:off x="8621713" y="4137025"/>
                  <a:ext cx="442913" cy="441325"/>
                </a:xfrm>
                <a:custGeom>
                  <a:avLst/>
                  <a:gdLst>
                    <a:gd name="T0" fmla="*/ 102 w 203"/>
                    <a:gd name="T1" fmla="*/ 203 h 203"/>
                    <a:gd name="T2" fmla="*/ 203 w 203"/>
                    <a:gd name="T3" fmla="*/ 101 h 203"/>
                    <a:gd name="T4" fmla="*/ 102 w 203"/>
                    <a:gd name="T5" fmla="*/ 0 h 203"/>
                    <a:gd name="T6" fmla="*/ 102 w 203"/>
                    <a:gd name="T7" fmla="*/ 5 h 203"/>
                    <a:gd name="T8" fmla="*/ 198 w 203"/>
                    <a:gd name="T9" fmla="*/ 101 h 203"/>
                    <a:gd name="T10" fmla="*/ 102 w 203"/>
                    <a:gd name="T11" fmla="*/ 198 h 203"/>
                    <a:gd name="T12" fmla="*/ 102 w 203"/>
                    <a:gd name="T13" fmla="*/ 203 h 203"/>
                    <a:gd name="T14" fmla="*/ 102 w 203"/>
                    <a:gd name="T15" fmla="*/ 0 h 203"/>
                    <a:gd name="T16" fmla="*/ 0 w 203"/>
                    <a:gd name="T17" fmla="*/ 101 h 203"/>
                    <a:gd name="T18" fmla="*/ 102 w 203"/>
                    <a:gd name="T19" fmla="*/ 203 h 203"/>
                    <a:gd name="T20" fmla="*/ 102 w 203"/>
                    <a:gd name="T21" fmla="*/ 203 h 203"/>
                    <a:gd name="T22" fmla="*/ 102 w 203"/>
                    <a:gd name="T23" fmla="*/ 198 h 203"/>
                    <a:gd name="T24" fmla="*/ 102 w 203"/>
                    <a:gd name="T25" fmla="*/ 198 h 203"/>
                    <a:gd name="T26" fmla="*/ 102 w 203"/>
                    <a:gd name="T27" fmla="*/ 198 h 203"/>
                    <a:gd name="T28" fmla="*/ 5 w 203"/>
                    <a:gd name="T29" fmla="*/ 101 h 203"/>
                    <a:gd name="T30" fmla="*/ 102 w 203"/>
                    <a:gd name="T31" fmla="*/ 5 h 203"/>
                    <a:gd name="T32" fmla="*/ 102 w 203"/>
                    <a:gd name="T33" fmla="*/ 5 h 203"/>
                    <a:gd name="T34" fmla="*/ 102 w 203"/>
                    <a:gd name="T35" fmla="*/ 0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03" h="203">
                      <a:moveTo>
                        <a:pt x="102" y="203"/>
                      </a:moveTo>
                      <a:cubicBezTo>
                        <a:pt x="158" y="203"/>
                        <a:pt x="203" y="157"/>
                        <a:pt x="203" y="101"/>
                      </a:cubicBezTo>
                      <a:cubicBezTo>
                        <a:pt x="203" y="45"/>
                        <a:pt x="158" y="0"/>
                        <a:pt x="102" y="0"/>
                      </a:cubicBezTo>
                      <a:cubicBezTo>
                        <a:pt x="102" y="5"/>
                        <a:pt x="102" y="5"/>
                        <a:pt x="102" y="5"/>
                      </a:cubicBezTo>
                      <a:cubicBezTo>
                        <a:pt x="155" y="5"/>
                        <a:pt x="198" y="48"/>
                        <a:pt x="198" y="101"/>
                      </a:cubicBezTo>
                      <a:cubicBezTo>
                        <a:pt x="198" y="155"/>
                        <a:pt x="155" y="198"/>
                        <a:pt x="102" y="198"/>
                      </a:cubicBezTo>
                      <a:lnTo>
                        <a:pt x="102" y="203"/>
                      </a:lnTo>
                      <a:close/>
                      <a:moveTo>
                        <a:pt x="102" y="0"/>
                      </a:moveTo>
                      <a:cubicBezTo>
                        <a:pt x="46" y="0"/>
                        <a:pt x="0" y="45"/>
                        <a:pt x="0" y="101"/>
                      </a:cubicBezTo>
                      <a:cubicBezTo>
                        <a:pt x="0" y="157"/>
                        <a:pt x="46" y="203"/>
                        <a:pt x="102" y="203"/>
                      </a:cubicBezTo>
                      <a:cubicBezTo>
                        <a:pt x="102" y="203"/>
                        <a:pt x="102" y="203"/>
                        <a:pt x="102" y="203"/>
                      </a:cubicBezTo>
                      <a:cubicBezTo>
                        <a:pt x="102" y="198"/>
                        <a:pt x="102" y="198"/>
                        <a:pt x="102" y="198"/>
                      </a:cubicBezTo>
                      <a:cubicBezTo>
                        <a:pt x="102" y="198"/>
                        <a:pt x="102" y="198"/>
                        <a:pt x="102" y="198"/>
                      </a:cubicBezTo>
                      <a:cubicBezTo>
                        <a:pt x="102" y="198"/>
                        <a:pt x="102" y="198"/>
                        <a:pt x="102" y="198"/>
                      </a:cubicBezTo>
                      <a:cubicBezTo>
                        <a:pt x="48" y="198"/>
                        <a:pt x="5" y="155"/>
                        <a:pt x="5" y="101"/>
                      </a:cubicBezTo>
                      <a:cubicBezTo>
                        <a:pt x="5" y="48"/>
                        <a:pt x="48" y="5"/>
                        <a:pt x="102" y="5"/>
                      </a:cubicBezTo>
                      <a:cubicBezTo>
                        <a:pt x="102" y="5"/>
                        <a:pt x="102" y="5"/>
                        <a:pt x="102" y="5"/>
                      </a:cubicBezTo>
                      <a:cubicBezTo>
                        <a:pt x="102" y="0"/>
                        <a:pt x="102" y="0"/>
                        <a:pt x="10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96" name="Freeform 35"/>
                <p:cNvSpPr/>
                <p:nvPr/>
              </p:nvSpPr>
              <p:spPr bwMode="auto">
                <a:xfrm>
                  <a:off x="8610600" y="4144963"/>
                  <a:ext cx="496888" cy="433388"/>
                </a:xfrm>
                <a:custGeom>
                  <a:avLst/>
                  <a:gdLst>
                    <a:gd name="T0" fmla="*/ 65 w 228"/>
                    <a:gd name="T1" fmla="*/ 15 h 199"/>
                    <a:gd name="T2" fmla="*/ 61 w 228"/>
                    <a:gd name="T3" fmla="*/ 23 h 199"/>
                    <a:gd name="T4" fmla="*/ 57 w 228"/>
                    <a:gd name="T5" fmla="*/ 29 h 199"/>
                    <a:gd name="T6" fmla="*/ 54 w 228"/>
                    <a:gd name="T7" fmla="*/ 26 h 199"/>
                    <a:gd name="T8" fmla="*/ 52 w 228"/>
                    <a:gd name="T9" fmla="*/ 32 h 199"/>
                    <a:gd name="T10" fmla="*/ 42 w 228"/>
                    <a:gd name="T11" fmla="*/ 34 h 199"/>
                    <a:gd name="T12" fmla="*/ 36 w 228"/>
                    <a:gd name="T13" fmla="*/ 41 h 199"/>
                    <a:gd name="T14" fmla="*/ 27 w 228"/>
                    <a:gd name="T15" fmla="*/ 53 h 199"/>
                    <a:gd name="T16" fmla="*/ 21 w 228"/>
                    <a:gd name="T17" fmla="*/ 61 h 199"/>
                    <a:gd name="T18" fmla="*/ 27 w 228"/>
                    <a:gd name="T19" fmla="*/ 67 h 199"/>
                    <a:gd name="T20" fmla="*/ 27 w 228"/>
                    <a:gd name="T21" fmla="*/ 70 h 199"/>
                    <a:gd name="T22" fmla="*/ 22 w 228"/>
                    <a:gd name="T23" fmla="*/ 65 h 199"/>
                    <a:gd name="T24" fmla="*/ 18 w 228"/>
                    <a:gd name="T25" fmla="*/ 60 h 199"/>
                    <a:gd name="T26" fmla="*/ 16 w 228"/>
                    <a:gd name="T27" fmla="*/ 69 h 199"/>
                    <a:gd name="T28" fmla="*/ 17 w 228"/>
                    <a:gd name="T29" fmla="*/ 83 h 199"/>
                    <a:gd name="T30" fmla="*/ 24 w 228"/>
                    <a:gd name="T31" fmla="*/ 80 h 199"/>
                    <a:gd name="T32" fmla="*/ 32 w 228"/>
                    <a:gd name="T33" fmla="*/ 88 h 199"/>
                    <a:gd name="T34" fmla="*/ 41 w 228"/>
                    <a:gd name="T35" fmla="*/ 98 h 199"/>
                    <a:gd name="T36" fmla="*/ 50 w 228"/>
                    <a:gd name="T37" fmla="*/ 105 h 199"/>
                    <a:gd name="T38" fmla="*/ 61 w 228"/>
                    <a:gd name="T39" fmla="*/ 117 h 199"/>
                    <a:gd name="T40" fmla="*/ 58 w 228"/>
                    <a:gd name="T41" fmla="*/ 134 h 199"/>
                    <a:gd name="T42" fmla="*/ 49 w 228"/>
                    <a:gd name="T43" fmla="*/ 155 h 199"/>
                    <a:gd name="T44" fmla="*/ 52 w 228"/>
                    <a:gd name="T45" fmla="*/ 170 h 199"/>
                    <a:gd name="T46" fmla="*/ 46 w 228"/>
                    <a:gd name="T47" fmla="*/ 171 h 199"/>
                    <a:gd name="T48" fmla="*/ 32 w 228"/>
                    <a:gd name="T49" fmla="*/ 148 h 199"/>
                    <a:gd name="T50" fmla="*/ 16 w 228"/>
                    <a:gd name="T51" fmla="*/ 113 h 199"/>
                    <a:gd name="T52" fmla="*/ 11 w 228"/>
                    <a:gd name="T53" fmla="*/ 87 h 199"/>
                    <a:gd name="T54" fmla="*/ 73 w 228"/>
                    <a:gd name="T55" fmla="*/ 183 h 199"/>
                    <a:gd name="T56" fmla="*/ 89 w 228"/>
                    <a:gd name="T57" fmla="*/ 181 h 199"/>
                    <a:gd name="T58" fmla="*/ 110 w 228"/>
                    <a:gd name="T59" fmla="*/ 178 h 199"/>
                    <a:gd name="T60" fmla="*/ 108 w 228"/>
                    <a:gd name="T61" fmla="*/ 187 h 199"/>
                    <a:gd name="T62" fmla="*/ 121 w 228"/>
                    <a:gd name="T63" fmla="*/ 186 h 199"/>
                    <a:gd name="T64" fmla="*/ 139 w 228"/>
                    <a:gd name="T65" fmla="*/ 184 h 199"/>
                    <a:gd name="T66" fmla="*/ 137 w 228"/>
                    <a:gd name="T67" fmla="*/ 3 h 199"/>
                    <a:gd name="T68" fmla="*/ 197 w 228"/>
                    <a:gd name="T69" fmla="*/ 64 h 199"/>
                    <a:gd name="T70" fmla="*/ 189 w 228"/>
                    <a:gd name="T71" fmla="*/ 58 h 199"/>
                    <a:gd name="T72" fmla="*/ 181 w 228"/>
                    <a:gd name="T73" fmla="*/ 74 h 199"/>
                    <a:gd name="T74" fmla="*/ 170 w 228"/>
                    <a:gd name="T75" fmla="*/ 59 h 199"/>
                    <a:gd name="T76" fmla="*/ 174 w 228"/>
                    <a:gd name="T77" fmla="*/ 75 h 199"/>
                    <a:gd name="T78" fmla="*/ 186 w 228"/>
                    <a:gd name="T79" fmla="*/ 79 h 199"/>
                    <a:gd name="T80" fmla="*/ 181 w 228"/>
                    <a:gd name="T81" fmla="*/ 100 h 199"/>
                    <a:gd name="T82" fmla="*/ 175 w 228"/>
                    <a:gd name="T83" fmla="*/ 122 h 199"/>
                    <a:gd name="T84" fmla="*/ 168 w 228"/>
                    <a:gd name="T85" fmla="*/ 137 h 199"/>
                    <a:gd name="T86" fmla="*/ 147 w 228"/>
                    <a:gd name="T87" fmla="*/ 154 h 199"/>
                    <a:gd name="T88" fmla="*/ 141 w 228"/>
                    <a:gd name="T89" fmla="*/ 139 h 199"/>
                    <a:gd name="T90" fmla="*/ 142 w 228"/>
                    <a:gd name="T91" fmla="*/ 121 h 199"/>
                    <a:gd name="T92" fmla="*/ 135 w 228"/>
                    <a:gd name="T93" fmla="*/ 101 h 199"/>
                    <a:gd name="T94" fmla="*/ 125 w 228"/>
                    <a:gd name="T95" fmla="*/ 89 h 199"/>
                    <a:gd name="T96" fmla="*/ 99 w 228"/>
                    <a:gd name="T97" fmla="*/ 90 h 199"/>
                    <a:gd name="T98" fmla="*/ 89 w 228"/>
                    <a:gd name="T99" fmla="*/ 76 h 199"/>
                    <a:gd name="T100" fmla="*/ 100 w 228"/>
                    <a:gd name="T101" fmla="*/ 49 h 199"/>
                    <a:gd name="T102" fmla="*/ 119 w 228"/>
                    <a:gd name="T103" fmla="*/ 41 h 199"/>
                    <a:gd name="T104" fmla="*/ 130 w 228"/>
                    <a:gd name="T105" fmla="*/ 46 h 199"/>
                    <a:gd name="T106" fmla="*/ 146 w 228"/>
                    <a:gd name="T107" fmla="*/ 46 h 199"/>
                    <a:gd name="T108" fmla="*/ 162 w 228"/>
                    <a:gd name="T109" fmla="*/ 44 h 199"/>
                    <a:gd name="T110" fmla="*/ 147 w 228"/>
                    <a:gd name="T111" fmla="*/ 37 h 199"/>
                    <a:gd name="T112" fmla="*/ 146 w 228"/>
                    <a:gd name="T113" fmla="*/ 32 h 199"/>
                    <a:gd name="T114" fmla="*/ 127 w 228"/>
                    <a:gd name="T115" fmla="*/ 32 h 199"/>
                    <a:gd name="T116" fmla="*/ 111 w 228"/>
                    <a:gd name="T117" fmla="*/ 37 h 199"/>
                    <a:gd name="T118" fmla="*/ 107 w 228"/>
                    <a:gd name="T119" fmla="*/ 21 h 199"/>
                    <a:gd name="T120" fmla="*/ 96 w 228"/>
                    <a:gd name="T121" fmla="*/ 11 h 199"/>
                    <a:gd name="T122" fmla="*/ 109 w 228"/>
                    <a:gd name="T123" fmla="*/ 3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28" h="199">
                      <a:moveTo>
                        <a:pt x="92" y="0"/>
                      </a:moveTo>
                      <a:cubicBezTo>
                        <a:pt x="92" y="0"/>
                        <a:pt x="58" y="5"/>
                        <a:pt x="35" y="31"/>
                      </a:cubicBezTo>
                      <a:cubicBezTo>
                        <a:pt x="35" y="31"/>
                        <a:pt x="53" y="13"/>
                        <a:pt x="64" y="13"/>
                      </a:cubicBezTo>
                      <a:cubicBezTo>
                        <a:pt x="66" y="14"/>
                        <a:pt x="66" y="14"/>
                        <a:pt x="66" y="14"/>
                      </a:cubicBezTo>
                      <a:cubicBezTo>
                        <a:pt x="66" y="14"/>
                        <a:pt x="66" y="15"/>
                        <a:pt x="65" y="15"/>
                      </a:cubicBezTo>
                      <a:cubicBezTo>
                        <a:pt x="65" y="16"/>
                        <a:pt x="64" y="17"/>
                        <a:pt x="64" y="18"/>
                      </a:cubicBezTo>
                      <a:cubicBezTo>
                        <a:pt x="64" y="18"/>
                        <a:pt x="64" y="20"/>
                        <a:pt x="64" y="20"/>
                      </a:cubicBezTo>
                      <a:cubicBezTo>
                        <a:pt x="63" y="21"/>
                        <a:pt x="63" y="21"/>
                        <a:pt x="63" y="21"/>
                      </a:cubicBezTo>
                      <a:cubicBezTo>
                        <a:pt x="63" y="21"/>
                        <a:pt x="62" y="21"/>
                        <a:pt x="62" y="22"/>
                      </a:cubicBezTo>
                      <a:cubicBezTo>
                        <a:pt x="62" y="22"/>
                        <a:pt x="61" y="22"/>
                        <a:pt x="61" y="23"/>
                      </a:cubicBezTo>
                      <a:cubicBezTo>
                        <a:pt x="61" y="24"/>
                        <a:pt x="61" y="25"/>
                        <a:pt x="61" y="25"/>
                      </a:cubicBezTo>
                      <a:cubicBezTo>
                        <a:pt x="62" y="27"/>
                        <a:pt x="62" y="27"/>
                        <a:pt x="62" y="27"/>
                      </a:cubicBezTo>
                      <a:cubicBezTo>
                        <a:pt x="61" y="28"/>
                        <a:pt x="61" y="28"/>
                        <a:pt x="61" y="28"/>
                      </a:cubicBezTo>
                      <a:cubicBezTo>
                        <a:pt x="59" y="29"/>
                        <a:pt x="59" y="29"/>
                        <a:pt x="59" y="29"/>
                      </a:cubicBezTo>
                      <a:cubicBezTo>
                        <a:pt x="59" y="29"/>
                        <a:pt x="58" y="29"/>
                        <a:pt x="57" y="29"/>
                      </a:cubicBezTo>
                      <a:cubicBezTo>
                        <a:pt x="56" y="29"/>
                        <a:pt x="56" y="27"/>
                        <a:pt x="56" y="27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6"/>
                        <a:pt x="58" y="26"/>
                        <a:pt x="58" y="25"/>
                      </a:cubicBezTo>
                      <a:cubicBezTo>
                        <a:pt x="57" y="25"/>
                        <a:pt x="57" y="24"/>
                        <a:pt x="56" y="24"/>
                      </a:cubicBezTo>
                      <a:cubicBezTo>
                        <a:pt x="55" y="24"/>
                        <a:pt x="54" y="26"/>
                        <a:pt x="54" y="26"/>
                      </a:cubicBezTo>
                      <a:cubicBezTo>
                        <a:pt x="52" y="27"/>
                        <a:pt x="52" y="27"/>
                        <a:pt x="52" y="27"/>
                      </a:cubicBezTo>
                      <a:cubicBezTo>
                        <a:pt x="52" y="27"/>
                        <a:pt x="51" y="29"/>
                        <a:pt x="51" y="29"/>
                      </a:cubicBezTo>
                      <a:cubicBezTo>
                        <a:pt x="52" y="29"/>
                        <a:pt x="53" y="29"/>
                        <a:pt x="53" y="29"/>
                      </a:cubicBezTo>
                      <a:cubicBezTo>
                        <a:pt x="53" y="29"/>
                        <a:pt x="53" y="30"/>
                        <a:pt x="53" y="31"/>
                      </a:cubicBezTo>
                      <a:cubicBezTo>
                        <a:pt x="53" y="31"/>
                        <a:pt x="52" y="32"/>
                        <a:pt x="52" y="32"/>
                      </a:cubicBezTo>
                      <a:cubicBezTo>
                        <a:pt x="52" y="32"/>
                        <a:pt x="52" y="33"/>
                        <a:pt x="51" y="33"/>
                      </a:cubicBezTo>
                      <a:cubicBezTo>
                        <a:pt x="50" y="32"/>
                        <a:pt x="49" y="32"/>
                        <a:pt x="48" y="32"/>
                      </a:cubicBezTo>
                      <a:cubicBezTo>
                        <a:pt x="47" y="32"/>
                        <a:pt x="46" y="31"/>
                        <a:pt x="46" y="32"/>
                      </a:cubicBezTo>
                      <a:cubicBezTo>
                        <a:pt x="45" y="32"/>
                        <a:pt x="45" y="32"/>
                        <a:pt x="45" y="32"/>
                      </a:cubicBezTo>
                      <a:cubicBezTo>
                        <a:pt x="45" y="33"/>
                        <a:pt x="42" y="34"/>
                        <a:pt x="42" y="34"/>
                      </a:cubicBezTo>
                      <a:cubicBezTo>
                        <a:pt x="42" y="34"/>
                        <a:pt x="41" y="35"/>
                        <a:pt x="41" y="35"/>
                      </a:cubicBezTo>
                      <a:cubicBezTo>
                        <a:pt x="41" y="35"/>
                        <a:pt x="41" y="37"/>
                        <a:pt x="41" y="37"/>
                      </a:cubicBezTo>
                      <a:cubicBezTo>
                        <a:pt x="41" y="37"/>
                        <a:pt x="40" y="38"/>
                        <a:pt x="38" y="38"/>
                      </a:cubicBezTo>
                      <a:cubicBezTo>
                        <a:pt x="37" y="39"/>
                        <a:pt x="36" y="39"/>
                        <a:pt x="36" y="39"/>
                      </a:cubicBezTo>
                      <a:cubicBezTo>
                        <a:pt x="36" y="41"/>
                        <a:pt x="36" y="41"/>
                        <a:pt x="36" y="41"/>
                      </a:cubicBezTo>
                      <a:cubicBezTo>
                        <a:pt x="36" y="41"/>
                        <a:pt x="34" y="42"/>
                        <a:pt x="34" y="43"/>
                      </a:cubicBezTo>
                      <a:cubicBezTo>
                        <a:pt x="33" y="44"/>
                        <a:pt x="30" y="46"/>
                        <a:pt x="30" y="46"/>
                      </a:cubicBezTo>
                      <a:cubicBezTo>
                        <a:pt x="30" y="46"/>
                        <a:pt x="29" y="47"/>
                        <a:pt x="28" y="48"/>
                      </a:cubicBezTo>
                      <a:cubicBezTo>
                        <a:pt x="28" y="49"/>
                        <a:pt x="28" y="50"/>
                        <a:pt x="28" y="51"/>
                      </a:cubicBezTo>
                      <a:cubicBezTo>
                        <a:pt x="28" y="51"/>
                        <a:pt x="27" y="52"/>
                        <a:pt x="27" y="53"/>
                      </a:cubicBezTo>
                      <a:cubicBezTo>
                        <a:pt x="27" y="54"/>
                        <a:pt x="26" y="55"/>
                        <a:pt x="26" y="56"/>
                      </a:cubicBezTo>
                      <a:cubicBezTo>
                        <a:pt x="25" y="56"/>
                        <a:pt x="25" y="57"/>
                        <a:pt x="24" y="57"/>
                      </a:cubicBezTo>
                      <a:cubicBezTo>
                        <a:pt x="24" y="57"/>
                        <a:pt x="22" y="58"/>
                        <a:pt x="21" y="58"/>
                      </a:cubicBezTo>
                      <a:cubicBezTo>
                        <a:pt x="20" y="59"/>
                        <a:pt x="20" y="60"/>
                        <a:pt x="20" y="60"/>
                      </a:cubicBezTo>
                      <a:cubicBezTo>
                        <a:pt x="20" y="60"/>
                        <a:pt x="21" y="61"/>
                        <a:pt x="21" y="61"/>
                      </a:cubicBezTo>
                      <a:cubicBezTo>
                        <a:pt x="22" y="61"/>
                        <a:pt x="23" y="62"/>
                        <a:pt x="23" y="62"/>
                      </a:cubicBezTo>
                      <a:cubicBezTo>
                        <a:pt x="23" y="62"/>
                        <a:pt x="23" y="63"/>
                        <a:pt x="23" y="64"/>
                      </a:cubicBezTo>
                      <a:cubicBezTo>
                        <a:pt x="23" y="64"/>
                        <a:pt x="22" y="66"/>
                        <a:pt x="23" y="66"/>
                      </a:cubicBezTo>
                      <a:cubicBezTo>
                        <a:pt x="24" y="66"/>
                        <a:pt x="25" y="66"/>
                        <a:pt x="25" y="66"/>
                      </a:cubicBezTo>
                      <a:cubicBezTo>
                        <a:pt x="27" y="67"/>
                        <a:pt x="27" y="67"/>
                        <a:pt x="27" y="67"/>
                      </a:cubicBezTo>
                      <a:cubicBezTo>
                        <a:pt x="28" y="68"/>
                        <a:pt x="28" y="68"/>
                        <a:pt x="28" y="68"/>
                      </a:cubicBezTo>
                      <a:cubicBezTo>
                        <a:pt x="29" y="68"/>
                        <a:pt x="29" y="68"/>
                        <a:pt x="29" y="68"/>
                      </a:cubicBezTo>
                      <a:cubicBezTo>
                        <a:pt x="29" y="68"/>
                        <a:pt x="29" y="69"/>
                        <a:pt x="29" y="70"/>
                      </a:cubicBezTo>
                      <a:cubicBezTo>
                        <a:pt x="28" y="70"/>
                        <a:pt x="28" y="71"/>
                        <a:pt x="28" y="71"/>
                      </a:cubicBezTo>
                      <a:cubicBezTo>
                        <a:pt x="27" y="71"/>
                        <a:pt x="27" y="71"/>
                        <a:pt x="27" y="70"/>
                      </a:cubicBezTo>
                      <a:cubicBezTo>
                        <a:pt x="27" y="69"/>
                        <a:pt x="27" y="69"/>
                        <a:pt x="26" y="68"/>
                      </a:cubicBezTo>
                      <a:cubicBezTo>
                        <a:pt x="25" y="68"/>
                        <a:pt x="24" y="69"/>
                        <a:pt x="24" y="69"/>
                      </a:cubicBezTo>
                      <a:cubicBezTo>
                        <a:pt x="24" y="69"/>
                        <a:pt x="23" y="69"/>
                        <a:pt x="23" y="68"/>
                      </a:cubicBezTo>
                      <a:cubicBezTo>
                        <a:pt x="22" y="67"/>
                        <a:pt x="22" y="68"/>
                        <a:pt x="22" y="67"/>
                      </a:cubicBezTo>
                      <a:cubicBezTo>
                        <a:pt x="22" y="66"/>
                        <a:pt x="23" y="66"/>
                        <a:pt x="22" y="65"/>
                      </a:cubicBezTo>
                      <a:cubicBezTo>
                        <a:pt x="22" y="65"/>
                        <a:pt x="21" y="64"/>
                        <a:pt x="21" y="64"/>
                      </a:cubicBezTo>
                      <a:cubicBezTo>
                        <a:pt x="20" y="64"/>
                        <a:pt x="21" y="65"/>
                        <a:pt x="20" y="64"/>
                      </a:cubicBezTo>
                      <a:cubicBezTo>
                        <a:pt x="20" y="63"/>
                        <a:pt x="19" y="63"/>
                        <a:pt x="19" y="63"/>
                      </a:cubicBezTo>
                      <a:cubicBezTo>
                        <a:pt x="19" y="63"/>
                        <a:pt x="18" y="63"/>
                        <a:pt x="18" y="62"/>
                      </a:cubicBezTo>
                      <a:cubicBezTo>
                        <a:pt x="18" y="62"/>
                        <a:pt x="18" y="61"/>
                        <a:pt x="18" y="60"/>
                      </a:cubicBezTo>
                      <a:cubicBezTo>
                        <a:pt x="18" y="60"/>
                        <a:pt x="19" y="59"/>
                        <a:pt x="19" y="58"/>
                      </a:cubicBezTo>
                      <a:cubicBezTo>
                        <a:pt x="19" y="58"/>
                        <a:pt x="19" y="55"/>
                        <a:pt x="19" y="55"/>
                      </a:cubicBezTo>
                      <a:cubicBezTo>
                        <a:pt x="19" y="55"/>
                        <a:pt x="16" y="61"/>
                        <a:pt x="15" y="66"/>
                      </a:cubicBezTo>
                      <a:cubicBezTo>
                        <a:pt x="15" y="66"/>
                        <a:pt x="16" y="65"/>
                        <a:pt x="16" y="66"/>
                      </a:cubicBezTo>
                      <a:cubicBezTo>
                        <a:pt x="16" y="67"/>
                        <a:pt x="17" y="68"/>
                        <a:pt x="16" y="69"/>
                      </a:cubicBezTo>
                      <a:cubicBezTo>
                        <a:pt x="16" y="69"/>
                        <a:pt x="16" y="69"/>
                        <a:pt x="16" y="72"/>
                      </a:cubicBezTo>
                      <a:cubicBezTo>
                        <a:pt x="16" y="74"/>
                        <a:pt x="17" y="75"/>
                        <a:pt x="17" y="76"/>
                      </a:cubicBezTo>
                      <a:cubicBezTo>
                        <a:pt x="16" y="76"/>
                        <a:pt x="16" y="77"/>
                        <a:pt x="16" y="78"/>
                      </a:cubicBezTo>
                      <a:cubicBezTo>
                        <a:pt x="16" y="79"/>
                        <a:pt x="16" y="82"/>
                        <a:pt x="17" y="82"/>
                      </a:cubicBezTo>
                      <a:cubicBezTo>
                        <a:pt x="17" y="82"/>
                        <a:pt x="17" y="83"/>
                        <a:pt x="17" y="83"/>
                      </a:cubicBezTo>
                      <a:cubicBezTo>
                        <a:pt x="18" y="84"/>
                        <a:pt x="17" y="85"/>
                        <a:pt x="18" y="84"/>
                      </a:cubicBezTo>
                      <a:cubicBezTo>
                        <a:pt x="19" y="82"/>
                        <a:pt x="20" y="81"/>
                        <a:pt x="20" y="81"/>
                      </a:cubicBezTo>
                      <a:cubicBezTo>
                        <a:pt x="20" y="80"/>
                        <a:pt x="20" y="80"/>
                        <a:pt x="20" y="80"/>
                      </a:cubicBezTo>
                      <a:cubicBezTo>
                        <a:pt x="20" y="80"/>
                        <a:pt x="20" y="79"/>
                        <a:pt x="22" y="79"/>
                      </a:cubicBezTo>
                      <a:cubicBezTo>
                        <a:pt x="23" y="79"/>
                        <a:pt x="24" y="79"/>
                        <a:pt x="24" y="80"/>
                      </a:cubicBezTo>
                      <a:cubicBezTo>
                        <a:pt x="25" y="80"/>
                        <a:pt x="23" y="82"/>
                        <a:pt x="24" y="82"/>
                      </a:cubicBezTo>
                      <a:cubicBezTo>
                        <a:pt x="25" y="82"/>
                        <a:pt x="27" y="81"/>
                        <a:pt x="28" y="81"/>
                      </a:cubicBezTo>
                      <a:cubicBezTo>
                        <a:pt x="29" y="81"/>
                        <a:pt x="29" y="82"/>
                        <a:pt x="30" y="83"/>
                      </a:cubicBezTo>
                      <a:cubicBezTo>
                        <a:pt x="30" y="84"/>
                        <a:pt x="30" y="85"/>
                        <a:pt x="31" y="86"/>
                      </a:cubicBezTo>
                      <a:cubicBezTo>
                        <a:pt x="32" y="86"/>
                        <a:pt x="31" y="87"/>
                        <a:pt x="32" y="88"/>
                      </a:cubicBezTo>
                      <a:cubicBezTo>
                        <a:pt x="32" y="89"/>
                        <a:pt x="34" y="90"/>
                        <a:pt x="35" y="90"/>
                      </a:cubicBezTo>
                      <a:cubicBezTo>
                        <a:pt x="35" y="90"/>
                        <a:pt x="37" y="90"/>
                        <a:pt x="38" y="90"/>
                      </a:cubicBezTo>
                      <a:cubicBezTo>
                        <a:pt x="39" y="91"/>
                        <a:pt x="38" y="92"/>
                        <a:pt x="39" y="92"/>
                      </a:cubicBezTo>
                      <a:cubicBezTo>
                        <a:pt x="40" y="92"/>
                        <a:pt x="41" y="95"/>
                        <a:pt x="41" y="95"/>
                      </a:cubicBezTo>
                      <a:cubicBezTo>
                        <a:pt x="41" y="95"/>
                        <a:pt x="41" y="97"/>
                        <a:pt x="41" y="98"/>
                      </a:cubicBezTo>
                      <a:cubicBezTo>
                        <a:pt x="41" y="98"/>
                        <a:pt x="41" y="99"/>
                        <a:pt x="42" y="100"/>
                      </a:cubicBezTo>
                      <a:cubicBezTo>
                        <a:pt x="42" y="100"/>
                        <a:pt x="44" y="100"/>
                        <a:pt x="44" y="100"/>
                      </a:cubicBezTo>
                      <a:cubicBezTo>
                        <a:pt x="44" y="100"/>
                        <a:pt x="43" y="102"/>
                        <a:pt x="45" y="102"/>
                      </a:cubicBezTo>
                      <a:cubicBezTo>
                        <a:pt x="47" y="103"/>
                        <a:pt x="48" y="103"/>
                        <a:pt x="49" y="104"/>
                      </a:cubicBezTo>
                      <a:cubicBezTo>
                        <a:pt x="49" y="104"/>
                        <a:pt x="48" y="105"/>
                        <a:pt x="50" y="105"/>
                      </a:cubicBezTo>
                      <a:cubicBezTo>
                        <a:pt x="52" y="105"/>
                        <a:pt x="54" y="105"/>
                        <a:pt x="55" y="106"/>
                      </a:cubicBezTo>
                      <a:cubicBezTo>
                        <a:pt x="56" y="106"/>
                        <a:pt x="55" y="107"/>
                        <a:pt x="57" y="109"/>
                      </a:cubicBezTo>
                      <a:cubicBezTo>
                        <a:pt x="60" y="110"/>
                        <a:pt x="60" y="111"/>
                        <a:pt x="61" y="111"/>
                      </a:cubicBezTo>
                      <a:cubicBezTo>
                        <a:pt x="62" y="111"/>
                        <a:pt x="63" y="111"/>
                        <a:pt x="63" y="113"/>
                      </a:cubicBezTo>
                      <a:cubicBezTo>
                        <a:pt x="62" y="115"/>
                        <a:pt x="62" y="116"/>
                        <a:pt x="61" y="117"/>
                      </a:cubicBezTo>
                      <a:cubicBezTo>
                        <a:pt x="60" y="118"/>
                        <a:pt x="59" y="120"/>
                        <a:pt x="58" y="121"/>
                      </a:cubicBezTo>
                      <a:cubicBezTo>
                        <a:pt x="58" y="122"/>
                        <a:pt x="57" y="123"/>
                        <a:pt x="58" y="124"/>
                      </a:cubicBezTo>
                      <a:cubicBezTo>
                        <a:pt x="58" y="126"/>
                        <a:pt x="59" y="127"/>
                        <a:pt x="59" y="128"/>
                      </a:cubicBezTo>
                      <a:cubicBezTo>
                        <a:pt x="59" y="129"/>
                        <a:pt x="59" y="131"/>
                        <a:pt x="59" y="132"/>
                      </a:cubicBezTo>
                      <a:cubicBezTo>
                        <a:pt x="58" y="133"/>
                        <a:pt x="58" y="134"/>
                        <a:pt x="58" y="134"/>
                      </a:cubicBezTo>
                      <a:cubicBezTo>
                        <a:pt x="58" y="134"/>
                        <a:pt x="59" y="136"/>
                        <a:pt x="58" y="137"/>
                      </a:cubicBezTo>
                      <a:cubicBezTo>
                        <a:pt x="57" y="138"/>
                        <a:pt x="55" y="140"/>
                        <a:pt x="54" y="140"/>
                      </a:cubicBezTo>
                      <a:cubicBezTo>
                        <a:pt x="53" y="140"/>
                        <a:pt x="51" y="142"/>
                        <a:pt x="51" y="142"/>
                      </a:cubicBezTo>
                      <a:cubicBezTo>
                        <a:pt x="51" y="142"/>
                        <a:pt x="51" y="146"/>
                        <a:pt x="51" y="147"/>
                      </a:cubicBezTo>
                      <a:cubicBezTo>
                        <a:pt x="51" y="147"/>
                        <a:pt x="47" y="154"/>
                        <a:pt x="49" y="155"/>
                      </a:cubicBezTo>
                      <a:cubicBezTo>
                        <a:pt x="50" y="156"/>
                        <a:pt x="50" y="158"/>
                        <a:pt x="50" y="159"/>
                      </a:cubicBezTo>
                      <a:cubicBezTo>
                        <a:pt x="49" y="160"/>
                        <a:pt x="49" y="160"/>
                        <a:pt x="49" y="160"/>
                      </a:cubicBezTo>
                      <a:cubicBezTo>
                        <a:pt x="48" y="161"/>
                        <a:pt x="46" y="161"/>
                        <a:pt x="47" y="163"/>
                      </a:cubicBezTo>
                      <a:cubicBezTo>
                        <a:pt x="49" y="165"/>
                        <a:pt x="50" y="165"/>
                        <a:pt x="50" y="167"/>
                      </a:cubicBezTo>
                      <a:cubicBezTo>
                        <a:pt x="51" y="168"/>
                        <a:pt x="51" y="168"/>
                        <a:pt x="52" y="170"/>
                      </a:cubicBezTo>
                      <a:cubicBezTo>
                        <a:pt x="53" y="171"/>
                        <a:pt x="53" y="172"/>
                        <a:pt x="54" y="173"/>
                      </a:cubicBezTo>
                      <a:cubicBezTo>
                        <a:pt x="55" y="174"/>
                        <a:pt x="56" y="175"/>
                        <a:pt x="56" y="176"/>
                      </a:cubicBezTo>
                      <a:cubicBezTo>
                        <a:pt x="56" y="177"/>
                        <a:pt x="59" y="179"/>
                        <a:pt x="56" y="177"/>
                      </a:cubicBezTo>
                      <a:cubicBezTo>
                        <a:pt x="53" y="175"/>
                        <a:pt x="56" y="177"/>
                        <a:pt x="52" y="174"/>
                      </a:cubicBezTo>
                      <a:cubicBezTo>
                        <a:pt x="49" y="171"/>
                        <a:pt x="48" y="173"/>
                        <a:pt x="46" y="171"/>
                      </a:cubicBezTo>
                      <a:cubicBezTo>
                        <a:pt x="45" y="169"/>
                        <a:pt x="47" y="175"/>
                        <a:pt x="44" y="168"/>
                      </a:cubicBezTo>
                      <a:cubicBezTo>
                        <a:pt x="41" y="160"/>
                        <a:pt x="40" y="161"/>
                        <a:pt x="39" y="159"/>
                      </a:cubicBezTo>
                      <a:cubicBezTo>
                        <a:pt x="39" y="157"/>
                        <a:pt x="39" y="159"/>
                        <a:pt x="37" y="155"/>
                      </a:cubicBezTo>
                      <a:cubicBezTo>
                        <a:pt x="35" y="151"/>
                        <a:pt x="37" y="154"/>
                        <a:pt x="35" y="151"/>
                      </a:cubicBezTo>
                      <a:cubicBezTo>
                        <a:pt x="33" y="149"/>
                        <a:pt x="33" y="152"/>
                        <a:pt x="32" y="148"/>
                      </a:cubicBezTo>
                      <a:cubicBezTo>
                        <a:pt x="31" y="143"/>
                        <a:pt x="31" y="146"/>
                        <a:pt x="30" y="141"/>
                      </a:cubicBezTo>
                      <a:cubicBezTo>
                        <a:pt x="28" y="136"/>
                        <a:pt x="31" y="136"/>
                        <a:pt x="28" y="133"/>
                      </a:cubicBezTo>
                      <a:cubicBezTo>
                        <a:pt x="25" y="131"/>
                        <a:pt x="25" y="132"/>
                        <a:pt x="24" y="131"/>
                      </a:cubicBezTo>
                      <a:cubicBezTo>
                        <a:pt x="23" y="129"/>
                        <a:pt x="25" y="130"/>
                        <a:pt x="22" y="126"/>
                      </a:cubicBezTo>
                      <a:cubicBezTo>
                        <a:pt x="20" y="122"/>
                        <a:pt x="16" y="120"/>
                        <a:pt x="16" y="113"/>
                      </a:cubicBezTo>
                      <a:cubicBezTo>
                        <a:pt x="16" y="105"/>
                        <a:pt x="16" y="104"/>
                        <a:pt x="16" y="104"/>
                      </a:cubicBezTo>
                      <a:cubicBezTo>
                        <a:pt x="16" y="104"/>
                        <a:pt x="13" y="101"/>
                        <a:pt x="14" y="97"/>
                      </a:cubicBezTo>
                      <a:cubicBezTo>
                        <a:pt x="15" y="92"/>
                        <a:pt x="16" y="94"/>
                        <a:pt x="15" y="92"/>
                      </a:cubicBezTo>
                      <a:cubicBezTo>
                        <a:pt x="15" y="91"/>
                        <a:pt x="14" y="91"/>
                        <a:pt x="13" y="89"/>
                      </a:cubicBezTo>
                      <a:cubicBezTo>
                        <a:pt x="12" y="88"/>
                        <a:pt x="12" y="88"/>
                        <a:pt x="11" y="87"/>
                      </a:cubicBezTo>
                      <a:cubicBezTo>
                        <a:pt x="11" y="86"/>
                        <a:pt x="11" y="83"/>
                        <a:pt x="11" y="83"/>
                      </a:cubicBezTo>
                      <a:cubicBezTo>
                        <a:pt x="10" y="84"/>
                        <a:pt x="10" y="84"/>
                        <a:pt x="10" y="84"/>
                      </a:cubicBezTo>
                      <a:cubicBezTo>
                        <a:pt x="10" y="84"/>
                        <a:pt x="0" y="182"/>
                        <a:pt x="97" y="197"/>
                      </a:cubicBezTo>
                      <a:cubicBezTo>
                        <a:pt x="97" y="197"/>
                        <a:pt x="75" y="192"/>
                        <a:pt x="73" y="187"/>
                      </a:cubicBezTo>
                      <a:cubicBezTo>
                        <a:pt x="73" y="187"/>
                        <a:pt x="72" y="183"/>
                        <a:pt x="73" y="183"/>
                      </a:cubicBezTo>
                      <a:cubicBezTo>
                        <a:pt x="74" y="183"/>
                        <a:pt x="76" y="184"/>
                        <a:pt x="77" y="183"/>
                      </a:cubicBezTo>
                      <a:cubicBezTo>
                        <a:pt x="79" y="181"/>
                        <a:pt x="80" y="180"/>
                        <a:pt x="80" y="180"/>
                      </a:cubicBezTo>
                      <a:cubicBezTo>
                        <a:pt x="80" y="182"/>
                        <a:pt x="80" y="182"/>
                        <a:pt x="80" y="182"/>
                      </a:cubicBezTo>
                      <a:cubicBezTo>
                        <a:pt x="80" y="182"/>
                        <a:pt x="79" y="182"/>
                        <a:pt x="83" y="181"/>
                      </a:cubicBezTo>
                      <a:cubicBezTo>
                        <a:pt x="88" y="181"/>
                        <a:pt x="88" y="181"/>
                        <a:pt x="89" y="181"/>
                      </a:cubicBezTo>
                      <a:cubicBezTo>
                        <a:pt x="91" y="180"/>
                        <a:pt x="93" y="176"/>
                        <a:pt x="94" y="178"/>
                      </a:cubicBezTo>
                      <a:cubicBezTo>
                        <a:pt x="95" y="181"/>
                        <a:pt x="93" y="180"/>
                        <a:pt x="95" y="181"/>
                      </a:cubicBezTo>
                      <a:cubicBezTo>
                        <a:pt x="97" y="181"/>
                        <a:pt x="101" y="180"/>
                        <a:pt x="101" y="180"/>
                      </a:cubicBezTo>
                      <a:cubicBezTo>
                        <a:pt x="101" y="180"/>
                        <a:pt x="108" y="181"/>
                        <a:pt x="108" y="180"/>
                      </a:cubicBezTo>
                      <a:cubicBezTo>
                        <a:pt x="109" y="179"/>
                        <a:pt x="109" y="178"/>
                        <a:pt x="110" y="178"/>
                      </a:cubicBezTo>
                      <a:cubicBezTo>
                        <a:pt x="111" y="178"/>
                        <a:pt x="112" y="180"/>
                        <a:pt x="112" y="180"/>
                      </a:cubicBezTo>
                      <a:cubicBezTo>
                        <a:pt x="108" y="182"/>
                        <a:pt x="108" y="182"/>
                        <a:pt x="108" y="182"/>
                      </a:cubicBezTo>
                      <a:cubicBezTo>
                        <a:pt x="105" y="185"/>
                        <a:pt x="105" y="185"/>
                        <a:pt x="105" y="185"/>
                      </a:cubicBezTo>
                      <a:cubicBezTo>
                        <a:pt x="105" y="185"/>
                        <a:pt x="103" y="185"/>
                        <a:pt x="105" y="186"/>
                      </a:cubicBezTo>
                      <a:cubicBezTo>
                        <a:pt x="106" y="187"/>
                        <a:pt x="107" y="187"/>
                        <a:pt x="108" y="187"/>
                      </a:cubicBezTo>
                      <a:cubicBezTo>
                        <a:pt x="110" y="187"/>
                        <a:pt x="114" y="190"/>
                        <a:pt x="115" y="188"/>
                      </a:cubicBezTo>
                      <a:cubicBezTo>
                        <a:pt x="116" y="186"/>
                        <a:pt x="116" y="186"/>
                        <a:pt x="117" y="185"/>
                      </a:cubicBezTo>
                      <a:cubicBezTo>
                        <a:pt x="117" y="184"/>
                        <a:pt x="117" y="182"/>
                        <a:pt x="119" y="182"/>
                      </a:cubicBezTo>
                      <a:cubicBezTo>
                        <a:pt x="120" y="182"/>
                        <a:pt x="122" y="183"/>
                        <a:pt x="122" y="183"/>
                      </a:cubicBezTo>
                      <a:cubicBezTo>
                        <a:pt x="121" y="186"/>
                        <a:pt x="121" y="186"/>
                        <a:pt x="121" y="186"/>
                      </a:cubicBezTo>
                      <a:cubicBezTo>
                        <a:pt x="121" y="186"/>
                        <a:pt x="123" y="186"/>
                        <a:pt x="125" y="186"/>
                      </a:cubicBezTo>
                      <a:cubicBezTo>
                        <a:pt x="126" y="186"/>
                        <a:pt x="126" y="188"/>
                        <a:pt x="128" y="186"/>
                      </a:cubicBezTo>
                      <a:cubicBezTo>
                        <a:pt x="129" y="184"/>
                        <a:pt x="129" y="184"/>
                        <a:pt x="131" y="184"/>
                      </a:cubicBezTo>
                      <a:cubicBezTo>
                        <a:pt x="133" y="184"/>
                        <a:pt x="135" y="183"/>
                        <a:pt x="136" y="183"/>
                      </a:cubicBezTo>
                      <a:cubicBezTo>
                        <a:pt x="136" y="184"/>
                        <a:pt x="138" y="184"/>
                        <a:pt x="139" y="184"/>
                      </a:cubicBezTo>
                      <a:cubicBezTo>
                        <a:pt x="139" y="184"/>
                        <a:pt x="143" y="186"/>
                        <a:pt x="143" y="186"/>
                      </a:cubicBezTo>
                      <a:cubicBezTo>
                        <a:pt x="144" y="185"/>
                        <a:pt x="148" y="186"/>
                        <a:pt x="148" y="186"/>
                      </a:cubicBezTo>
                      <a:cubicBezTo>
                        <a:pt x="148" y="186"/>
                        <a:pt x="137" y="196"/>
                        <a:pt x="113" y="197"/>
                      </a:cubicBezTo>
                      <a:cubicBezTo>
                        <a:pt x="113" y="197"/>
                        <a:pt x="167" y="199"/>
                        <a:pt x="197" y="146"/>
                      </a:cubicBezTo>
                      <a:cubicBezTo>
                        <a:pt x="228" y="94"/>
                        <a:pt x="206" y="26"/>
                        <a:pt x="137" y="3"/>
                      </a:cubicBezTo>
                      <a:cubicBezTo>
                        <a:pt x="137" y="3"/>
                        <a:pt x="189" y="22"/>
                        <a:pt x="203" y="71"/>
                      </a:cubicBezTo>
                      <a:cubicBezTo>
                        <a:pt x="202" y="72"/>
                        <a:pt x="202" y="72"/>
                        <a:pt x="202" y="72"/>
                      </a:cubicBezTo>
                      <a:cubicBezTo>
                        <a:pt x="201" y="71"/>
                        <a:pt x="201" y="72"/>
                        <a:pt x="200" y="69"/>
                      </a:cubicBezTo>
                      <a:cubicBezTo>
                        <a:pt x="199" y="67"/>
                        <a:pt x="199" y="68"/>
                        <a:pt x="199" y="66"/>
                      </a:cubicBezTo>
                      <a:cubicBezTo>
                        <a:pt x="198" y="64"/>
                        <a:pt x="198" y="65"/>
                        <a:pt x="197" y="64"/>
                      </a:cubicBezTo>
                      <a:cubicBezTo>
                        <a:pt x="195" y="62"/>
                        <a:pt x="195" y="62"/>
                        <a:pt x="194" y="61"/>
                      </a:cubicBezTo>
                      <a:cubicBezTo>
                        <a:pt x="193" y="61"/>
                        <a:pt x="192" y="58"/>
                        <a:pt x="192" y="57"/>
                      </a:cubicBezTo>
                      <a:cubicBezTo>
                        <a:pt x="191" y="56"/>
                        <a:pt x="189" y="55"/>
                        <a:pt x="188" y="55"/>
                      </a:cubicBezTo>
                      <a:cubicBezTo>
                        <a:pt x="187" y="55"/>
                        <a:pt x="188" y="54"/>
                        <a:pt x="187" y="55"/>
                      </a:cubicBezTo>
                      <a:cubicBezTo>
                        <a:pt x="187" y="56"/>
                        <a:pt x="189" y="58"/>
                        <a:pt x="189" y="58"/>
                      </a:cubicBezTo>
                      <a:cubicBezTo>
                        <a:pt x="189" y="62"/>
                        <a:pt x="189" y="62"/>
                        <a:pt x="189" y="62"/>
                      </a:cubicBezTo>
                      <a:cubicBezTo>
                        <a:pt x="189" y="62"/>
                        <a:pt x="190" y="65"/>
                        <a:pt x="190" y="66"/>
                      </a:cubicBezTo>
                      <a:cubicBezTo>
                        <a:pt x="190" y="67"/>
                        <a:pt x="189" y="70"/>
                        <a:pt x="189" y="70"/>
                      </a:cubicBezTo>
                      <a:cubicBezTo>
                        <a:pt x="189" y="70"/>
                        <a:pt x="188" y="72"/>
                        <a:pt x="187" y="73"/>
                      </a:cubicBezTo>
                      <a:cubicBezTo>
                        <a:pt x="186" y="73"/>
                        <a:pt x="181" y="74"/>
                        <a:pt x="181" y="74"/>
                      </a:cubicBezTo>
                      <a:cubicBezTo>
                        <a:pt x="181" y="74"/>
                        <a:pt x="179" y="72"/>
                        <a:pt x="179" y="71"/>
                      </a:cubicBezTo>
                      <a:cubicBezTo>
                        <a:pt x="178" y="69"/>
                        <a:pt x="175" y="69"/>
                        <a:pt x="174" y="68"/>
                      </a:cubicBezTo>
                      <a:cubicBezTo>
                        <a:pt x="174" y="67"/>
                        <a:pt x="175" y="66"/>
                        <a:pt x="173" y="64"/>
                      </a:cubicBezTo>
                      <a:cubicBezTo>
                        <a:pt x="172" y="62"/>
                        <a:pt x="173" y="63"/>
                        <a:pt x="172" y="61"/>
                      </a:cubicBezTo>
                      <a:cubicBezTo>
                        <a:pt x="170" y="59"/>
                        <a:pt x="170" y="59"/>
                        <a:pt x="170" y="59"/>
                      </a:cubicBezTo>
                      <a:cubicBezTo>
                        <a:pt x="170" y="59"/>
                        <a:pt x="166" y="58"/>
                        <a:pt x="167" y="60"/>
                      </a:cubicBezTo>
                      <a:cubicBezTo>
                        <a:pt x="168" y="63"/>
                        <a:pt x="167" y="65"/>
                        <a:pt x="168" y="65"/>
                      </a:cubicBezTo>
                      <a:cubicBezTo>
                        <a:pt x="169" y="66"/>
                        <a:pt x="170" y="65"/>
                        <a:pt x="171" y="67"/>
                      </a:cubicBezTo>
                      <a:cubicBezTo>
                        <a:pt x="172" y="69"/>
                        <a:pt x="172" y="70"/>
                        <a:pt x="172" y="71"/>
                      </a:cubicBezTo>
                      <a:cubicBezTo>
                        <a:pt x="173" y="71"/>
                        <a:pt x="173" y="74"/>
                        <a:pt x="174" y="75"/>
                      </a:cubicBezTo>
                      <a:cubicBezTo>
                        <a:pt x="175" y="75"/>
                        <a:pt x="178" y="75"/>
                        <a:pt x="178" y="76"/>
                      </a:cubicBezTo>
                      <a:cubicBezTo>
                        <a:pt x="177" y="77"/>
                        <a:pt x="176" y="78"/>
                        <a:pt x="178" y="79"/>
                      </a:cubicBezTo>
                      <a:cubicBezTo>
                        <a:pt x="179" y="79"/>
                        <a:pt x="179" y="80"/>
                        <a:pt x="180" y="80"/>
                      </a:cubicBezTo>
                      <a:cubicBezTo>
                        <a:pt x="181" y="80"/>
                        <a:pt x="181" y="80"/>
                        <a:pt x="182" y="79"/>
                      </a:cubicBezTo>
                      <a:cubicBezTo>
                        <a:pt x="184" y="79"/>
                        <a:pt x="186" y="79"/>
                        <a:pt x="186" y="79"/>
                      </a:cubicBezTo>
                      <a:cubicBezTo>
                        <a:pt x="186" y="79"/>
                        <a:pt x="188" y="80"/>
                        <a:pt x="188" y="81"/>
                      </a:cubicBezTo>
                      <a:cubicBezTo>
                        <a:pt x="188" y="82"/>
                        <a:pt x="187" y="86"/>
                        <a:pt x="187" y="86"/>
                      </a:cubicBezTo>
                      <a:cubicBezTo>
                        <a:pt x="185" y="90"/>
                        <a:pt x="185" y="90"/>
                        <a:pt x="185" y="90"/>
                      </a:cubicBezTo>
                      <a:cubicBezTo>
                        <a:pt x="185" y="90"/>
                        <a:pt x="185" y="97"/>
                        <a:pt x="184" y="97"/>
                      </a:cubicBezTo>
                      <a:cubicBezTo>
                        <a:pt x="183" y="97"/>
                        <a:pt x="182" y="100"/>
                        <a:pt x="181" y="100"/>
                      </a:cubicBezTo>
                      <a:cubicBezTo>
                        <a:pt x="180" y="101"/>
                        <a:pt x="180" y="105"/>
                        <a:pt x="180" y="105"/>
                      </a:cubicBezTo>
                      <a:cubicBezTo>
                        <a:pt x="178" y="108"/>
                        <a:pt x="178" y="108"/>
                        <a:pt x="178" y="108"/>
                      </a:cubicBezTo>
                      <a:cubicBezTo>
                        <a:pt x="178" y="108"/>
                        <a:pt x="178" y="111"/>
                        <a:pt x="178" y="112"/>
                      </a:cubicBezTo>
                      <a:cubicBezTo>
                        <a:pt x="178" y="113"/>
                        <a:pt x="179" y="117"/>
                        <a:pt x="178" y="119"/>
                      </a:cubicBezTo>
                      <a:cubicBezTo>
                        <a:pt x="178" y="121"/>
                        <a:pt x="175" y="122"/>
                        <a:pt x="175" y="122"/>
                      </a:cubicBezTo>
                      <a:cubicBezTo>
                        <a:pt x="175" y="122"/>
                        <a:pt x="179" y="126"/>
                        <a:pt x="177" y="126"/>
                      </a:cubicBezTo>
                      <a:cubicBezTo>
                        <a:pt x="175" y="127"/>
                        <a:pt x="173" y="129"/>
                        <a:pt x="173" y="130"/>
                      </a:cubicBezTo>
                      <a:cubicBezTo>
                        <a:pt x="172" y="131"/>
                        <a:pt x="172" y="132"/>
                        <a:pt x="171" y="132"/>
                      </a:cubicBezTo>
                      <a:cubicBezTo>
                        <a:pt x="170" y="133"/>
                        <a:pt x="168" y="133"/>
                        <a:pt x="168" y="134"/>
                      </a:cubicBezTo>
                      <a:cubicBezTo>
                        <a:pt x="168" y="134"/>
                        <a:pt x="168" y="137"/>
                        <a:pt x="168" y="137"/>
                      </a:cubicBezTo>
                      <a:cubicBezTo>
                        <a:pt x="164" y="142"/>
                        <a:pt x="164" y="142"/>
                        <a:pt x="164" y="142"/>
                      </a:cubicBezTo>
                      <a:cubicBezTo>
                        <a:pt x="160" y="146"/>
                        <a:pt x="160" y="146"/>
                        <a:pt x="160" y="146"/>
                      </a:cubicBezTo>
                      <a:cubicBezTo>
                        <a:pt x="160" y="146"/>
                        <a:pt x="160" y="149"/>
                        <a:pt x="159" y="149"/>
                      </a:cubicBezTo>
                      <a:cubicBezTo>
                        <a:pt x="158" y="149"/>
                        <a:pt x="153" y="151"/>
                        <a:pt x="152" y="152"/>
                      </a:cubicBezTo>
                      <a:cubicBezTo>
                        <a:pt x="152" y="152"/>
                        <a:pt x="148" y="154"/>
                        <a:pt x="147" y="154"/>
                      </a:cubicBezTo>
                      <a:cubicBezTo>
                        <a:pt x="146" y="154"/>
                        <a:pt x="148" y="157"/>
                        <a:pt x="146" y="154"/>
                      </a:cubicBezTo>
                      <a:cubicBezTo>
                        <a:pt x="144" y="151"/>
                        <a:pt x="145" y="153"/>
                        <a:pt x="144" y="149"/>
                      </a:cubicBezTo>
                      <a:cubicBezTo>
                        <a:pt x="142" y="145"/>
                        <a:pt x="142" y="148"/>
                        <a:pt x="142" y="145"/>
                      </a:cubicBezTo>
                      <a:cubicBezTo>
                        <a:pt x="142" y="143"/>
                        <a:pt x="142" y="145"/>
                        <a:pt x="142" y="143"/>
                      </a:cubicBezTo>
                      <a:cubicBezTo>
                        <a:pt x="142" y="140"/>
                        <a:pt x="143" y="142"/>
                        <a:pt x="141" y="139"/>
                      </a:cubicBezTo>
                      <a:cubicBezTo>
                        <a:pt x="140" y="136"/>
                        <a:pt x="140" y="137"/>
                        <a:pt x="138" y="135"/>
                      </a:cubicBezTo>
                      <a:cubicBezTo>
                        <a:pt x="136" y="133"/>
                        <a:pt x="135" y="135"/>
                        <a:pt x="136" y="132"/>
                      </a:cubicBezTo>
                      <a:cubicBezTo>
                        <a:pt x="137" y="129"/>
                        <a:pt x="137" y="132"/>
                        <a:pt x="137" y="129"/>
                      </a:cubicBezTo>
                      <a:cubicBezTo>
                        <a:pt x="138" y="126"/>
                        <a:pt x="137" y="125"/>
                        <a:pt x="139" y="124"/>
                      </a:cubicBezTo>
                      <a:cubicBezTo>
                        <a:pt x="141" y="123"/>
                        <a:pt x="142" y="122"/>
                        <a:pt x="142" y="121"/>
                      </a:cubicBezTo>
                      <a:cubicBezTo>
                        <a:pt x="142" y="119"/>
                        <a:pt x="142" y="118"/>
                        <a:pt x="142" y="117"/>
                      </a:cubicBezTo>
                      <a:cubicBezTo>
                        <a:pt x="141" y="116"/>
                        <a:pt x="139" y="114"/>
                        <a:pt x="139" y="113"/>
                      </a:cubicBezTo>
                      <a:cubicBezTo>
                        <a:pt x="139" y="112"/>
                        <a:pt x="139" y="113"/>
                        <a:pt x="137" y="111"/>
                      </a:cubicBezTo>
                      <a:cubicBezTo>
                        <a:pt x="136" y="109"/>
                        <a:pt x="135" y="108"/>
                        <a:pt x="135" y="108"/>
                      </a:cubicBezTo>
                      <a:cubicBezTo>
                        <a:pt x="135" y="108"/>
                        <a:pt x="135" y="103"/>
                        <a:pt x="135" y="101"/>
                      </a:cubicBezTo>
                      <a:cubicBezTo>
                        <a:pt x="135" y="99"/>
                        <a:pt x="134" y="102"/>
                        <a:pt x="135" y="99"/>
                      </a:cubicBezTo>
                      <a:cubicBezTo>
                        <a:pt x="135" y="96"/>
                        <a:pt x="135" y="94"/>
                        <a:pt x="135" y="94"/>
                      </a:cubicBezTo>
                      <a:cubicBezTo>
                        <a:pt x="135" y="94"/>
                        <a:pt x="132" y="92"/>
                        <a:pt x="131" y="92"/>
                      </a:cubicBezTo>
                      <a:cubicBezTo>
                        <a:pt x="129" y="92"/>
                        <a:pt x="129" y="94"/>
                        <a:pt x="127" y="93"/>
                      </a:cubicBezTo>
                      <a:cubicBezTo>
                        <a:pt x="125" y="91"/>
                        <a:pt x="126" y="90"/>
                        <a:pt x="125" y="89"/>
                      </a:cubicBezTo>
                      <a:cubicBezTo>
                        <a:pt x="124" y="89"/>
                        <a:pt x="123" y="89"/>
                        <a:pt x="122" y="90"/>
                      </a:cubicBezTo>
                      <a:cubicBezTo>
                        <a:pt x="121" y="91"/>
                        <a:pt x="118" y="91"/>
                        <a:pt x="116" y="91"/>
                      </a:cubicBezTo>
                      <a:cubicBezTo>
                        <a:pt x="114" y="92"/>
                        <a:pt x="113" y="92"/>
                        <a:pt x="110" y="92"/>
                      </a:cubicBezTo>
                      <a:cubicBezTo>
                        <a:pt x="108" y="92"/>
                        <a:pt x="104" y="93"/>
                        <a:pt x="102" y="92"/>
                      </a:cubicBezTo>
                      <a:cubicBezTo>
                        <a:pt x="100" y="91"/>
                        <a:pt x="100" y="92"/>
                        <a:pt x="99" y="90"/>
                      </a:cubicBezTo>
                      <a:cubicBezTo>
                        <a:pt x="98" y="88"/>
                        <a:pt x="99" y="88"/>
                        <a:pt x="97" y="87"/>
                      </a:cubicBezTo>
                      <a:cubicBezTo>
                        <a:pt x="95" y="86"/>
                        <a:pt x="94" y="87"/>
                        <a:pt x="94" y="85"/>
                      </a:cubicBezTo>
                      <a:cubicBezTo>
                        <a:pt x="94" y="82"/>
                        <a:pt x="95" y="83"/>
                        <a:pt x="93" y="81"/>
                      </a:cubicBezTo>
                      <a:cubicBezTo>
                        <a:pt x="92" y="79"/>
                        <a:pt x="94" y="82"/>
                        <a:pt x="92" y="79"/>
                      </a:cubicBezTo>
                      <a:cubicBezTo>
                        <a:pt x="89" y="76"/>
                        <a:pt x="88" y="79"/>
                        <a:pt x="89" y="76"/>
                      </a:cubicBezTo>
                      <a:cubicBezTo>
                        <a:pt x="90" y="74"/>
                        <a:pt x="91" y="75"/>
                        <a:pt x="91" y="73"/>
                      </a:cubicBezTo>
                      <a:cubicBezTo>
                        <a:pt x="91" y="70"/>
                        <a:pt x="95" y="74"/>
                        <a:pt x="92" y="68"/>
                      </a:cubicBezTo>
                      <a:cubicBezTo>
                        <a:pt x="90" y="63"/>
                        <a:pt x="89" y="64"/>
                        <a:pt x="92" y="60"/>
                      </a:cubicBezTo>
                      <a:cubicBezTo>
                        <a:pt x="94" y="55"/>
                        <a:pt x="97" y="54"/>
                        <a:pt x="98" y="53"/>
                      </a:cubicBezTo>
                      <a:cubicBezTo>
                        <a:pt x="98" y="52"/>
                        <a:pt x="99" y="50"/>
                        <a:pt x="100" y="49"/>
                      </a:cubicBezTo>
                      <a:cubicBezTo>
                        <a:pt x="101" y="48"/>
                        <a:pt x="100" y="48"/>
                        <a:pt x="102" y="48"/>
                      </a:cubicBezTo>
                      <a:cubicBezTo>
                        <a:pt x="104" y="48"/>
                        <a:pt x="107" y="47"/>
                        <a:pt x="108" y="46"/>
                      </a:cubicBezTo>
                      <a:cubicBezTo>
                        <a:pt x="109" y="45"/>
                        <a:pt x="111" y="42"/>
                        <a:pt x="112" y="42"/>
                      </a:cubicBezTo>
                      <a:cubicBezTo>
                        <a:pt x="113" y="42"/>
                        <a:pt x="113" y="42"/>
                        <a:pt x="115" y="42"/>
                      </a:cubicBezTo>
                      <a:cubicBezTo>
                        <a:pt x="117" y="41"/>
                        <a:pt x="117" y="41"/>
                        <a:pt x="119" y="41"/>
                      </a:cubicBezTo>
                      <a:cubicBezTo>
                        <a:pt x="120" y="41"/>
                        <a:pt x="117" y="42"/>
                        <a:pt x="121" y="41"/>
                      </a:cubicBezTo>
                      <a:cubicBezTo>
                        <a:pt x="125" y="40"/>
                        <a:pt x="124" y="40"/>
                        <a:pt x="125" y="40"/>
                      </a:cubicBezTo>
                      <a:cubicBezTo>
                        <a:pt x="126" y="40"/>
                        <a:pt x="126" y="41"/>
                        <a:pt x="127" y="41"/>
                      </a:cubicBezTo>
                      <a:cubicBezTo>
                        <a:pt x="129" y="41"/>
                        <a:pt x="129" y="38"/>
                        <a:pt x="129" y="41"/>
                      </a:cubicBezTo>
                      <a:cubicBezTo>
                        <a:pt x="129" y="45"/>
                        <a:pt x="128" y="46"/>
                        <a:pt x="130" y="46"/>
                      </a:cubicBezTo>
                      <a:cubicBezTo>
                        <a:pt x="133" y="47"/>
                        <a:pt x="130" y="47"/>
                        <a:pt x="133" y="47"/>
                      </a:cubicBezTo>
                      <a:cubicBezTo>
                        <a:pt x="136" y="47"/>
                        <a:pt x="135" y="47"/>
                        <a:pt x="137" y="48"/>
                      </a:cubicBezTo>
                      <a:cubicBezTo>
                        <a:pt x="138" y="48"/>
                        <a:pt x="139" y="49"/>
                        <a:pt x="141" y="49"/>
                      </a:cubicBezTo>
                      <a:cubicBezTo>
                        <a:pt x="143" y="49"/>
                        <a:pt x="140" y="52"/>
                        <a:pt x="143" y="49"/>
                      </a:cubicBezTo>
                      <a:cubicBezTo>
                        <a:pt x="146" y="46"/>
                        <a:pt x="141" y="46"/>
                        <a:pt x="146" y="46"/>
                      </a:cubicBezTo>
                      <a:cubicBezTo>
                        <a:pt x="151" y="47"/>
                        <a:pt x="152" y="48"/>
                        <a:pt x="153" y="48"/>
                      </a:cubicBezTo>
                      <a:cubicBezTo>
                        <a:pt x="154" y="47"/>
                        <a:pt x="154" y="48"/>
                        <a:pt x="156" y="47"/>
                      </a:cubicBezTo>
                      <a:cubicBezTo>
                        <a:pt x="159" y="46"/>
                        <a:pt x="159" y="46"/>
                        <a:pt x="160" y="46"/>
                      </a:cubicBezTo>
                      <a:cubicBezTo>
                        <a:pt x="161" y="47"/>
                        <a:pt x="161" y="49"/>
                        <a:pt x="162" y="47"/>
                      </a:cubicBezTo>
                      <a:cubicBezTo>
                        <a:pt x="163" y="45"/>
                        <a:pt x="165" y="45"/>
                        <a:pt x="162" y="44"/>
                      </a:cubicBezTo>
                      <a:cubicBezTo>
                        <a:pt x="159" y="42"/>
                        <a:pt x="158" y="44"/>
                        <a:pt x="158" y="42"/>
                      </a:cubicBezTo>
                      <a:cubicBezTo>
                        <a:pt x="157" y="40"/>
                        <a:pt x="160" y="41"/>
                        <a:pt x="157" y="40"/>
                      </a:cubicBezTo>
                      <a:cubicBezTo>
                        <a:pt x="154" y="40"/>
                        <a:pt x="155" y="40"/>
                        <a:pt x="153" y="39"/>
                      </a:cubicBezTo>
                      <a:cubicBezTo>
                        <a:pt x="151" y="38"/>
                        <a:pt x="149" y="41"/>
                        <a:pt x="148" y="39"/>
                      </a:cubicBezTo>
                      <a:cubicBezTo>
                        <a:pt x="147" y="37"/>
                        <a:pt x="143" y="41"/>
                        <a:pt x="147" y="37"/>
                      </a:cubicBezTo>
                      <a:cubicBezTo>
                        <a:pt x="151" y="34"/>
                        <a:pt x="149" y="32"/>
                        <a:pt x="152" y="33"/>
                      </a:cubicBezTo>
                      <a:cubicBezTo>
                        <a:pt x="155" y="34"/>
                        <a:pt x="154" y="36"/>
                        <a:pt x="155" y="35"/>
                      </a:cubicBezTo>
                      <a:cubicBezTo>
                        <a:pt x="157" y="33"/>
                        <a:pt x="160" y="32"/>
                        <a:pt x="157" y="30"/>
                      </a:cubicBezTo>
                      <a:cubicBezTo>
                        <a:pt x="154" y="28"/>
                        <a:pt x="156" y="29"/>
                        <a:pt x="153" y="28"/>
                      </a:cubicBezTo>
                      <a:cubicBezTo>
                        <a:pt x="150" y="26"/>
                        <a:pt x="147" y="33"/>
                        <a:pt x="146" y="32"/>
                      </a:cubicBezTo>
                      <a:cubicBezTo>
                        <a:pt x="145" y="31"/>
                        <a:pt x="144" y="30"/>
                        <a:pt x="143" y="31"/>
                      </a:cubicBezTo>
                      <a:cubicBezTo>
                        <a:pt x="142" y="31"/>
                        <a:pt x="142" y="34"/>
                        <a:pt x="142" y="36"/>
                      </a:cubicBezTo>
                      <a:cubicBezTo>
                        <a:pt x="142" y="38"/>
                        <a:pt x="143" y="38"/>
                        <a:pt x="140" y="37"/>
                      </a:cubicBezTo>
                      <a:cubicBezTo>
                        <a:pt x="137" y="35"/>
                        <a:pt x="144" y="36"/>
                        <a:pt x="137" y="33"/>
                      </a:cubicBezTo>
                      <a:cubicBezTo>
                        <a:pt x="130" y="31"/>
                        <a:pt x="128" y="31"/>
                        <a:pt x="127" y="32"/>
                      </a:cubicBezTo>
                      <a:cubicBezTo>
                        <a:pt x="126" y="33"/>
                        <a:pt x="125" y="33"/>
                        <a:pt x="124" y="34"/>
                      </a:cubicBezTo>
                      <a:cubicBezTo>
                        <a:pt x="123" y="35"/>
                        <a:pt x="126" y="36"/>
                        <a:pt x="123" y="35"/>
                      </a:cubicBezTo>
                      <a:cubicBezTo>
                        <a:pt x="120" y="33"/>
                        <a:pt x="118" y="35"/>
                        <a:pt x="118" y="35"/>
                      </a:cubicBezTo>
                      <a:cubicBezTo>
                        <a:pt x="118" y="35"/>
                        <a:pt x="117" y="35"/>
                        <a:pt x="116" y="36"/>
                      </a:cubicBezTo>
                      <a:cubicBezTo>
                        <a:pt x="114" y="37"/>
                        <a:pt x="112" y="38"/>
                        <a:pt x="111" y="37"/>
                      </a:cubicBezTo>
                      <a:cubicBezTo>
                        <a:pt x="109" y="37"/>
                        <a:pt x="106" y="38"/>
                        <a:pt x="109" y="34"/>
                      </a:cubicBezTo>
                      <a:cubicBezTo>
                        <a:pt x="111" y="31"/>
                        <a:pt x="109" y="33"/>
                        <a:pt x="113" y="31"/>
                      </a:cubicBezTo>
                      <a:cubicBezTo>
                        <a:pt x="117" y="30"/>
                        <a:pt x="123" y="29"/>
                        <a:pt x="118" y="28"/>
                      </a:cubicBezTo>
                      <a:cubicBezTo>
                        <a:pt x="113" y="27"/>
                        <a:pt x="121" y="27"/>
                        <a:pt x="114" y="24"/>
                      </a:cubicBezTo>
                      <a:cubicBezTo>
                        <a:pt x="107" y="21"/>
                        <a:pt x="107" y="25"/>
                        <a:pt x="107" y="21"/>
                      </a:cubicBezTo>
                      <a:cubicBezTo>
                        <a:pt x="108" y="16"/>
                        <a:pt x="107" y="16"/>
                        <a:pt x="106" y="16"/>
                      </a:cubicBezTo>
                      <a:cubicBezTo>
                        <a:pt x="104" y="16"/>
                        <a:pt x="100" y="17"/>
                        <a:pt x="98" y="18"/>
                      </a:cubicBezTo>
                      <a:cubicBezTo>
                        <a:pt x="97" y="18"/>
                        <a:pt x="99" y="19"/>
                        <a:pt x="96" y="17"/>
                      </a:cubicBezTo>
                      <a:cubicBezTo>
                        <a:pt x="92" y="15"/>
                        <a:pt x="91" y="18"/>
                        <a:pt x="92" y="15"/>
                      </a:cubicBezTo>
                      <a:cubicBezTo>
                        <a:pt x="94" y="13"/>
                        <a:pt x="94" y="12"/>
                        <a:pt x="96" y="11"/>
                      </a:cubicBezTo>
                      <a:cubicBezTo>
                        <a:pt x="98" y="9"/>
                        <a:pt x="97" y="3"/>
                        <a:pt x="102" y="5"/>
                      </a:cubicBezTo>
                      <a:cubicBezTo>
                        <a:pt x="106" y="8"/>
                        <a:pt x="105" y="7"/>
                        <a:pt x="108" y="7"/>
                      </a:cubicBezTo>
                      <a:cubicBezTo>
                        <a:pt x="112" y="7"/>
                        <a:pt x="114" y="7"/>
                        <a:pt x="114" y="6"/>
                      </a:cubicBezTo>
                      <a:cubicBezTo>
                        <a:pt x="114" y="5"/>
                        <a:pt x="109" y="3"/>
                        <a:pt x="109" y="3"/>
                      </a:cubicBezTo>
                      <a:cubicBezTo>
                        <a:pt x="109" y="3"/>
                        <a:pt x="108" y="4"/>
                        <a:pt x="109" y="3"/>
                      </a:cubicBezTo>
                      <a:cubicBezTo>
                        <a:pt x="109" y="2"/>
                        <a:pt x="110" y="1"/>
                        <a:pt x="110" y="1"/>
                      </a:cubicBezTo>
                      <a:cubicBezTo>
                        <a:pt x="109" y="0"/>
                        <a:pt x="109" y="0"/>
                        <a:pt x="109" y="0"/>
                      </a:cubicBezTo>
                      <a:cubicBezTo>
                        <a:pt x="109" y="0"/>
                        <a:pt x="96" y="0"/>
                        <a:pt x="9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97" name="Freeform 36"/>
                <p:cNvSpPr/>
                <p:nvPr/>
              </p:nvSpPr>
              <p:spPr bwMode="auto">
                <a:xfrm>
                  <a:off x="8729663" y="4613275"/>
                  <a:ext cx="141288" cy="168275"/>
                </a:xfrm>
                <a:custGeom>
                  <a:avLst/>
                  <a:gdLst>
                    <a:gd name="T0" fmla="*/ 45 w 65"/>
                    <a:gd name="T1" fmla="*/ 5 h 77"/>
                    <a:gd name="T2" fmla="*/ 45 w 65"/>
                    <a:gd name="T3" fmla="*/ 28 h 77"/>
                    <a:gd name="T4" fmla="*/ 25 w 65"/>
                    <a:gd name="T5" fmla="*/ 45 h 77"/>
                    <a:gd name="T6" fmla="*/ 1 w 65"/>
                    <a:gd name="T7" fmla="*/ 64 h 77"/>
                    <a:gd name="T8" fmla="*/ 65 w 65"/>
                    <a:gd name="T9" fmla="*/ 77 h 77"/>
                    <a:gd name="T10" fmla="*/ 65 w 65"/>
                    <a:gd name="T11" fmla="*/ 0 h 77"/>
                    <a:gd name="T12" fmla="*/ 45 w 65"/>
                    <a:gd name="T13" fmla="*/ 5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5" h="77">
                      <a:moveTo>
                        <a:pt x="45" y="5"/>
                      </a:moveTo>
                      <a:cubicBezTo>
                        <a:pt x="45" y="28"/>
                        <a:pt x="45" y="28"/>
                        <a:pt x="45" y="28"/>
                      </a:cubicBezTo>
                      <a:cubicBezTo>
                        <a:pt x="45" y="28"/>
                        <a:pt x="39" y="40"/>
                        <a:pt x="25" y="45"/>
                      </a:cubicBezTo>
                      <a:cubicBezTo>
                        <a:pt x="12" y="49"/>
                        <a:pt x="0" y="56"/>
                        <a:pt x="1" y="64"/>
                      </a:cubicBezTo>
                      <a:cubicBezTo>
                        <a:pt x="2" y="71"/>
                        <a:pt x="18" y="77"/>
                        <a:pt x="65" y="77"/>
                      </a:cubicBezTo>
                      <a:cubicBezTo>
                        <a:pt x="65" y="0"/>
                        <a:pt x="65" y="0"/>
                        <a:pt x="65" y="0"/>
                      </a:cubicBezTo>
                      <a:lnTo>
                        <a:pt x="45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98" name="Freeform 37"/>
                <p:cNvSpPr/>
                <p:nvPr/>
              </p:nvSpPr>
              <p:spPr bwMode="auto">
                <a:xfrm>
                  <a:off x="8855075" y="4613275"/>
                  <a:ext cx="134938" cy="168275"/>
                </a:xfrm>
                <a:custGeom>
                  <a:avLst/>
                  <a:gdLst>
                    <a:gd name="T0" fmla="*/ 14 w 62"/>
                    <a:gd name="T1" fmla="*/ 5 h 77"/>
                    <a:gd name="T2" fmla="*/ 14 w 62"/>
                    <a:gd name="T3" fmla="*/ 28 h 77"/>
                    <a:gd name="T4" fmla="*/ 32 w 62"/>
                    <a:gd name="T5" fmla="*/ 45 h 77"/>
                    <a:gd name="T6" fmla="*/ 61 w 62"/>
                    <a:gd name="T7" fmla="*/ 64 h 77"/>
                    <a:gd name="T8" fmla="*/ 0 w 62"/>
                    <a:gd name="T9" fmla="*/ 77 h 77"/>
                    <a:gd name="T10" fmla="*/ 0 w 62"/>
                    <a:gd name="T11" fmla="*/ 0 h 77"/>
                    <a:gd name="T12" fmla="*/ 14 w 62"/>
                    <a:gd name="T13" fmla="*/ 5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77">
                      <a:moveTo>
                        <a:pt x="14" y="5"/>
                      </a:move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9" y="40"/>
                        <a:pt x="32" y="45"/>
                      </a:cubicBezTo>
                      <a:cubicBezTo>
                        <a:pt x="46" y="49"/>
                        <a:pt x="62" y="56"/>
                        <a:pt x="61" y="64"/>
                      </a:cubicBezTo>
                      <a:cubicBezTo>
                        <a:pt x="60" y="71"/>
                        <a:pt x="34" y="77"/>
                        <a:pt x="0" y="77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99" name="Freeform 38"/>
                <p:cNvSpPr/>
                <p:nvPr/>
              </p:nvSpPr>
              <p:spPr bwMode="auto">
                <a:xfrm>
                  <a:off x="8618538" y="4127500"/>
                  <a:ext cx="500063" cy="503238"/>
                </a:xfrm>
                <a:custGeom>
                  <a:avLst/>
                  <a:gdLst>
                    <a:gd name="T0" fmla="*/ 169 w 230"/>
                    <a:gd name="T1" fmla="*/ 12 h 231"/>
                    <a:gd name="T2" fmla="*/ 215 w 230"/>
                    <a:gd name="T3" fmla="*/ 103 h 231"/>
                    <a:gd name="T4" fmla="*/ 102 w 230"/>
                    <a:gd name="T5" fmla="*/ 216 h 231"/>
                    <a:gd name="T6" fmla="*/ 12 w 230"/>
                    <a:gd name="T7" fmla="*/ 171 h 231"/>
                    <a:gd name="T8" fmla="*/ 0 w 230"/>
                    <a:gd name="T9" fmla="*/ 181 h 231"/>
                    <a:gd name="T10" fmla="*/ 102 w 230"/>
                    <a:gd name="T11" fmla="*/ 231 h 231"/>
                    <a:gd name="T12" fmla="*/ 230 w 230"/>
                    <a:gd name="T13" fmla="*/ 103 h 231"/>
                    <a:gd name="T14" fmla="*/ 178 w 230"/>
                    <a:gd name="T15" fmla="*/ 0 h 231"/>
                    <a:gd name="T16" fmla="*/ 169 w 230"/>
                    <a:gd name="T17" fmla="*/ 12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31">
                      <a:moveTo>
                        <a:pt x="169" y="12"/>
                      </a:moveTo>
                      <a:cubicBezTo>
                        <a:pt x="197" y="32"/>
                        <a:pt x="215" y="65"/>
                        <a:pt x="215" y="103"/>
                      </a:cubicBezTo>
                      <a:cubicBezTo>
                        <a:pt x="215" y="165"/>
                        <a:pt x="165" y="216"/>
                        <a:pt x="102" y="216"/>
                      </a:cubicBezTo>
                      <a:cubicBezTo>
                        <a:pt x="65" y="216"/>
                        <a:pt x="33" y="198"/>
                        <a:pt x="12" y="171"/>
                      </a:cubicBezTo>
                      <a:cubicBezTo>
                        <a:pt x="0" y="181"/>
                        <a:pt x="0" y="181"/>
                        <a:pt x="0" y="181"/>
                      </a:cubicBezTo>
                      <a:cubicBezTo>
                        <a:pt x="24" y="211"/>
                        <a:pt x="61" y="231"/>
                        <a:pt x="102" y="231"/>
                      </a:cubicBezTo>
                      <a:cubicBezTo>
                        <a:pt x="173" y="231"/>
                        <a:pt x="230" y="174"/>
                        <a:pt x="230" y="103"/>
                      </a:cubicBezTo>
                      <a:cubicBezTo>
                        <a:pt x="230" y="61"/>
                        <a:pt x="210" y="23"/>
                        <a:pt x="178" y="0"/>
                      </a:cubicBezTo>
                      <a:lnTo>
                        <a:pt x="169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0" name="Freeform 39"/>
                <p:cNvSpPr>
                  <a:spLocks noEditPoints="1"/>
                </p:cNvSpPr>
                <p:nvPr/>
              </p:nvSpPr>
              <p:spPr bwMode="auto">
                <a:xfrm>
                  <a:off x="8621713" y="4137025"/>
                  <a:ext cx="442913" cy="441325"/>
                </a:xfrm>
                <a:custGeom>
                  <a:avLst/>
                  <a:gdLst>
                    <a:gd name="T0" fmla="*/ 102 w 203"/>
                    <a:gd name="T1" fmla="*/ 203 h 203"/>
                    <a:gd name="T2" fmla="*/ 203 w 203"/>
                    <a:gd name="T3" fmla="*/ 101 h 203"/>
                    <a:gd name="T4" fmla="*/ 102 w 203"/>
                    <a:gd name="T5" fmla="*/ 0 h 203"/>
                    <a:gd name="T6" fmla="*/ 102 w 203"/>
                    <a:gd name="T7" fmla="*/ 5 h 203"/>
                    <a:gd name="T8" fmla="*/ 198 w 203"/>
                    <a:gd name="T9" fmla="*/ 101 h 203"/>
                    <a:gd name="T10" fmla="*/ 102 w 203"/>
                    <a:gd name="T11" fmla="*/ 198 h 203"/>
                    <a:gd name="T12" fmla="*/ 102 w 203"/>
                    <a:gd name="T13" fmla="*/ 203 h 203"/>
                    <a:gd name="T14" fmla="*/ 102 w 203"/>
                    <a:gd name="T15" fmla="*/ 0 h 203"/>
                    <a:gd name="T16" fmla="*/ 0 w 203"/>
                    <a:gd name="T17" fmla="*/ 101 h 203"/>
                    <a:gd name="T18" fmla="*/ 102 w 203"/>
                    <a:gd name="T19" fmla="*/ 203 h 203"/>
                    <a:gd name="T20" fmla="*/ 102 w 203"/>
                    <a:gd name="T21" fmla="*/ 203 h 203"/>
                    <a:gd name="T22" fmla="*/ 102 w 203"/>
                    <a:gd name="T23" fmla="*/ 198 h 203"/>
                    <a:gd name="T24" fmla="*/ 102 w 203"/>
                    <a:gd name="T25" fmla="*/ 198 h 203"/>
                    <a:gd name="T26" fmla="*/ 102 w 203"/>
                    <a:gd name="T27" fmla="*/ 198 h 203"/>
                    <a:gd name="T28" fmla="*/ 5 w 203"/>
                    <a:gd name="T29" fmla="*/ 101 h 203"/>
                    <a:gd name="T30" fmla="*/ 102 w 203"/>
                    <a:gd name="T31" fmla="*/ 5 h 203"/>
                    <a:gd name="T32" fmla="*/ 102 w 203"/>
                    <a:gd name="T33" fmla="*/ 5 h 203"/>
                    <a:gd name="T34" fmla="*/ 102 w 203"/>
                    <a:gd name="T35" fmla="*/ 0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03" h="203">
                      <a:moveTo>
                        <a:pt x="102" y="203"/>
                      </a:moveTo>
                      <a:cubicBezTo>
                        <a:pt x="158" y="203"/>
                        <a:pt x="203" y="157"/>
                        <a:pt x="203" y="101"/>
                      </a:cubicBezTo>
                      <a:cubicBezTo>
                        <a:pt x="203" y="45"/>
                        <a:pt x="158" y="0"/>
                        <a:pt x="102" y="0"/>
                      </a:cubicBezTo>
                      <a:cubicBezTo>
                        <a:pt x="102" y="5"/>
                        <a:pt x="102" y="5"/>
                        <a:pt x="102" y="5"/>
                      </a:cubicBezTo>
                      <a:cubicBezTo>
                        <a:pt x="155" y="5"/>
                        <a:pt x="198" y="48"/>
                        <a:pt x="198" y="101"/>
                      </a:cubicBezTo>
                      <a:cubicBezTo>
                        <a:pt x="198" y="155"/>
                        <a:pt x="155" y="198"/>
                        <a:pt x="102" y="198"/>
                      </a:cubicBezTo>
                      <a:lnTo>
                        <a:pt x="102" y="203"/>
                      </a:lnTo>
                      <a:close/>
                      <a:moveTo>
                        <a:pt x="102" y="0"/>
                      </a:moveTo>
                      <a:cubicBezTo>
                        <a:pt x="46" y="0"/>
                        <a:pt x="0" y="45"/>
                        <a:pt x="0" y="101"/>
                      </a:cubicBezTo>
                      <a:cubicBezTo>
                        <a:pt x="0" y="157"/>
                        <a:pt x="46" y="203"/>
                        <a:pt x="102" y="203"/>
                      </a:cubicBezTo>
                      <a:cubicBezTo>
                        <a:pt x="102" y="203"/>
                        <a:pt x="102" y="203"/>
                        <a:pt x="102" y="203"/>
                      </a:cubicBezTo>
                      <a:cubicBezTo>
                        <a:pt x="102" y="198"/>
                        <a:pt x="102" y="198"/>
                        <a:pt x="102" y="198"/>
                      </a:cubicBezTo>
                      <a:cubicBezTo>
                        <a:pt x="102" y="198"/>
                        <a:pt x="102" y="198"/>
                        <a:pt x="102" y="198"/>
                      </a:cubicBezTo>
                      <a:cubicBezTo>
                        <a:pt x="102" y="198"/>
                        <a:pt x="102" y="198"/>
                        <a:pt x="102" y="198"/>
                      </a:cubicBezTo>
                      <a:cubicBezTo>
                        <a:pt x="48" y="198"/>
                        <a:pt x="5" y="155"/>
                        <a:pt x="5" y="101"/>
                      </a:cubicBezTo>
                      <a:cubicBezTo>
                        <a:pt x="5" y="48"/>
                        <a:pt x="48" y="5"/>
                        <a:pt x="102" y="5"/>
                      </a:cubicBezTo>
                      <a:cubicBezTo>
                        <a:pt x="102" y="5"/>
                        <a:pt x="102" y="5"/>
                        <a:pt x="102" y="5"/>
                      </a:cubicBezTo>
                      <a:cubicBezTo>
                        <a:pt x="102" y="0"/>
                        <a:pt x="102" y="0"/>
                        <a:pt x="10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101" name="Freeform 40"/>
                <p:cNvSpPr/>
                <p:nvPr/>
              </p:nvSpPr>
              <p:spPr bwMode="auto">
                <a:xfrm>
                  <a:off x="8610600" y="4144963"/>
                  <a:ext cx="496888" cy="433388"/>
                </a:xfrm>
                <a:custGeom>
                  <a:avLst/>
                  <a:gdLst>
                    <a:gd name="T0" fmla="*/ 65 w 228"/>
                    <a:gd name="T1" fmla="*/ 15 h 199"/>
                    <a:gd name="T2" fmla="*/ 61 w 228"/>
                    <a:gd name="T3" fmla="*/ 23 h 199"/>
                    <a:gd name="T4" fmla="*/ 57 w 228"/>
                    <a:gd name="T5" fmla="*/ 29 h 199"/>
                    <a:gd name="T6" fmla="*/ 54 w 228"/>
                    <a:gd name="T7" fmla="*/ 26 h 199"/>
                    <a:gd name="T8" fmla="*/ 52 w 228"/>
                    <a:gd name="T9" fmla="*/ 32 h 199"/>
                    <a:gd name="T10" fmla="*/ 42 w 228"/>
                    <a:gd name="T11" fmla="*/ 34 h 199"/>
                    <a:gd name="T12" fmla="*/ 36 w 228"/>
                    <a:gd name="T13" fmla="*/ 41 h 199"/>
                    <a:gd name="T14" fmla="*/ 27 w 228"/>
                    <a:gd name="T15" fmla="*/ 53 h 199"/>
                    <a:gd name="T16" fmla="*/ 21 w 228"/>
                    <a:gd name="T17" fmla="*/ 61 h 199"/>
                    <a:gd name="T18" fmla="*/ 27 w 228"/>
                    <a:gd name="T19" fmla="*/ 67 h 199"/>
                    <a:gd name="T20" fmla="*/ 27 w 228"/>
                    <a:gd name="T21" fmla="*/ 70 h 199"/>
                    <a:gd name="T22" fmla="*/ 22 w 228"/>
                    <a:gd name="T23" fmla="*/ 65 h 199"/>
                    <a:gd name="T24" fmla="*/ 18 w 228"/>
                    <a:gd name="T25" fmla="*/ 60 h 199"/>
                    <a:gd name="T26" fmla="*/ 16 w 228"/>
                    <a:gd name="T27" fmla="*/ 69 h 199"/>
                    <a:gd name="T28" fmla="*/ 17 w 228"/>
                    <a:gd name="T29" fmla="*/ 83 h 199"/>
                    <a:gd name="T30" fmla="*/ 24 w 228"/>
                    <a:gd name="T31" fmla="*/ 80 h 199"/>
                    <a:gd name="T32" fmla="*/ 32 w 228"/>
                    <a:gd name="T33" fmla="*/ 88 h 199"/>
                    <a:gd name="T34" fmla="*/ 41 w 228"/>
                    <a:gd name="T35" fmla="*/ 98 h 199"/>
                    <a:gd name="T36" fmla="*/ 50 w 228"/>
                    <a:gd name="T37" fmla="*/ 105 h 199"/>
                    <a:gd name="T38" fmla="*/ 61 w 228"/>
                    <a:gd name="T39" fmla="*/ 117 h 199"/>
                    <a:gd name="T40" fmla="*/ 58 w 228"/>
                    <a:gd name="T41" fmla="*/ 134 h 199"/>
                    <a:gd name="T42" fmla="*/ 49 w 228"/>
                    <a:gd name="T43" fmla="*/ 155 h 199"/>
                    <a:gd name="T44" fmla="*/ 52 w 228"/>
                    <a:gd name="T45" fmla="*/ 170 h 199"/>
                    <a:gd name="T46" fmla="*/ 46 w 228"/>
                    <a:gd name="T47" fmla="*/ 171 h 199"/>
                    <a:gd name="T48" fmla="*/ 32 w 228"/>
                    <a:gd name="T49" fmla="*/ 148 h 199"/>
                    <a:gd name="T50" fmla="*/ 16 w 228"/>
                    <a:gd name="T51" fmla="*/ 113 h 199"/>
                    <a:gd name="T52" fmla="*/ 11 w 228"/>
                    <a:gd name="T53" fmla="*/ 87 h 199"/>
                    <a:gd name="T54" fmla="*/ 73 w 228"/>
                    <a:gd name="T55" fmla="*/ 183 h 199"/>
                    <a:gd name="T56" fmla="*/ 89 w 228"/>
                    <a:gd name="T57" fmla="*/ 181 h 199"/>
                    <a:gd name="T58" fmla="*/ 110 w 228"/>
                    <a:gd name="T59" fmla="*/ 178 h 199"/>
                    <a:gd name="T60" fmla="*/ 108 w 228"/>
                    <a:gd name="T61" fmla="*/ 187 h 199"/>
                    <a:gd name="T62" fmla="*/ 121 w 228"/>
                    <a:gd name="T63" fmla="*/ 186 h 199"/>
                    <a:gd name="T64" fmla="*/ 139 w 228"/>
                    <a:gd name="T65" fmla="*/ 184 h 199"/>
                    <a:gd name="T66" fmla="*/ 137 w 228"/>
                    <a:gd name="T67" fmla="*/ 3 h 199"/>
                    <a:gd name="T68" fmla="*/ 197 w 228"/>
                    <a:gd name="T69" fmla="*/ 64 h 199"/>
                    <a:gd name="T70" fmla="*/ 189 w 228"/>
                    <a:gd name="T71" fmla="*/ 58 h 199"/>
                    <a:gd name="T72" fmla="*/ 181 w 228"/>
                    <a:gd name="T73" fmla="*/ 74 h 199"/>
                    <a:gd name="T74" fmla="*/ 170 w 228"/>
                    <a:gd name="T75" fmla="*/ 59 h 199"/>
                    <a:gd name="T76" fmla="*/ 174 w 228"/>
                    <a:gd name="T77" fmla="*/ 75 h 199"/>
                    <a:gd name="T78" fmla="*/ 186 w 228"/>
                    <a:gd name="T79" fmla="*/ 79 h 199"/>
                    <a:gd name="T80" fmla="*/ 181 w 228"/>
                    <a:gd name="T81" fmla="*/ 100 h 199"/>
                    <a:gd name="T82" fmla="*/ 175 w 228"/>
                    <a:gd name="T83" fmla="*/ 122 h 199"/>
                    <a:gd name="T84" fmla="*/ 168 w 228"/>
                    <a:gd name="T85" fmla="*/ 137 h 199"/>
                    <a:gd name="T86" fmla="*/ 147 w 228"/>
                    <a:gd name="T87" fmla="*/ 154 h 199"/>
                    <a:gd name="T88" fmla="*/ 141 w 228"/>
                    <a:gd name="T89" fmla="*/ 139 h 199"/>
                    <a:gd name="T90" fmla="*/ 142 w 228"/>
                    <a:gd name="T91" fmla="*/ 121 h 199"/>
                    <a:gd name="T92" fmla="*/ 135 w 228"/>
                    <a:gd name="T93" fmla="*/ 101 h 199"/>
                    <a:gd name="T94" fmla="*/ 125 w 228"/>
                    <a:gd name="T95" fmla="*/ 89 h 199"/>
                    <a:gd name="T96" fmla="*/ 99 w 228"/>
                    <a:gd name="T97" fmla="*/ 90 h 199"/>
                    <a:gd name="T98" fmla="*/ 89 w 228"/>
                    <a:gd name="T99" fmla="*/ 76 h 199"/>
                    <a:gd name="T100" fmla="*/ 100 w 228"/>
                    <a:gd name="T101" fmla="*/ 49 h 199"/>
                    <a:gd name="T102" fmla="*/ 119 w 228"/>
                    <a:gd name="T103" fmla="*/ 41 h 199"/>
                    <a:gd name="T104" fmla="*/ 130 w 228"/>
                    <a:gd name="T105" fmla="*/ 46 h 199"/>
                    <a:gd name="T106" fmla="*/ 146 w 228"/>
                    <a:gd name="T107" fmla="*/ 46 h 199"/>
                    <a:gd name="T108" fmla="*/ 162 w 228"/>
                    <a:gd name="T109" fmla="*/ 44 h 199"/>
                    <a:gd name="T110" fmla="*/ 147 w 228"/>
                    <a:gd name="T111" fmla="*/ 37 h 199"/>
                    <a:gd name="T112" fmla="*/ 146 w 228"/>
                    <a:gd name="T113" fmla="*/ 32 h 199"/>
                    <a:gd name="T114" fmla="*/ 127 w 228"/>
                    <a:gd name="T115" fmla="*/ 32 h 199"/>
                    <a:gd name="T116" fmla="*/ 111 w 228"/>
                    <a:gd name="T117" fmla="*/ 37 h 199"/>
                    <a:gd name="T118" fmla="*/ 107 w 228"/>
                    <a:gd name="T119" fmla="*/ 21 h 199"/>
                    <a:gd name="T120" fmla="*/ 96 w 228"/>
                    <a:gd name="T121" fmla="*/ 11 h 199"/>
                    <a:gd name="T122" fmla="*/ 109 w 228"/>
                    <a:gd name="T123" fmla="*/ 3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28" h="199">
                      <a:moveTo>
                        <a:pt x="92" y="0"/>
                      </a:moveTo>
                      <a:cubicBezTo>
                        <a:pt x="92" y="0"/>
                        <a:pt x="58" y="5"/>
                        <a:pt x="35" y="31"/>
                      </a:cubicBezTo>
                      <a:cubicBezTo>
                        <a:pt x="35" y="31"/>
                        <a:pt x="53" y="13"/>
                        <a:pt x="64" y="13"/>
                      </a:cubicBezTo>
                      <a:cubicBezTo>
                        <a:pt x="66" y="14"/>
                        <a:pt x="66" y="14"/>
                        <a:pt x="66" y="14"/>
                      </a:cubicBezTo>
                      <a:cubicBezTo>
                        <a:pt x="66" y="14"/>
                        <a:pt x="66" y="15"/>
                        <a:pt x="65" y="15"/>
                      </a:cubicBezTo>
                      <a:cubicBezTo>
                        <a:pt x="65" y="16"/>
                        <a:pt x="64" y="17"/>
                        <a:pt x="64" y="18"/>
                      </a:cubicBezTo>
                      <a:cubicBezTo>
                        <a:pt x="64" y="18"/>
                        <a:pt x="64" y="20"/>
                        <a:pt x="64" y="20"/>
                      </a:cubicBezTo>
                      <a:cubicBezTo>
                        <a:pt x="63" y="21"/>
                        <a:pt x="63" y="21"/>
                        <a:pt x="63" y="21"/>
                      </a:cubicBezTo>
                      <a:cubicBezTo>
                        <a:pt x="63" y="21"/>
                        <a:pt x="62" y="21"/>
                        <a:pt x="62" y="22"/>
                      </a:cubicBezTo>
                      <a:cubicBezTo>
                        <a:pt x="62" y="22"/>
                        <a:pt x="61" y="22"/>
                        <a:pt x="61" y="23"/>
                      </a:cubicBezTo>
                      <a:cubicBezTo>
                        <a:pt x="61" y="24"/>
                        <a:pt x="61" y="25"/>
                        <a:pt x="61" y="25"/>
                      </a:cubicBezTo>
                      <a:cubicBezTo>
                        <a:pt x="62" y="27"/>
                        <a:pt x="62" y="27"/>
                        <a:pt x="62" y="27"/>
                      </a:cubicBezTo>
                      <a:cubicBezTo>
                        <a:pt x="61" y="28"/>
                        <a:pt x="61" y="28"/>
                        <a:pt x="61" y="28"/>
                      </a:cubicBezTo>
                      <a:cubicBezTo>
                        <a:pt x="59" y="29"/>
                        <a:pt x="59" y="29"/>
                        <a:pt x="59" y="29"/>
                      </a:cubicBezTo>
                      <a:cubicBezTo>
                        <a:pt x="59" y="29"/>
                        <a:pt x="58" y="29"/>
                        <a:pt x="57" y="29"/>
                      </a:cubicBezTo>
                      <a:cubicBezTo>
                        <a:pt x="56" y="29"/>
                        <a:pt x="56" y="27"/>
                        <a:pt x="56" y="27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6"/>
                        <a:pt x="58" y="26"/>
                        <a:pt x="58" y="25"/>
                      </a:cubicBezTo>
                      <a:cubicBezTo>
                        <a:pt x="57" y="25"/>
                        <a:pt x="57" y="24"/>
                        <a:pt x="56" y="24"/>
                      </a:cubicBezTo>
                      <a:cubicBezTo>
                        <a:pt x="55" y="24"/>
                        <a:pt x="54" y="26"/>
                        <a:pt x="54" y="26"/>
                      </a:cubicBezTo>
                      <a:cubicBezTo>
                        <a:pt x="52" y="27"/>
                        <a:pt x="52" y="27"/>
                        <a:pt x="52" y="27"/>
                      </a:cubicBezTo>
                      <a:cubicBezTo>
                        <a:pt x="52" y="27"/>
                        <a:pt x="51" y="29"/>
                        <a:pt x="51" y="29"/>
                      </a:cubicBezTo>
                      <a:cubicBezTo>
                        <a:pt x="52" y="29"/>
                        <a:pt x="53" y="29"/>
                        <a:pt x="53" y="29"/>
                      </a:cubicBezTo>
                      <a:cubicBezTo>
                        <a:pt x="53" y="29"/>
                        <a:pt x="53" y="30"/>
                        <a:pt x="53" y="31"/>
                      </a:cubicBezTo>
                      <a:cubicBezTo>
                        <a:pt x="53" y="31"/>
                        <a:pt x="52" y="32"/>
                        <a:pt x="52" y="32"/>
                      </a:cubicBezTo>
                      <a:cubicBezTo>
                        <a:pt x="52" y="32"/>
                        <a:pt x="52" y="33"/>
                        <a:pt x="51" y="33"/>
                      </a:cubicBezTo>
                      <a:cubicBezTo>
                        <a:pt x="50" y="32"/>
                        <a:pt x="49" y="32"/>
                        <a:pt x="48" y="32"/>
                      </a:cubicBezTo>
                      <a:cubicBezTo>
                        <a:pt x="47" y="32"/>
                        <a:pt x="46" y="31"/>
                        <a:pt x="46" y="32"/>
                      </a:cubicBezTo>
                      <a:cubicBezTo>
                        <a:pt x="45" y="32"/>
                        <a:pt x="45" y="32"/>
                        <a:pt x="45" y="32"/>
                      </a:cubicBezTo>
                      <a:cubicBezTo>
                        <a:pt x="45" y="33"/>
                        <a:pt x="42" y="34"/>
                        <a:pt x="42" y="34"/>
                      </a:cubicBezTo>
                      <a:cubicBezTo>
                        <a:pt x="42" y="34"/>
                        <a:pt x="41" y="35"/>
                        <a:pt x="41" y="35"/>
                      </a:cubicBezTo>
                      <a:cubicBezTo>
                        <a:pt x="41" y="35"/>
                        <a:pt x="41" y="37"/>
                        <a:pt x="41" y="37"/>
                      </a:cubicBezTo>
                      <a:cubicBezTo>
                        <a:pt x="41" y="37"/>
                        <a:pt x="40" y="38"/>
                        <a:pt x="38" y="38"/>
                      </a:cubicBezTo>
                      <a:cubicBezTo>
                        <a:pt x="37" y="39"/>
                        <a:pt x="36" y="39"/>
                        <a:pt x="36" y="39"/>
                      </a:cubicBezTo>
                      <a:cubicBezTo>
                        <a:pt x="36" y="41"/>
                        <a:pt x="36" y="41"/>
                        <a:pt x="36" y="41"/>
                      </a:cubicBezTo>
                      <a:cubicBezTo>
                        <a:pt x="36" y="41"/>
                        <a:pt x="34" y="42"/>
                        <a:pt x="34" y="43"/>
                      </a:cubicBezTo>
                      <a:cubicBezTo>
                        <a:pt x="33" y="44"/>
                        <a:pt x="30" y="46"/>
                        <a:pt x="30" y="46"/>
                      </a:cubicBezTo>
                      <a:cubicBezTo>
                        <a:pt x="30" y="46"/>
                        <a:pt x="29" y="47"/>
                        <a:pt x="28" y="48"/>
                      </a:cubicBezTo>
                      <a:cubicBezTo>
                        <a:pt x="28" y="49"/>
                        <a:pt x="28" y="50"/>
                        <a:pt x="28" y="51"/>
                      </a:cubicBezTo>
                      <a:cubicBezTo>
                        <a:pt x="28" y="51"/>
                        <a:pt x="27" y="52"/>
                        <a:pt x="27" y="53"/>
                      </a:cubicBezTo>
                      <a:cubicBezTo>
                        <a:pt x="27" y="54"/>
                        <a:pt x="26" y="55"/>
                        <a:pt x="26" y="56"/>
                      </a:cubicBezTo>
                      <a:cubicBezTo>
                        <a:pt x="25" y="56"/>
                        <a:pt x="25" y="57"/>
                        <a:pt x="24" y="57"/>
                      </a:cubicBezTo>
                      <a:cubicBezTo>
                        <a:pt x="24" y="57"/>
                        <a:pt x="22" y="58"/>
                        <a:pt x="21" y="58"/>
                      </a:cubicBezTo>
                      <a:cubicBezTo>
                        <a:pt x="20" y="59"/>
                        <a:pt x="20" y="60"/>
                        <a:pt x="20" y="60"/>
                      </a:cubicBezTo>
                      <a:cubicBezTo>
                        <a:pt x="20" y="60"/>
                        <a:pt x="21" y="61"/>
                        <a:pt x="21" y="61"/>
                      </a:cubicBezTo>
                      <a:cubicBezTo>
                        <a:pt x="22" y="61"/>
                        <a:pt x="23" y="62"/>
                        <a:pt x="23" y="62"/>
                      </a:cubicBezTo>
                      <a:cubicBezTo>
                        <a:pt x="23" y="62"/>
                        <a:pt x="23" y="63"/>
                        <a:pt x="23" y="64"/>
                      </a:cubicBezTo>
                      <a:cubicBezTo>
                        <a:pt x="23" y="64"/>
                        <a:pt x="22" y="66"/>
                        <a:pt x="23" y="66"/>
                      </a:cubicBezTo>
                      <a:cubicBezTo>
                        <a:pt x="24" y="66"/>
                        <a:pt x="25" y="66"/>
                        <a:pt x="25" y="66"/>
                      </a:cubicBezTo>
                      <a:cubicBezTo>
                        <a:pt x="27" y="67"/>
                        <a:pt x="27" y="67"/>
                        <a:pt x="27" y="67"/>
                      </a:cubicBezTo>
                      <a:cubicBezTo>
                        <a:pt x="28" y="68"/>
                        <a:pt x="28" y="68"/>
                        <a:pt x="28" y="68"/>
                      </a:cubicBezTo>
                      <a:cubicBezTo>
                        <a:pt x="29" y="68"/>
                        <a:pt x="29" y="68"/>
                        <a:pt x="29" y="68"/>
                      </a:cubicBezTo>
                      <a:cubicBezTo>
                        <a:pt x="29" y="68"/>
                        <a:pt x="29" y="69"/>
                        <a:pt x="29" y="70"/>
                      </a:cubicBezTo>
                      <a:cubicBezTo>
                        <a:pt x="28" y="70"/>
                        <a:pt x="28" y="71"/>
                        <a:pt x="28" y="71"/>
                      </a:cubicBezTo>
                      <a:cubicBezTo>
                        <a:pt x="27" y="71"/>
                        <a:pt x="27" y="71"/>
                        <a:pt x="27" y="70"/>
                      </a:cubicBezTo>
                      <a:cubicBezTo>
                        <a:pt x="27" y="69"/>
                        <a:pt x="27" y="69"/>
                        <a:pt x="26" y="68"/>
                      </a:cubicBezTo>
                      <a:cubicBezTo>
                        <a:pt x="25" y="68"/>
                        <a:pt x="24" y="69"/>
                        <a:pt x="24" y="69"/>
                      </a:cubicBezTo>
                      <a:cubicBezTo>
                        <a:pt x="24" y="69"/>
                        <a:pt x="23" y="69"/>
                        <a:pt x="23" y="68"/>
                      </a:cubicBezTo>
                      <a:cubicBezTo>
                        <a:pt x="22" y="67"/>
                        <a:pt x="22" y="68"/>
                        <a:pt x="22" y="67"/>
                      </a:cubicBezTo>
                      <a:cubicBezTo>
                        <a:pt x="22" y="66"/>
                        <a:pt x="23" y="66"/>
                        <a:pt x="22" y="65"/>
                      </a:cubicBezTo>
                      <a:cubicBezTo>
                        <a:pt x="22" y="65"/>
                        <a:pt x="21" y="64"/>
                        <a:pt x="21" y="64"/>
                      </a:cubicBezTo>
                      <a:cubicBezTo>
                        <a:pt x="20" y="64"/>
                        <a:pt x="21" y="65"/>
                        <a:pt x="20" y="64"/>
                      </a:cubicBezTo>
                      <a:cubicBezTo>
                        <a:pt x="20" y="63"/>
                        <a:pt x="19" y="63"/>
                        <a:pt x="19" y="63"/>
                      </a:cubicBezTo>
                      <a:cubicBezTo>
                        <a:pt x="19" y="63"/>
                        <a:pt x="18" y="63"/>
                        <a:pt x="18" y="62"/>
                      </a:cubicBezTo>
                      <a:cubicBezTo>
                        <a:pt x="18" y="62"/>
                        <a:pt x="18" y="61"/>
                        <a:pt x="18" y="60"/>
                      </a:cubicBezTo>
                      <a:cubicBezTo>
                        <a:pt x="18" y="60"/>
                        <a:pt x="19" y="59"/>
                        <a:pt x="19" y="58"/>
                      </a:cubicBezTo>
                      <a:cubicBezTo>
                        <a:pt x="19" y="58"/>
                        <a:pt x="19" y="55"/>
                        <a:pt x="19" y="55"/>
                      </a:cubicBezTo>
                      <a:cubicBezTo>
                        <a:pt x="19" y="55"/>
                        <a:pt x="16" y="61"/>
                        <a:pt x="15" y="66"/>
                      </a:cubicBezTo>
                      <a:cubicBezTo>
                        <a:pt x="15" y="66"/>
                        <a:pt x="16" y="65"/>
                        <a:pt x="16" y="66"/>
                      </a:cubicBezTo>
                      <a:cubicBezTo>
                        <a:pt x="16" y="67"/>
                        <a:pt x="17" y="68"/>
                        <a:pt x="16" y="69"/>
                      </a:cubicBezTo>
                      <a:cubicBezTo>
                        <a:pt x="16" y="69"/>
                        <a:pt x="16" y="69"/>
                        <a:pt x="16" y="72"/>
                      </a:cubicBezTo>
                      <a:cubicBezTo>
                        <a:pt x="16" y="74"/>
                        <a:pt x="17" y="75"/>
                        <a:pt x="17" y="76"/>
                      </a:cubicBezTo>
                      <a:cubicBezTo>
                        <a:pt x="16" y="76"/>
                        <a:pt x="16" y="77"/>
                        <a:pt x="16" y="78"/>
                      </a:cubicBezTo>
                      <a:cubicBezTo>
                        <a:pt x="16" y="79"/>
                        <a:pt x="16" y="82"/>
                        <a:pt x="17" y="82"/>
                      </a:cubicBezTo>
                      <a:cubicBezTo>
                        <a:pt x="17" y="82"/>
                        <a:pt x="17" y="83"/>
                        <a:pt x="17" y="83"/>
                      </a:cubicBezTo>
                      <a:cubicBezTo>
                        <a:pt x="18" y="84"/>
                        <a:pt x="17" y="85"/>
                        <a:pt x="18" y="84"/>
                      </a:cubicBezTo>
                      <a:cubicBezTo>
                        <a:pt x="19" y="82"/>
                        <a:pt x="20" y="81"/>
                        <a:pt x="20" y="81"/>
                      </a:cubicBezTo>
                      <a:cubicBezTo>
                        <a:pt x="20" y="80"/>
                        <a:pt x="20" y="80"/>
                        <a:pt x="20" y="80"/>
                      </a:cubicBezTo>
                      <a:cubicBezTo>
                        <a:pt x="20" y="80"/>
                        <a:pt x="20" y="79"/>
                        <a:pt x="22" y="79"/>
                      </a:cubicBezTo>
                      <a:cubicBezTo>
                        <a:pt x="23" y="79"/>
                        <a:pt x="24" y="79"/>
                        <a:pt x="24" y="80"/>
                      </a:cubicBezTo>
                      <a:cubicBezTo>
                        <a:pt x="25" y="80"/>
                        <a:pt x="23" y="82"/>
                        <a:pt x="24" y="82"/>
                      </a:cubicBezTo>
                      <a:cubicBezTo>
                        <a:pt x="25" y="82"/>
                        <a:pt x="27" y="81"/>
                        <a:pt x="28" y="81"/>
                      </a:cubicBezTo>
                      <a:cubicBezTo>
                        <a:pt x="29" y="81"/>
                        <a:pt x="29" y="82"/>
                        <a:pt x="30" y="83"/>
                      </a:cubicBezTo>
                      <a:cubicBezTo>
                        <a:pt x="30" y="84"/>
                        <a:pt x="30" y="85"/>
                        <a:pt x="31" y="86"/>
                      </a:cubicBezTo>
                      <a:cubicBezTo>
                        <a:pt x="32" y="86"/>
                        <a:pt x="31" y="87"/>
                        <a:pt x="32" y="88"/>
                      </a:cubicBezTo>
                      <a:cubicBezTo>
                        <a:pt x="32" y="89"/>
                        <a:pt x="34" y="90"/>
                        <a:pt x="35" y="90"/>
                      </a:cubicBezTo>
                      <a:cubicBezTo>
                        <a:pt x="35" y="90"/>
                        <a:pt x="37" y="90"/>
                        <a:pt x="38" y="90"/>
                      </a:cubicBezTo>
                      <a:cubicBezTo>
                        <a:pt x="39" y="91"/>
                        <a:pt x="38" y="92"/>
                        <a:pt x="39" y="92"/>
                      </a:cubicBezTo>
                      <a:cubicBezTo>
                        <a:pt x="40" y="92"/>
                        <a:pt x="41" y="95"/>
                        <a:pt x="41" y="95"/>
                      </a:cubicBezTo>
                      <a:cubicBezTo>
                        <a:pt x="41" y="95"/>
                        <a:pt x="41" y="97"/>
                        <a:pt x="41" y="98"/>
                      </a:cubicBezTo>
                      <a:cubicBezTo>
                        <a:pt x="41" y="98"/>
                        <a:pt x="41" y="99"/>
                        <a:pt x="42" y="100"/>
                      </a:cubicBezTo>
                      <a:cubicBezTo>
                        <a:pt x="42" y="100"/>
                        <a:pt x="44" y="100"/>
                        <a:pt x="44" y="100"/>
                      </a:cubicBezTo>
                      <a:cubicBezTo>
                        <a:pt x="44" y="100"/>
                        <a:pt x="43" y="102"/>
                        <a:pt x="45" y="102"/>
                      </a:cubicBezTo>
                      <a:cubicBezTo>
                        <a:pt x="47" y="103"/>
                        <a:pt x="48" y="103"/>
                        <a:pt x="49" y="104"/>
                      </a:cubicBezTo>
                      <a:cubicBezTo>
                        <a:pt x="49" y="104"/>
                        <a:pt x="48" y="105"/>
                        <a:pt x="50" y="105"/>
                      </a:cubicBezTo>
                      <a:cubicBezTo>
                        <a:pt x="52" y="105"/>
                        <a:pt x="54" y="105"/>
                        <a:pt x="55" y="106"/>
                      </a:cubicBezTo>
                      <a:cubicBezTo>
                        <a:pt x="56" y="106"/>
                        <a:pt x="55" y="107"/>
                        <a:pt x="57" y="109"/>
                      </a:cubicBezTo>
                      <a:cubicBezTo>
                        <a:pt x="60" y="110"/>
                        <a:pt x="60" y="111"/>
                        <a:pt x="61" y="111"/>
                      </a:cubicBezTo>
                      <a:cubicBezTo>
                        <a:pt x="62" y="111"/>
                        <a:pt x="63" y="111"/>
                        <a:pt x="63" y="113"/>
                      </a:cubicBezTo>
                      <a:cubicBezTo>
                        <a:pt x="62" y="115"/>
                        <a:pt x="62" y="116"/>
                        <a:pt x="61" y="117"/>
                      </a:cubicBezTo>
                      <a:cubicBezTo>
                        <a:pt x="60" y="118"/>
                        <a:pt x="59" y="120"/>
                        <a:pt x="58" y="121"/>
                      </a:cubicBezTo>
                      <a:cubicBezTo>
                        <a:pt x="58" y="122"/>
                        <a:pt x="57" y="123"/>
                        <a:pt x="58" y="124"/>
                      </a:cubicBezTo>
                      <a:cubicBezTo>
                        <a:pt x="58" y="126"/>
                        <a:pt x="59" y="127"/>
                        <a:pt x="59" y="128"/>
                      </a:cubicBezTo>
                      <a:cubicBezTo>
                        <a:pt x="59" y="129"/>
                        <a:pt x="59" y="131"/>
                        <a:pt x="59" y="132"/>
                      </a:cubicBezTo>
                      <a:cubicBezTo>
                        <a:pt x="58" y="133"/>
                        <a:pt x="58" y="134"/>
                        <a:pt x="58" y="134"/>
                      </a:cubicBezTo>
                      <a:cubicBezTo>
                        <a:pt x="58" y="134"/>
                        <a:pt x="59" y="136"/>
                        <a:pt x="58" y="137"/>
                      </a:cubicBezTo>
                      <a:cubicBezTo>
                        <a:pt x="57" y="138"/>
                        <a:pt x="55" y="140"/>
                        <a:pt x="54" y="140"/>
                      </a:cubicBezTo>
                      <a:cubicBezTo>
                        <a:pt x="53" y="140"/>
                        <a:pt x="51" y="142"/>
                        <a:pt x="51" y="142"/>
                      </a:cubicBezTo>
                      <a:cubicBezTo>
                        <a:pt x="51" y="142"/>
                        <a:pt x="51" y="146"/>
                        <a:pt x="51" y="147"/>
                      </a:cubicBezTo>
                      <a:cubicBezTo>
                        <a:pt x="51" y="147"/>
                        <a:pt x="47" y="154"/>
                        <a:pt x="49" y="155"/>
                      </a:cubicBezTo>
                      <a:cubicBezTo>
                        <a:pt x="50" y="156"/>
                        <a:pt x="50" y="158"/>
                        <a:pt x="50" y="159"/>
                      </a:cubicBezTo>
                      <a:cubicBezTo>
                        <a:pt x="49" y="160"/>
                        <a:pt x="49" y="160"/>
                        <a:pt x="49" y="160"/>
                      </a:cubicBezTo>
                      <a:cubicBezTo>
                        <a:pt x="48" y="161"/>
                        <a:pt x="46" y="161"/>
                        <a:pt x="47" y="163"/>
                      </a:cubicBezTo>
                      <a:cubicBezTo>
                        <a:pt x="49" y="165"/>
                        <a:pt x="50" y="165"/>
                        <a:pt x="50" y="167"/>
                      </a:cubicBezTo>
                      <a:cubicBezTo>
                        <a:pt x="51" y="168"/>
                        <a:pt x="51" y="168"/>
                        <a:pt x="52" y="170"/>
                      </a:cubicBezTo>
                      <a:cubicBezTo>
                        <a:pt x="53" y="171"/>
                        <a:pt x="53" y="172"/>
                        <a:pt x="54" y="173"/>
                      </a:cubicBezTo>
                      <a:cubicBezTo>
                        <a:pt x="55" y="174"/>
                        <a:pt x="56" y="175"/>
                        <a:pt x="56" y="176"/>
                      </a:cubicBezTo>
                      <a:cubicBezTo>
                        <a:pt x="56" y="177"/>
                        <a:pt x="59" y="179"/>
                        <a:pt x="56" y="177"/>
                      </a:cubicBezTo>
                      <a:cubicBezTo>
                        <a:pt x="53" y="175"/>
                        <a:pt x="56" y="177"/>
                        <a:pt x="52" y="174"/>
                      </a:cubicBezTo>
                      <a:cubicBezTo>
                        <a:pt x="49" y="171"/>
                        <a:pt x="48" y="173"/>
                        <a:pt x="46" y="171"/>
                      </a:cubicBezTo>
                      <a:cubicBezTo>
                        <a:pt x="45" y="169"/>
                        <a:pt x="47" y="175"/>
                        <a:pt x="44" y="168"/>
                      </a:cubicBezTo>
                      <a:cubicBezTo>
                        <a:pt x="41" y="160"/>
                        <a:pt x="40" y="161"/>
                        <a:pt x="39" y="159"/>
                      </a:cubicBezTo>
                      <a:cubicBezTo>
                        <a:pt x="39" y="157"/>
                        <a:pt x="39" y="159"/>
                        <a:pt x="37" y="155"/>
                      </a:cubicBezTo>
                      <a:cubicBezTo>
                        <a:pt x="35" y="151"/>
                        <a:pt x="37" y="154"/>
                        <a:pt x="35" y="151"/>
                      </a:cubicBezTo>
                      <a:cubicBezTo>
                        <a:pt x="33" y="149"/>
                        <a:pt x="33" y="152"/>
                        <a:pt x="32" y="148"/>
                      </a:cubicBezTo>
                      <a:cubicBezTo>
                        <a:pt x="31" y="143"/>
                        <a:pt x="31" y="146"/>
                        <a:pt x="30" y="141"/>
                      </a:cubicBezTo>
                      <a:cubicBezTo>
                        <a:pt x="28" y="136"/>
                        <a:pt x="31" y="136"/>
                        <a:pt x="28" y="133"/>
                      </a:cubicBezTo>
                      <a:cubicBezTo>
                        <a:pt x="25" y="131"/>
                        <a:pt x="25" y="132"/>
                        <a:pt x="24" y="131"/>
                      </a:cubicBezTo>
                      <a:cubicBezTo>
                        <a:pt x="23" y="129"/>
                        <a:pt x="25" y="130"/>
                        <a:pt x="22" y="126"/>
                      </a:cubicBezTo>
                      <a:cubicBezTo>
                        <a:pt x="20" y="122"/>
                        <a:pt x="16" y="120"/>
                        <a:pt x="16" y="113"/>
                      </a:cubicBezTo>
                      <a:cubicBezTo>
                        <a:pt x="16" y="105"/>
                        <a:pt x="16" y="104"/>
                        <a:pt x="16" y="104"/>
                      </a:cubicBezTo>
                      <a:cubicBezTo>
                        <a:pt x="16" y="104"/>
                        <a:pt x="13" y="101"/>
                        <a:pt x="14" y="97"/>
                      </a:cubicBezTo>
                      <a:cubicBezTo>
                        <a:pt x="15" y="92"/>
                        <a:pt x="16" y="94"/>
                        <a:pt x="15" y="92"/>
                      </a:cubicBezTo>
                      <a:cubicBezTo>
                        <a:pt x="15" y="91"/>
                        <a:pt x="14" y="91"/>
                        <a:pt x="13" y="89"/>
                      </a:cubicBezTo>
                      <a:cubicBezTo>
                        <a:pt x="12" y="88"/>
                        <a:pt x="12" y="88"/>
                        <a:pt x="11" y="87"/>
                      </a:cubicBezTo>
                      <a:cubicBezTo>
                        <a:pt x="11" y="86"/>
                        <a:pt x="11" y="83"/>
                        <a:pt x="11" y="83"/>
                      </a:cubicBezTo>
                      <a:cubicBezTo>
                        <a:pt x="10" y="84"/>
                        <a:pt x="10" y="84"/>
                        <a:pt x="10" y="84"/>
                      </a:cubicBezTo>
                      <a:cubicBezTo>
                        <a:pt x="10" y="84"/>
                        <a:pt x="0" y="182"/>
                        <a:pt x="97" y="197"/>
                      </a:cubicBezTo>
                      <a:cubicBezTo>
                        <a:pt x="97" y="197"/>
                        <a:pt x="75" y="192"/>
                        <a:pt x="73" y="187"/>
                      </a:cubicBezTo>
                      <a:cubicBezTo>
                        <a:pt x="73" y="187"/>
                        <a:pt x="72" y="183"/>
                        <a:pt x="73" y="183"/>
                      </a:cubicBezTo>
                      <a:cubicBezTo>
                        <a:pt x="74" y="183"/>
                        <a:pt x="76" y="184"/>
                        <a:pt x="77" y="183"/>
                      </a:cubicBezTo>
                      <a:cubicBezTo>
                        <a:pt x="79" y="181"/>
                        <a:pt x="80" y="180"/>
                        <a:pt x="80" y="180"/>
                      </a:cubicBezTo>
                      <a:cubicBezTo>
                        <a:pt x="80" y="182"/>
                        <a:pt x="80" y="182"/>
                        <a:pt x="80" y="182"/>
                      </a:cubicBezTo>
                      <a:cubicBezTo>
                        <a:pt x="80" y="182"/>
                        <a:pt x="79" y="182"/>
                        <a:pt x="83" y="181"/>
                      </a:cubicBezTo>
                      <a:cubicBezTo>
                        <a:pt x="88" y="181"/>
                        <a:pt x="88" y="181"/>
                        <a:pt x="89" y="181"/>
                      </a:cubicBezTo>
                      <a:cubicBezTo>
                        <a:pt x="91" y="180"/>
                        <a:pt x="93" y="176"/>
                        <a:pt x="94" y="178"/>
                      </a:cubicBezTo>
                      <a:cubicBezTo>
                        <a:pt x="95" y="181"/>
                        <a:pt x="93" y="180"/>
                        <a:pt x="95" y="181"/>
                      </a:cubicBezTo>
                      <a:cubicBezTo>
                        <a:pt x="97" y="181"/>
                        <a:pt x="101" y="180"/>
                        <a:pt x="101" y="180"/>
                      </a:cubicBezTo>
                      <a:cubicBezTo>
                        <a:pt x="101" y="180"/>
                        <a:pt x="108" y="181"/>
                        <a:pt x="108" y="180"/>
                      </a:cubicBezTo>
                      <a:cubicBezTo>
                        <a:pt x="109" y="179"/>
                        <a:pt x="109" y="178"/>
                        <a:pt x="110" y="178"/>
                      </a:cubicBezTo>
                      <a:cubicBezTo>
                        <a:pt x="111" y="178"/>
                        <a:pt x="112" y="180"/>
                        <a:pt x="112" y="180"/>
                      </a:cubicBezTo>
                      <a:cubicBezTo>
                        <a:pt x="108" y="182"/>
                        <a:pt x="108" y="182"/>
                        <a:pt x="108" y="182"/>
                      </a:cubicBezTo>
                      <a:cubicBezTo>
                        <a:pt x="105" y="185"/>
                        <a:pt x="105" y="185"/>
                        <a:pt x="105" y="185"/>
                      </a:cubicBezTo>
                      <a:cubicBezTo>
                        <a:pt x="105" y="185"/>
                        <a:pt x="103" y="185"/>
                        <a:pt x="105" y="186"/>
                      </a:cubicBezTo>
                      <a:cubicBezTo>
                        <a:pt x="106" y="187"/>
                        <a:pt x="107" y="187"/>
                        <a:pt x="108" y="187"/>
                      </a:cubicBezTo>
                      <a:cubicBezTo>
                        <a:pt x="110" y="187"/>
                        <a:pt x="114" y="190"/>
                        <a:pt x="115" y="188"/>
                      </a:cubicBezTo>
                      <a:cubicBezTo>
                        <a:pt x="116" y="186"/>
                        <a:pt x="116" y="186"/>
                        <a:pt x="117" y="185"/>
                      </a:cubicBezTo>
                      <a:cubicBezTo>
                        <a:pt x="117" y="184"/>
                        <a:pt x="117" y="182"/>
                        <a:pt x="119" y="182"/>
                      </a:cubicBezTo>
                      <a:cubicBezTo>
                        <a:pt x="120" y="182"/>
                        <a:pt x="122" y="183"/>
                        <a:pt x="122" y="183"/>
                      </a:cubicBezTo>
                      <a:cubicBezTo>
                        <a:pt x="121" y="186"/>
                        <a:pt x="121" y="186"/>
                        <a:pt x="121" y="186"/>
                      </a:cubicBezTo>
                      <a:cubicBezTo>
                        <a:pt x="121" y="186"/>
                        <a:pt x="123" y="186"/>
                        <a:pt x="125" y="186"/>
                      </a:cubicBezTo>
                      <a:cubicBezTo>
                        <a:pt x="126" y="186"/>
                        <a:pt x="126" y="188"/>
                        <a:pt x="128" y="186"/>
                      </a:cubicBezTo>
                      <a:cubicBezTo>
                        <a:pt x="129" y="184"/>
                        <a:pt x="129" y="184"/>
                        <a:pt x="131" y="184"/>
                      </a:cubicBezTo>
                      <a:cubicBezTo>
                        <a:pt x="133" y="184"/>
                        <a:pt x="135" y="183"/>
                        <a:pt x="136" y="183"/>
                      </a:cubicBezTo>
                      <a:cubicBezTo>
                        <a:pt x="136" y="184"/>
                        <a:pt x="138" y="184"/>
                        <a:pt x="139" y="184"/>
                      </a:cubicBezTo>
                      <a:cubicBezTo>
                        <a:pt x="139" y="184"/>
                        <a:pt x="143" y="186"/>
                        <a:pt x="143" y="186"/>
                      </a:cubicBezTo>
                      <a:cubicBezTo>
                        <a:pt x="144" y="185"/>
                        <a:pt x="148" y="186"/>
                        <a:pt x="148" y="186"/>
                      </a:cubicBezTo>
                      <a:cubicBezTo>
                        <a:pt x="148" y="186"/>
                        <a:pt x="137" y="196"/>
                        <a:pt x="113" y="197"/>
                      </a:cubicBezTo>
                      <a:cubicBezTo>
                        <a:pt x="113" y="197"/>
                        <a:pt x="167" y="199"/>
                        <a:pt x="197" y="146"/>
                      </a:cubicBezTo>
                      <a:cubicBezTo>
                        <a:pt x="228" y="94"/>
                        <a:pt x="206" y="26"/>
                        <a:pt x="137" y="3"/>
                      </a:cubicBezTo>
                      <a:cubicBezTo>
                        <a:pt x="137" y="3"/>
                        <a:pt x="189" y="22"/>
                        <a:pt x="203" y="71"/>
                      </a:cubicBezTo>
                      <a:cubicBezTo>
                        <a:pt x="202" y="72"/>
                        <a:pt x="202" y="72"/>
                        <a:pt x="202" y="72"/>
                      </a:cubicBezTo>
                      <a:cubicBezTo>
                        <a:pt x="201" y="71"/>
                        <a:pt x="201" y="72"/>
                        <a:pt x="200" y="69"/>
                      </a:cubicBezTo>
                      <a:cubicBezTo>
                        <a:pt x="199" y="67"/>
                        <a:pt x="199" y="68"/>
                        <a:pt x="199" y="66"/>
                      </a:cubicBezTo>
                      <a:cubicBezTo>
                        <a:pt x="198" y="64"/>
                        <a:pt x="198" y="65"/>
                        <a:pt x="197" y="64"/>
                      </a:cubicBezTo>
                      <a:cubicBezTo>
                        <a:pt x="195" y="62"/>
                        <a:pt x="195" y="62"/>
                        <a:pt x="194" y="61"/>
                      </a:cubicBezTo>
                      <a:cubicBezTo>
                        <a:pt x="193" y="61"/>
                        <a:pt x="192" y="58"/>
                        <a:pt x="192" y="57"/>
                      </a:cubicBezTo>
                      <a:cubicBezTo>
                        <a:pt x="191" y="56"/>
                        <a:pt x="189" y="55"/>
                        <a:pt x="188" y="55"/>
                      </a:cubicBezTo>
                      <a:cubicBezTo>
                        <a:pt x="187" y="55"/>
                        <a:pt x="188" y="54"/>
                        <a:pt x="187" y="55"/>
                      </a:cubicBezTo>
                      <a:cubicBezTo>
                        <a:pt x="187" y="56"/>
                        <a:pt x="189" y="58"/>
                        <a:pt x="189" y="58"/>
                      </a:cubicBezTo>
                      <a:cubicBezTo>
                        <a:pt x="189" y="62"/>
                        <a:pt x="189" y="62"/>
                        <a:pt x="189" y="62"/>
                      </a:cubicBezTo>
                      <a:cubicBezTo>
                        <a:pt x="189" y="62"/>
                        <a:pt x="190" y="65"/>
                        <a:pt x="190" y="66"/>
                      </a:cubicBezTo>
                      <a:cubicBezTo>
                        <a:pt x="190" y="67"/>
                        <a:pt x="189" y="70"/>
                        <a:pt x="189" y="70"/>
                      </a:cubicBezTo>
                      <a:cubicBezTo>
                        <a:pt x="189" y="70"/>
                        <a:pt x="188" y="72"/>
                        <a:pt x="187" y="73"/>
                      </a:cubicBezTo>
                      <a:cubicBezTo>
                        <a:pt x="186" y="73"/>
                        <a:pt x="181" y="74"/>
                        <a:pt x="181" y="74"/>
                      </a:cubicBezTo>
                      <a:cubicBezTo>
                        <a:pt x="181" y="74"/>
                        <a:pt x="179" y="72"/>
                        <a:pt x="179" y="71"/>
                      </a:cubicBezTo>
                      <a:cubicBezTo>
                        <a:pt x="178" y="69"/>
                        <a:pt x="175" y="69"/>
                        <a:pt x="174" y="68"/>
                      </a:cubicBezTo>
                      <a:cubicBezTo>
                        <a:pt x="174" y="67"/>
                        <a:pt x="175" y="66"/>
                        <a:pt x="173" y="64"/>
                      </a:cubicBezTo>
                      <a:cubicBezTo>
                        <a:pt x="172" y="62"/>
                        <a:pt x="173" y="63"/>
                        <a:pt x="172" y="61"/>
                      </a:cubicBezTo>
                      <a:cubicBezTo>
                        <a:pt x="170" y="59"/>
                        <a:pt x="170" y="59"/>
                        <a:pt x="170" y="59"/>
                      </a:cubicBezTo>
                      <a:cubicBezTo>
                        <a:pt x="170" y="59"/>
                        <a:pt x="166" y="58"/>
                        <a:pt x="167" y="60"/>
                      </a:cubicBezTo>
                      <a:cubicBezTo>
                        <a:pt x="168" y="63"/>
                        <a:pt x="167" y="65"/>
                        <a:pt x="168" y="65"/>
                      </a:cubicBezTo>
                      <a:cubicBezTo>
                        <a:pt x="169" y="66"/>
                        <a:pt x="170" y="65"/>
                        <a:pt x="171" y="67"/>
                      </a:cubicBezTo>
                      <a:cubicBezTo>
                        <a:pt x="172" y="69"/>
                        <a:pt x="172" y="70"/>
                        <a:pt x="172" y="71"/>
                      </a:cubicBezTo>
                      <a:cubicBezTo>
                        <a:pt x="173" y="71"/>
                        <a:pt x="173" y="74"/>
                        <a:pt x="174" y="75"/>
                      </a:cubicBezTo>
                      <a:cubicBezTo>
                        <a:pt x="175" y="75"/>
                        <a:pt x="178" y="75"/>
                        <a:pt x="178" y="76"/>
                      </a:cubicBezTo>
                      <a:cubicBezTo>
                        <a:pt x="177" y="77"/>
                        <a:pt x="176" y="78"/>
                        <a:pt x="178" y="79"/>
                      </a:cubicBezTo>
                      <a:cubicBezTo>
                        <a:pt x="179" y="79"/>
                        <a:pt x="179" y="80"/>
                        <a:pt x="180" y="80"/>
                      </a:cubicBezTo>
                      <a:cubicBezTo>
                        <a:pt x="181" y="80"/>
                        <a:pt x="181" y="80"/>
                        <a:pt x="182" y="79"/>
                      </a:cubicBezTo>
                      <a:cubicBezTo>
                        <a:pt x="184" y="79"/>
                        <a:pt x="186" y="79"/>
                        <a:pt x="186" y="79"/>
                      </a:cubicBezTo>
                      <a:cubicBezTo>
                        <a:pt x="186" y="79"/>
                        <a:pt x="188" y="80"/>
                        <a:pt x="188" y="81"/>
                      </a:cubicBezTo>
                      <a:cubicBezTo>
                        <a:pt x="188" y="82"/>
                        <a:pt x="187" y="86"/>
                        <a:pt x="187" y="86"/>
                      </a:cubicBezTo>
                      <a:cubicBezTo>
                        <a:pt x="185" y="90"/>
                        <a:pt x="185" y="90"/>
                        <a:pt x="185" y="90"/>
                      </a:cubicBezTo>
                      <a:cubicBezTo>
                        <a:pt x="185" y="90"/>
                        <a:pt x="185" y="97"/>
                        <a:pt x="184" y="97"/>
                      </a:cubicBezTo>
                      <a:cubicBezTo>
                        <a:pt x="183" y="97"/>
                        <a:pt x="182" y="100"/>
                        <a:pt x="181" y="100"/>
                      </a:cubicBezTo>
                      <a:cubicBezTo>
                        <a:pt x="180" y="101"/>
                        <a:pt x="180" y="105"/>
                        <a:pt x="180" y="105"/>
                      </a:cubicBezTo>
                      <a:cubicBezTo>
                        <a:pt x="178" y="108"/>
                        <a:pt x="178" y="108"/>
                        <a:pt x="178" y="108"/>
                      </a:cubicBezTo>
                      <a:cubicBezTo>
                        <a:pt x="178" y="108"/>
                        <a:pt x="178" y="111"/>
                        <a:pt x="178" y="112"/>
                      </a:cubicBezTo>
                      <a:cubicBezTo>
                        <a:pt x="178" y="113"/>
                        <a:pt x="179" y="117"/>
                        <a:pt x="178" y="119"/>
                      </a:cubicBezTo>
                      <a:cubicBezTo>
                        <a:pt x="178" y="121"/>
                        <a:pt x="175" y="122"/>
                        <a:pt x="175" y="122"/>
                      </a:cubicBezTo>
                      <a:cubicBezTo>
                        <a:pt x="175" y="122"/>
                        <a:pt x="179" y="126"/>
                        <a:pt x="177" y="126"/>
                      </a:cubicBezTo>
                      <a:cubicBezTo>
                        <a:pt x="175" y="127"/>
                        <a:pt x="173" y="129"/>
                        <a:pt x="173" y="130"/>
                      </a:cubicBezTo>
                      <a:cubicBezTo>
                        <a:pt x="172" y="131"/>
                        <a:pt x="172" y="132"/>
                        <a:pt x="171" y="132"/>
                      </a:cubicBezTo>
                      <a:cubicBezTo>
                        <a:pt x="170" y="133"/>
                        <a:pt x="168" y="133"/>
                        <a:pt x="168" y="134"/>
                      </a:cubicBezTo>
                      <a:cubicBezTo>
                        <a:pt x="168" y="134"/>
                        <a:pt x="168" y="137"/>
                        <a:pt x="168" y="137"/>
                      </a:cubicBezTo>
                      <a:cubicBezTo>
                        <a:pt x="164" y="142"/>
                        <a:pt x="164" y="142"/>
                        <a:pt x="164" y="142"/>
                      </a:cubicBezTo>
                      <a:cubicBezTo>
                        <a:pt x="160" y="146"/>
                        <a:pt x="160" y="146"/>
                        <a:pt x="160" y="146"/>
                      </a:cubicBezTo>
                      <a:cubicBezTo>
                        <a:pt x="160" y="146"/>
                        <a:pt x="160" y="149"/>
                        <a:pt x="159" y="149"/>
                      </a:cubicBezTo>
                      <a:cubicBezTo>
                        <a:pt x="158" y="149"/>
                        <a:pt x="153" y="151"/>
                        <a:pt x="152" y="152"/>
                      </a:cubicBezTo>
                      <a:cubicBezTo>
                        <a:pt x="152" y="152"/>
                        <a:pt x="148" y="154"/>
                        <a:pt x="147" y="154"/>
                      </a:cubicBezTo>
                      <a:cubicBezTo>
                        <a:pt x="146" y="154"/>
                        <a:pt x="148" y="157"/>
                        <a:pt x="146" y="154"/>
                      </a:cubicBezTo>
                      <a:cubicBezTo>
                        <a:pt x="144" y="151"/>
                        <a:pt x="145" y="153"/>
                        <a:pt x="144" y="149"/>
                      </a:cubicBezTo>
                      <a:cubicBezTo>
                        <a:pt x="142" y="145"/>
                        <a:pt x="142" y="148"/>
                        <a:pt x="142" y="145"/>
                      </a:cubicBezTo>
                      <a:cubicBezTo>
                        <a:pt x="142" y="143"/>
                        <a:pt x="142" y="145"/>
                        <a:pt x="142" y="143"/>
                      </a:cubicBezTo>
                      <a:cubicBezTo>
                        <a:pt x="142" y="140"/>
                        <a:pt x="143" y="142"/>
                        <a:pt x="141" y="139"/>
                      </a:cubicBezTo>
                      <a:cubicBezTo>
                        <a:pt x="140" y="136"/>
                        <a:pt x="140" y="137"/>
                        <a:pt x="138" y="135"/>
                      </a:cubicBezTo>
                      <a:cubicBezTo>
                        <a:pt x="136" y="133"/>
                        <a:pt x="135" y="135"/>
                        <a:pt x="136" y="132"/>
                      </a:cubicBezTo>
                      <a:cubicBezTo>
                        <a:pt x="137" y="129"/>
                        <a:pt x="137" y="132"/>
                        <a:pt x="137" y="129"/>
                      </a:cubicBezTo>
                      <a:cubicBezTo>
                        <a:pt x="138" y="126"/>
                        <a:pt x="137" y="125"/>
                        <a:pt x="139" y="124"/>
                      </a:cubicBezTo>
                      <a:cubicBezTo>
                        <a:pt x="141" y="123"/>
                        <a:pt x="142" y="122"/>
                        <a:pt x="142" y="121"/>
                      </a:cubicBezTo>
                      <a:cubicBezTo>
                        <a:pt x="142" y="119"/>
                        <a:pt x="142" y="118"/>
                        <a:pt x="142" y="117"/>
                      </a:cubicBezTo>
                      <a:cubicBezTo>
                        <a:pt x="141" y="116"/>
                        <a:pt x="139" y="114"/>
                        <a:pt x="139" y="113"/>
                      </a:cubicBezTo>
                      <a:cubicBezTo>
                        <a:pt x="139" y="112"/>
                        <a:pt x="139" y="113"/>
                        <a:pt x="137" y="111"/>
                      </a:cubicBezTo>
                      <a:cubicBezTo>
                        <a:pt x="136" y="109"/>
                        <a:pt x="135" y="108"/>
                        <a:pt x="135" y="108"/>
                      </a:cubicBezTo>
                      <a:cubicBezTo>
                        <a:pt x="135" y="108"/>
                        <a:pt x="135" y="103"/>
                        <a:pt x="135" y="101"/>
                      </a:cubicBezTo>
                      <a:cubicBezTo>
                        <a:pt x="135" y="99"/>
                        <a:pt x="134" y="102"/>
                        <a:pt x="135" y="99"/>
                      </a:cubicBezTo>
                      <a:cubicBezTo>
                        <a:pt x="135" y="96"/>
                        <a:pt x="135" y="94"/>
                        <a:pt x="135" y="94"/>
                      </a:cubicBezTo>
                      <a:cubicBezTo>
                        <a:pt x="135" y="94"/>
                        <a:pt x="132" y="92"/>
                        <a:pt x="131" y="92"/>
                      </a:cubicBezTo>
                      <a:cubicBezTo>
                        <a:pt x="129" y="92"/>
                        <a:pt x="129" y="94"/>
                        <a:pt x="127" y="93"/>
                      </a:cubicBezTo>
                      <a:cubicBezTo>
                        <a:pt x="125" y="91"/>
                        <a:pt x="126" y="90"/>
                        <a:pt x="125" y="89"/>
                      </a:cubicBezTo>
                      <a:cubicBezTo>
                        <a:pt x="124" y="89"/>
                        <a:pt x="123" y="89"/>
                        <a:pt x="122" y="90"/>
                      </a:cubicBezTo>
                      <a:cubicBezTo>
                        <a:pt x="121" y="91"/>
                        <a:pt x="118" y="91"/>
                        <a:pt x="116" y="91"/>
                      </a:cubicBezTo>
                      <a:cubicBezTo>
                        <a:pt x="114" y="92"/>
                        <a:pt x="113" y="92"/>
                        <a:pt x="110" y="92"/>
                      </a:cubicBezTo>
                      <a:cubicBezTo>
                        <a:pt x="108" y="92"/>
                        <a:pt x="104" y="93"/>
                        <a:pt x="102" y="92"/>
                      </a:cubicBezTo>
                      <a:cubicBezTo>
                        <a:pt x="100" y="91"/>
                        <a:pt x="100" y="92"/>
                        <a:pt x="99" y="90"/>
                      </a:cubicBezTo>
                      <a:cubicBezTo>
                        <a:pt x="98" y="88"/>
                        <a:pt x="99" y="88"/>
                        <a:pt x="97" y="87"/>
                      </a:cubicBezTo>
                      <a:cubicBezTo>
                        <a:pt x="95" y="86"/>
                        <a:pt x="94" y="87"/>
                        <a:pt x="94" y="85"/>
                      </a:cubicBezTo>
                      <a:cubicBezTo>
                        <a:pt x="94" y="82"/>
                        <a:pt x="95" y="83"/>
                        <a:pt x="93" y="81"/>
                      </a:cubicBezTo>
                      <a:cubicBezTo>
                        <a:pt x="92" y="79"/>
                        <a:pt x="94" y="82"/>
                        <a:pt x="92" y="79"/>
                      </a:cubicBezTo>
                      <a:cubicBezTo>
                        <a:pt x="89" y="76"/>
                        <a:pt x="88" y="79"/>
                        <a:pt x="89" y="76"/>
                      </a:cubicBezTo>
                      <a:cubicBezTo>
                        <a:pt x="90" y="74"/>
                        <a:pt x="91" y="75"/>
                        <a:pt x="91" y="73"/>
                      </a:cubicBezTo>
                      <a:cubicBezTo>
                        <a:pt x="91" y="70"/>
                        <a:pt x="95" y="74"/>
                        <a:pt x="92" y="68"/>
                      </a:cubicBezTo>
                      <a:cubicBezTo>
                        <a:pt x="90" y="63"/>
                        <a:pt x="89" y="64"/>
                        <a:pt x="92" y="60"/>
                      </a:cubicBezTo>
                      <a:cubicBezTo>
                        <a:pt x="94" y="55"/>
                        <a:pt x="97" y="54"/>
                        <a:pt x="98" y="53"/>
                      </a:cubicBezTo>
                      <a:cubicBezTo>
                        <a:pt x="98" y="52"/>
                        <a:pt x="99" y="50"/>
                        <a:pt x="100" y="49"/>
                      </a:cubicBezTo>
                      <a:cubicBezTo>
                        <a:pt x="101" y="48"/>
                        <a:pt x="100" y="48"/>
                        <a:pt x="102" y="48"/>
                      </a:cubicBezTo>
                      <a:cubicBezTo>
                        <a:pt x="104" y="48"/>
                        <a:pt x="107" y="47"/>
                        <a:pt x="108" y="46"/>
                      </a:cubicBezTo>
                      <a:cubicBezTo>
                        <a:pt x="109" y="45"/>
                        <a:pt x="111" y="42"/>
                        <a:pt x="112" y="42"/>
                      </a:cubicBezTo>
                      <a:cubicBezTo>
                        <a:pt x="113" y="42"/>
                        <a:pt x="113" y="42"/>
                        <a:pt x="115" y="42"/>
                      </a:cubicBezTo>
                      <a:cubicBezTo>
                        <a:pt x="117" y="41"/>
                        <a:pt x="117" y="41"/>
                        <a:pt x="119" y="41"/>
                      </a:cubicBezTo>
                      <a:cubicBezTo>
                        <a:pt x="120" y="41"/>
                        <a:pt x="117" y="42"/>
                        <a:pt x="121" y="41"/>
                      </a:cubicBezTo>
                      <a:cubicBezTo>
                        <a:pt x="125" y="40"/>
                        <a:pt x="124" y="40"/>
                        <a:pt x="125" y="40"/>
                      </a:cubicBezTo>
                      <a:cubicBezTo>
                        <a:pt x="126" y="40"/>
                        <a:pt x="126" y="41"/>
                        <a:pt x="127" y="41"/>
                      </a:cubicBezTo>
                      <a:cubicBezTo>
                        <a:pt x="129" y="41"/>
                        <a:pt x="129" y="38"/>
                        <a:pt x="129" y="41"/>
                      </a:cubicBezTo>
                      <a:cubicBezTo>
                        <a:pt x="129" y="45"/>
                        <a:pt x="128" y="46"/>
                        <a:pt x="130" y="46"/>
                      </a:cubicBezTo>
                      <a:cubicBezTo>
                        <a:pt x="133" y="47"/>
                        <a:pt x="130" y="47"/>
                        <a:pt x="133" y="47"/>
                      </a:cubicBezTo>
                      <a:cubicBezTo>
                        <a:pt x="136" y="47"/>
                        <a:pt x="135" y="47"/>
                        <a:pt x="137" y="48"/>
                      </a:cubicBezTo>
                      <a:cubicBezTo>
                        <a:pt x="138" y="48"/>
                        <a:pt x="139" y="49"/>
                        <a:pt x="141" y="49"/>
                      </a:cubicBezTo>
                      <a:cubicBezTo>
                        <a:pt x="143" y="49"/>
                        <a:pt x="140" y="52"/>
                        <a:pt x="143" y="49"/>
                      </a:cubicBezTo>
                      <a:cubicBezTo>
                        <a:pt x="146" y="46"/>
                        <a:pt x="141" y="46"/>
                        <a:pt x="146" y="46"/>
                      </a:cubicBezTo>
                      <a:cubicBezTo>
                        <a:pt x="151" y="47"/>
                        <a:pt x="152" y="48"/>
                        <a:pt x="153" y="48"/>
                      </a:cubicBezTo>
                      <a:cubicBezTo>
                        <a:pt x="154" y="47"/>
                        <a:pt x="154" y="48"/>
                        <a:pt x="156" y="47"/>
                      </a:cubicBezTo>
                      <a:cubicBezTo>
                        <a:pt x="159" y="46"/>
                        <a:pt x="159" y="46"/>
                        <a:pt x="160" y="46"/>
                      </a:cubicBezTo>
                      <a:cubicBezTo>
                        <a:pt x="161" y="47"/>
                        <a:pt x="161" y="49"/>
                        <a:pt x="162" y="47"/>
                      </a:cubicBezTo>
                      <a:cubicBezTo>
                        <a:pt x="163" y="45"/>
                        <a:pt x="165" y="45"/>
                        <a:pt x="162" y="44"/>
                      </a:cubicBezTo>
                      <a:cubicBezTo>
                        <a:pt x="159" y="42"/>
                        <a:pt x="158" y="44"/>
                        <a:pt x="158" y="42"/>
                      </a:cubicBezTo>
                      <a:cubicBezTo>
                        <a:pt x="157" y="40"/>
                        <a:pt x="160" y="41"/>
                        <a:pt x="157" y="40"/>
                      </a:cubicBezTo>
                      <a:cubicBezTo>
                        <a:pt x="154" y="40"/>
                        <a:pt x="155" y="40"/>
                        <a:pt x="153" y="39"/>
                      </a:cubicBezTo>
                      <a:cubicBezTo>
                        <a:pt x="151" y="38"/>
                        <a:pt x="149" y="41"/>
                        <a:pt x="148" y="39"/>
                      </a:cubicBezTo>
                      <a:cubicBezTo>
                        <a:pt x="147" y="37"/>
                        <a:pt x="143" y="41"/>
                        <a:pt x="147" y="37"/>
                      </a:cubicBezTo>
                      <a:cubicBezTo>
                        <a:pt x="151" y="34"/>
                        <a:pt x="149" y="32"/>
                        <a:pt x="152" y="33"/>
                      </a:cubicBezTo>
                      <a:cubicBezTo>
                        <a:pt x="155" y="34"/>
                        <a:pt x="154" y="36"/>
                        <a:pt x="155" y="35"/>
                      </a:cubicBezTo>
                      <a:cubicBezTo>
                        <a:pt x="157" y="33"/>
                        <a:pt x="160" y="32"/>
                        <a:pt x="157" y="30"/>
                      </a:cubicBezTo>
                      <a:cubicBezTo>
                        <a:pt x="154" y="28"/>
                        <a:pt x="156" y="29"/>
                        <a:pt x="153" y="28"/>
                      </a:cubicBezTo>
                      <a:cubicBezTo>
                        <a:pt x="150" y="26"/>
                        <a:pt x="147" y="33"/>
                        <a:pt x="146" y="32"/>
                      </a:cubicBezTo>
                      <a:cubicBezTo>
                        <a:pt x="145" y="31"/>
                        <a:pt x="144" y="30"/>
                        <a:pt x="143" y="31"/>
                      </a:cubicBezTo>
                      <a:cubicBezTo>
                        <a:pt x="142" y="31"/>
                        <a:pt x="142" y="34"/>
                        <a:pt x="142" y="36"/>
                      </a:cubicBezTo>
                      <a:cubicBezTo>
                        <a:pt x="142" y="38"/>
                        <a:pt x="143" y="38"/>
                        <a:pt x="140" y="37"/>
                      </a:cubicBezTo>
                      <a:cubicBezTo>
                        <a:pt x="137" y="35"/>
                        <a:pt x="144" y="36"/>
                        <a:pt x="137" y="33"/>
                      </a:cubicBezTo>
                      <a:cubicBezTo>
                        <a:pt x="130" y="31"/>
                        <a:pt x="128" y="31"/>
                        <a:pt x="127" y="32"/>
                      </a:cubicBezTo>
                      <a:cubicBezTo>
                        <a:pt x="126" y="33"/>
                        <a:pt x="125" y="33"/>
                        <a:pt x="124" y="34"/>
                      </a:cubicBezTo>
                      <a:cubicBezTo>
                        <a:pt x="123" y="35"/>
                        <a:pt x="126" y="36"/>
                        <a:pt x="123" y="35"/>
                      </a:cubicBezTo>
                      <a:cubicBezTo>
                        <a:pt x="120" y="33"/>
                        <a:pt x="118" y="35"/>
                        <a:pt x="118" y="35"/>
                      </a:cubicBezTo>
                      <a:cubicBezTo>
                        <a:pt x="118" y="35"/>
                        <a:pt x="117" y="35"/>
                        <a:pt x="116" y="36"/>
                      </a:cubicBezTo>
                      <a:cubicBezTo>
                        <a:pt x="114" y="37"/>
                        <a:pt x="112" y="38"/>
                        <a:pt x="111" y="37"/>
                      </a:cubicBezTo>
                      <a:cubicBezTo>
                        <a:pt x="109" y="37"/>
                        <a:pt x="106" y="38"/>
                        <a:pt x="109" y="34"/>
                      </a:cubicBezTo>
                      <a:cubicBezTo>
                        <a:pt x="111" y="31"/>
                        <a:pt x="109" y="33"/>
                        <a:pt x="113" y="31"/>
                      </a:cubicBezTo>
                      <a:cubicBezTo>
                        <a:pt x="117" y="30"/>
                        <a:pt x="123" y="29"/>
                        <a:pt x="118" y="28"/>
                      </a:cubicBezTo>
                      <a:cubicBezTo>
                        <a:pt x="113" y="27"/>
                        <a:pt x="121" y="27"/>
                        <a:pt x="114" y="24"/>
                      </a:cubicBezTo>
                      <a:cubicBezTo>
                        <a:pt x="107" y="21"/>
                        <a:pt x="107" y="25"/>
                        <a:pt x="107" y="21"/>
                      </a:cubicBezTo>
                      <a:cubicBezTo>
                        <a:pt x="108" y="16"/>
                        <a:pt x="107" y="16"/>
                        <a:pt x="106" y="16"/>
                      </a:cubicBezTo>
                      <a:cubicBezTo>
                        <a:pt x="104" y="16"/>
                        <a:pt x="100" y="17"/>
                        <a:pt x="98" y="18"/>
                      </a:cubicBezTo>
                      <a:cubicBezTo>
                        <a:pt x="97" y="18"/>
                        <a:pt x="99" y="19"/>
                        <a:pt x="96" y="17"/>
                      </a:cubicBezTo>
                      <a:cubicBezTo>
                        <a:pt x="92" y="15"/>
                        <a:pt x="91" y="18"/>
                        <a:pt x="92" y="15"/>
                      </a:cubicBezTo>
                      <a:cubicBezTo>
                        <a:pt x="94" y="13"/>
                        <a:pt x="94" y="12"/>
                        <a:pt x="96" y="11"/>
                      </a:cubicBezTo>
                      <a:cubicBezTo>
                        <a:pt x="98" y="9"/>
                        <a:pt x="97" y="3"/>
                        <a:pt x="102" y="5"/>
                      </a:cubicBezTo>
                      <a:cubicBezTo>
                        <a:pt x="106" y="8"/>
                        <a:pt x="105" y="7"/>
                        <a:pt x="108" y="7"/>
                      </a:cubicBezTo>
                      <a:cubicBezTo>
                        <a:pt x="112" y="7"/>
                        <a:pt x="114" y="7"/>
                        <a:pt x="114" y="6"/>
                      </a:cubicBezTo>
                      <a:cubicBezTo>
                        <a:pt x="114" y="5"/>
                        <a:pt x="109" y="3"/>
                        <a:pt x="109" y="3"/>
                      </a:cubicBezTo>
                      <a:cubicBezTo>
                        <a:pt x="109" y="3"/>
                        <a:pt x="108" y="4"/>
                        <a:pt x="109" y="3"/>
                      </a:cubicBezTo>
                      <a:cubicBezTo>
                        <a:pt x="109" y="2"/>
                        <a:pt x="110" y="1"/>
                        <a:pt x="110" y="1"/>
                      </a:cubicBezTo>
                      <a:cubicBezTo>
                        <a:pt x="109" y="0"/>
                        <a:pt x="109" y="0"/>
                        <a:pt x="109" y="0"/>
                      </a:cubicBezTo>
                      <a:cubicBezTo>
                        <a:pt x="109" y="0"/>
                        <a:pt x="96" y="0"/>
                        <a:pt x="9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</p:grpSp>
          <p:sp>
            <p:nvSpPr>
              <p:cNvPr id="36" name="Freeform 41"/>
              <p:cNvSpPr>
                <a:spLocks noEditPoints="1"/>
              </p:cNvSpPr>
              <p:nvPr/>
            </p:nvSpPr>
            <p:spPr bwMode="auto">
              <a:xfrm>
                <a:off x="9646289" y="4237740"/>
                <a:ext cx="428625" cy="390525"/>
              </a:xfrm>
              <a:custGeom>
                <a:avLst/>
                <a:gdLst>
                  <a:gd name="T0" fmla="*/ 116 w 196"/>
                  <a:gd name="T1" fmla="*/ 2 h 179"/>
                  <a:gd name="T2" fmla="*/ 98 w 196"/>
                  <a:gd name="T3" fmla="*/ 0 h 179"/>
                  <a:gd name="T4" fmla="*/ 98 w 196"/>
                  <a:gd name="T5" fmla="*/ 17 h 179"/>
                  <a:gd name="T6" fmla="*/ 113 w 196"/>
                  <a:gd name="T7" fmla="*/ 18 h 179"/>
                  <a:gd name="T8" fmla="*/ 169 w 196"/>
                  <a:gd name="T9" fmla="*/ 105 h 179"/>
                  <a:gd name="T10" fmla="*/ 98 w 196"/>
                  <a:gd name="T11" fmla="*/ 163 h 179"/>
                  <a:gd name="T12" fmla="*/ 98 w 196"/>
                  <a:gd name="T13" fmla="*/ 179 h 179"/>
                  <a:gd name="T14" fmla="*/ 185 w 196"/>
                  <a:gd name="T15" fmla="*/ 108 h 179"/>
                  <a:gd name="T16" fmla="*/ 116 w 196"/>
                  <a:gd name="T17" fmla="*/ 2 h 179"/>
                  <a:gd name="T18" fmla="*/ 98 w 196"/>
                  <a:gd name="T19" fmla="*/ 0 h 179"/>
                  <a:gd name="T20" fmla="*/ 10 w 196"/>
                  <a:gd name="T21" fmla="*/ 71 h 179"/>
                  <a:gd name="T22" fmla="*/ 79 w 196"/>
                  <a:gd name="T23" fmla="*/ 177 h 179"/>
                  <a:gd name="T24" fmla="*/ 98 w 196"/>
                  <a:gd name="T25" fmla="*/ 179 h 179"/>
                  <a:gd name="T26" fmla="*/ 98 w 196"/>
                  <a:gd name="T27" fmla="*/ 163 h 179"/>
                  <a:gd name="T28" fmla="*/ 83 w 196"/>
                  <a:gd name="T29" fmla="*/ 161 h 179"/>
                  <a:gd name="T30" fmla="*/ 83 w 196"/>
                  <a:gd name="T31" fmla="*/ 161 h 179"/>
                  <a:gd name="T32" fmla="*/ 26 w 196"/>
                  <a:gd name="T33" fmla="*/ 75 h 179"/>
                  <a:gd name="T34" fmla="*/ 98 w 196"/>
                  <a:gd name="T35" fmla="*/ 17 h 179"/>
                  <a:gd name="T36" fmla="*/ 98 w 196"/>
                  <a:gd name="T3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6" h="179">
                    <a:moveTo>
                      <a:pt x="116" y="2"/>
                    </a:moveTo>
                    <a:cubicBezTo>
                      <a:pt x="110" y="1"/>
                      <a:pt x="104" y="0"/>
                      <a:pt x="98" y="0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103" y="17"/>
                      <a:pt x="108" y="17"/>
                      <a:pt x="113" y="18"/>
                    </a:cubicBezTo>
                    <a:cubicBezTo>
                      <a:pt x="152" y="27"/>
                      <a:pt x="177" y="65"/>
                      <a:pt x="169" y="105"/>
                    </a:cubicBezTo>
                    <a:cubicBezTo>
                      <a:pt x="162" y="139"/>
                      <a:pt x="131" y="163"/>
                      <a:pt x="98" y="163"/>
                    </a:cubicBezTo>
                    <a:cubicBezTo>
                      <a:pt x="98" y="179"/>
                      <a:pt x="98" y="179"/>
                      <a:pt x="98" y="179"/>
                    </a:cubicBezTo>
                    <a:cubicBezTo>
                      <a:pt x="139" y="179"/>
                      <a:pt x="177" y="150"/>
                      <a:pt x="185" y="108"/>
                    </a:cubicBezTo>
                    <a:cubicBezTo>
                      <a:pt x="196" y="60"/>
                      <a:pt x="165" y="12"/>
                      <a:pt x="116" y="2"/>
                    </a:cubicBezTo>
                    <a:close/>
                    <a:moveTo>
                      <a:pt x="98" y="0"/>
                    </a:moveTo>
                    <a:cubicBezTo>
                      <a:pt x="56" y="0"/>
                      <a:pt x="19" y="29"/>
                      <a:pt x="10" y="71"/>
                    </a:cubicBezTo>
                    <a:cubicBezTo>
                      <a:pt x="0" y="120"/>
                      <a:pt x="31" y="167"/>
                      <a:pt x="79" y="177"/>
                    </a:cubicBezTo>
                    <a:cubicBezTo>
                      <a:pt x="85" y="179"/>
                      <a:pt x="92" y="179"/>
                      <a:pt x="98" y="179"/>
                    </a:cubicBezTo>
                    <a:cubicBezTo>
                      <a:pt x="98" y="163"/>
                      <a:pt x="98" y="163"/>
                      <a:pt x="98" y="163"/>
                    </a:cubicBezTo>
                    <a:cubicBezTo>
                      <a:pt x="93" y="163"/>
                      <a:pt x="88" y="162"/>
                      <a:pt x="83" y="161"/>
                    </a:cubicBezTo>
                    <a:cubicBezTo>
                      <a:pt x="83" y="161"/>
                      <a:pt x="83" y="161"/>
                      <a:pt x="83" y="161"/>
                    </a:cubicBezTo>
                    <a:cubicBezTo>
                      <a:pt x="43" y="153"/>
                      <a:pt x="18" y="114"/>
                      <a:pt x="26" y="75"/>
                    </a:cubicBezTo>
                    <a:cubicBezTo>
                      <a:pt x="33" y="40"/>
                      <a:pt x="64" y="17"/>
                      <a:pt x="98" y="17"/>
                    </a:cubicBezTo>
                    <a:lnTo>
                      <a:pt x="9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7" name="Freeform 42"/>
              <p:cNvSpPr/>
              <p:nvPr/>
            </p:nvSpPr>
            <p:spPr bwMode="auto">
              <a:xfrm>
                <a:off x="9757414" y="4598103"/>
                <a:ext cx="92075" cy="198438"/>
              </a:xfrm>
              <a:custGeom>
                <a:avLst/>
                <a:gdLst>
                  <a:gd name="T0" fmla="*/ 33 w 58"/>
                  <a:gd name="T1" fmla="*/ 125 h 125"/>
                  <a:gd name="T2" fmla="*/ 0 w 58"/>
                  <a:gd name="T3" fmla="*/ 118 h 125"/>
                  <a:gd name="T4" fmla="*/ 25 w 58"/>
                  <a:gd name="T5" fmla="*/ 0 h 125"/>
                  <a:gd name="T6" fmla="*/ 58 w 58"/>
                  <a:gd name="T7" fmla="*/ 7 h 125"/>
                  <a:gd name="T8" fmla="*/ 33 w 58"/>
                  <a:gd name="T9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25">
                    <a:moveTo>
                      <a:pt x="33" y="125"/>
                    </a:moveTo>
                    <a:lnTo>
                      <a:pt x="0" y="118"/>
                    </a:lnTo>
                    <a:lnTo>
                      <a:pt x="25" y="0"/>
                    </a:lnTo>
                    <a:lnTo>
                      <a:pt x="58" y="7"/>
                    </a:lnTo>
                    <a:lnTo>
                      <a:pt x="33" y="1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8" name="Freeform 43"/>
              <p:cNvSpPr/>
              <p:nvPr/>
            </p:nvSpPr>
            <p:spPr bwMode="auto">
              <a:xfrm>
                <a:off x="9719314" y="4658428"/>
                <a:ext cx="130175" cy="268288"/>
              </a:xfrm>
              <a:custGeom>
                <a:avLst/>
                <a:gdLst>
                  <a:gd name="T0" fmla="*/ 40 w 60"/>
                  <a:gd name="T1" fmla="*/ 106 h 123"/>
                  <a:gd name="T2" fmla="*/ 18 w 60"/>
                  <a:gd name="T3" fmla="*/ 121 h 123"/>
                  <a:gd name="T4" fmla="*/ 3 w 60"/>
                  <a:gd name="T5" fmla="*/ 98 h 123"/>
                  <a:gd name="T6" fmla="*/ 20 w 60"/>
                  <a:gd name="T7" fmla="*/ 17 h 123"/>
                  <a:gd name="T8" fmla="*/ 42 w 60"/>
                  <a:gd name="T9" fmla="*/ 2 h 123"/>
                  <a:gd name="T10" fmla="*/ 57 w 60"/>
                  <a:gd name="T11" fmla="*/ 25 h 123"/>
                  <a:gd name="T12" fmla="*/ 40 w 60"/>
                  <a:gd name="T13" fmla="*/ 106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123">
                    <a:moveTo>
                      <a:pt x="40" y="106"/>
                    </a:moveTo>
                    <a:cubicBezTo>
                      <a:pt x="38" y="116"/>
                      <a:pt x="28" y="123"/>
                      <a:pt x="18" y="121"/>
                    </a:cubicBezTo>
                    <a:cubicBezTo>
                      <a:pt x="7" y="118"/>
                      <a:pt x="0" y="108"/>
                      <a:pt x="3" y="98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2" y="6"/>
                      <a:pt x="32" y="0"/>
                      <a:pt x="42" y="2"/>
                    </a:cubicBezTo>
                    <a:cubicBezTo>
                      <a:pt x="53" y="4"/>
                      <a:pt x="60" y="14"/>
                      <a:pt x="57" y="25"/>
                    </a:cubicBezTo>
                    <a:lnTo>
                      <a:pt x="40" y="10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9" name="Freeform 45"/>
              <p:cNvSpPr>
                <a:spLocks noEditPoints="1"/>
              </p:cNvSpPr>
              <p:nvPr/>
            </p:nvSpPr>
            <p:spPr bwMode="auto">
              <a:xfrm>
                <a:off x="8374701" y="4313940"/>
                <a:ext cx="638175" cy="528638"/>
              </a:xfrm>
              <a:custGeom>
                <a:avLst/>
                <a:gdLst>
                  <a:gd name="T0" fmla="*/ 199 w 293"/>
                  <a:gd name="T1" fmla="*/ 192 h 242"/>
                  <a:gd name="T2" fmla="*/ 219 w 293"/>
                  <a:gd name="T3" fmla="*/ 205 h 242"/>
                  <a:gd name="T4" fmla="*/ 219 w 293"/>
                  <a:gd name="T5" fmla="*/ 214 h 242"/>
                  <a:gd name="T6" fmla="*/ 199 w 293"/>
                  <a:gd name="T7" fmla="*/ 214 h 242"/>
                  <a:gd name="T8" fmla="*/ 219 w 293"/>
                  <a:gd name="T9" fmla="*/ 242 h 242"/>
                  <a:gd name="T10" fmla="*/ 242 w 293"/>
                  <a:gd name="T11" fmla="*/ 216 h 242"/>
                  <a:gd name="T12" fmla="*/ 199 w 293"/>
                  <a:gd name="T13" fmla="*/ 170 h 242"/>
                  <a:gd name="T14" fmla="*/ 293 w 293"/>
                  <a:gd name="T15" fmla="*/ 147 h 242"/>
                  <a:gd name="T16" fmla="*/ 269 w 293"/>
                  <a:gd name="T17" fmla="*/ 0 h 242"/>
                  <a:gd name="T18" fmla="*/ 199 w 293"/>
                  <a:gd name="T19" fmla="*/ 16 h 242"/>
                  <a:gd name="T20" fmla="*/ 275 w 293"/>
                  <a:gd name="T21" fmla="*/ 35 h 242"/>
                  <a:gd name="T22" fmla="*/ 256 w 293"/>
                  <a:gd name="T23" fmla="*/ 154 h 242"/>
                  <a:gd name="T24" fmla="*/ 199 w 293"/>
                  <a:gd name="T25" fmla="*/ 170 h 242"/>
                  <a:gd name="T26" fmla="*/ 175 w 293"/>
                  <a:gd name="T27" fmla="*/ 192 h 242"/>
                  <a:gd name="T28" fmla="*/ 199 w 293"/>
                  <a:gd name="T29" fmla="*/ 170 h 242"/>
                  <a:gd name="T30" fmla="*/ 146 w 293"/>
                  <a:gd name="T31" fmla="*/ 154 h 242"/>
                  <a:gd name="T32" fmla="*/ 199 w 293"/>
                  <a:gd name="T33" fmla="*/ 242 h 242"/>
                  <a:gd name="T34" fmla="*/ 179 w 293"/>
                  <a:gd name="T35" fmla="*/ 214 h 242"/>
                  <a:gd name="T36" fmla="*/ 179 w 293"/>
                  <a:gd name="T37" fmla="*/ 205 h 242"/>
                  <a:gd name="T38" fmla="*/ 199 w 293"/>
                  <a:gd name="T39" fmla="*/ 192 h 242"/>
                  <a:gd name="T40" fmla="*/ 146 w 293"/>
                  <a:gd name="T41" fmla="*/ 0 h 242"/>
                  <a:gd name="T42" fmla="*/ 199 w 293"/>
                  <a:gd name="T43" fmla="*/ 16 h 242"/>
                  <a:gd name="T44" fmla="*/ 146 w 293"/>
                  <a:gd name="T45" fmla="*/ 0 h 242"/>
                  <a:gd name="T46" fmla="*/ 0 w 293"/>
                  <a:gd name="T47" fmla="*/ 24 h 242"/>
                  <a:gd name="T48" fmla="*/ 23 w 293"/>
                  <a:gd name="T49" fmla="*/ 170 h 242"/>
                  <a:gd name="T50" fmla="*/ 117 w 293"/>
                  <a:gd name="T51" fmla="*/ 192 h 242"/>
                  <a:gd name="T52" fmla="*/ 52 w 293"/>
                  <a:gd name="T53" fmla="*/ 216 h 242"/>
                  <a:gd name="T54" fmla="*/ 75 w 293"/>
                  <a:gd name="T55" fmla="*/ 242 h 242"/>
                  <a:gd name="T56" fmla="*/ 146 w 293"/>
                  <a:gd name="T57" fmla="*/ 154 h 242"/>
                  <a:gd name="T58" fmla="*/ 37 w 293"/>
                  <a:gd name="T59" fmla="*/ 154 h 242"/>
                  <a:gd name="T60" fmla="*/ 17 w 293"/>
                  <a:gd name="T61" fmla="*/ 35 h 242"/>
                  <a:gd name="T62" fmla="*/ 146 w 293"/>
                  <a:gd name="T63" fmla="*/ 16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93" h="242">
                    <a:moveTo>
                      <a:pt x="219" y="192"/>
                    </a:moveTo>
                    <a:cubicBezTo>
                      <a:pt x="199" y="192"/>
                      <a:pt x="199" y="192"/>
                      <a:pt x="199" y="192"/>
                    </a:cubicBezTo>
                    <a:cubicBezTo>
                      <a:pt x="199" y="205"/>
                      <a:pt x="199" y="205"/>
                      <a:pt x="199" y="205"/>
                    </a:cubicBezTo>
                    <a:cubicBezTo>
                      <a:pt x="219" y="205"/>
                      <a:pt x="219" y="205"/>
                      <a:pt x="219" y="205"/>
                    </a:cubicBezTo>
                    <a:cubicBezTo>
                      <a:pt x="221" y="205"/>
                      <a:pt x="223" y="207"/>
                      <a:pt x="223" y="209"/>
                    </a:cubicBezTo>
                    <a:cubicBezTo>
                      <a:pt x="223" y="212"/>
                      <a:pt x="221" y="214"/>
                      <a:pt x="219" y="214"/>
                    </a:cubicBezTo>
                    <a:cubicBezTo>
                      <a:pt x="219" y="214"/>
                      <a:pt x="219" y="214"/>
                      <a:pt x="219" y="214"/>
                    </a:cubicBezTo>
                    <a:cubicBezTo>
                      <a:pt x="199" y="214"/>
                      <a:pt x="199" y="214"/>
                      <a:pt x="199" y="214"/>
                    </a:cubicBezTo>
                    <a:cubicBezTo>
                      <a:pt x="199" y="242"/>
                      <a:pt x="199" y="242"/>
                      <a:pt x="199" y="242"/>
                    </a:cubicBezTo>
                    <a:cubicBezTo>
                      <a:pt x="219" y="242"/>
                      <a:pt x="219" y="242"/>
                      <a:pt x="219" y="242"/>
                    </a:cubicBezTo>
                    <a:cubicBezTo>
                      <a:pt x="232" y="242"/>
                      <a:pt x="242" y="232"/>
                      <a:pt x="242" y="219"/>
                    </a:cubicBezTo>
                    <a:cubicBezTo>
                      <a:pt x="242" y="216"/>
                      <a:pt x="242" y="216"/>
                      <a:pt x="242" y="216"/>
                    </a:cubicBezTo>
                    <a:cubicBezTo>
                      <a:pt x="242" y="203"/>
                      <a:pt x="232" y="192"/>
                      <a:pt x="219" y="192"/>
                    </a:cubicBezTo>
                    <a:close/>
                    <a:moveTo>
                      <a:pt x="199" y="170"/>
                    </a:moveTo>
                    <a:cubicBezTo>
                      <a:pt x="269" y="170"/>
                      <a:pt x="269" y="170"/>
                      <a:pt x="269" y="170"/>
                    </a:cubicBezTo>
                    <a:cubicBezTo>
                      <a:pt x="282" y="170"/>
                      <a:pt x="293" y="160"/>
                      <a:pt x="293" y="147"/>
                    </a:cubicBezTo>
                    <a:cubicBezTo>
                      <a:pt x="293" y="24"/>
                      <a:pt x="293" y="24"/>
                      <a:pt x="293" y="24"/>
                    </a:cubicBezTo>
                    <a:cubicBezTo>
                      <a:pt x="293" y="11"/>
                      <a:pt x="282" y="0"/>
                      <a:pt x="269" y="0"/>
                    </a:cubicBezTo>
                    <a:cubicBezTo>
                      <a:pt x="199" y="0"/>
                      <a:pt x="199" y="0"/>
                      <a:pt x="199" y="0"/>
                    </a:cubicBezTo>
                    <a:cubicBezTo>
                      <a:pt x="199" y="16"/>
                      <a:pt x="199" y="16"/>
                      <a:pt x="199" y="16"/>
                    </a:cubicBezTo>
                    <a:cubicBezTo>
                      <a:pt x="256" y="16"/>
                      <a:pt x="256" y="16"/>
                      <a:pt x="256" y="16"/>
                    </a:cubicBezTo>
                    <a:cubicBezTo>
                      <a:pt x="267" y="16"/>
                      <a:pt x="275" y="24"/>
                      <a:pt x="275" y="35"/>
                    </a:cubicBezTo>
                    <a:cubicBezTo>
                      <a:pt x="275" y="135"/>
                      <a:pt x="275" y="135"/>
                      <a:pt x="275" y="135"/>
                    </a:cubicBezTo>
                    <a:cubicBezTo>
                      <a:pt x="275" y="146"/>
                      <a:pt x="267" y="154"/>
                      <a:pt x="256" y="154"/>
                    </a:cubicBezTo>
                    <a:cubicBezTo>
                      <a:pt x="199" y="154"/>
                      <a:pt x="199" y="154"/>
                      <a:pt x="199" y="154"/>
                    </a:cubicBezTo>
                    <a:lnTo>
                      <a:pt x="199" y="170"/>
                    </a:lnTo>
                    <a:close/>
                    <a:moveTo>
                      <a:pt x="199" y="192"/>
                    </a:moveTo>
                    <a:cubicBezTo>
                      <a:pt x="175" y="192"/>
                      <a:pt x="175" y="192"/>
                      <a:pt x="175" y="192"/>
                    </a:cubicBezTo>
                    <a:cubicBezTo>
                      <a:pt x="175" y="170"/>
                      <a:pt x="175" y="170"/>
                      <a:pt x="175" y="170"/>
                    </a:cubicBezTo>
                    <a:cubicBezTo>
                      <a:pt x="199" y="170"/>
                      <a:pt x="199" y="170"/>
                      <a:pt x="199" y="170"/>
                    </a:cubicBezTo>
                    <a:cubicBezTo>
                      <a:pt x="199" y="154"/>
                      <a:pt x="199" y="154"/>
                      <a:pt x="199" y="154"/>
                    </a:cubicBezTo>
                    <a:cubicBezTo>
                      <a:pt x="146" y="154"/>
                      <a:pt x="146" y="154"/>
                      <a:pt x="146" y="154"/>
                    </a:cubicBezTo>
                    <a:cubicBezTo>
                      <a:pt x="146" y="242"/>
                      <a:pt x="146" y="242"/>
                      <a:pt x="146" y="242"/>
                    </a:cubicBezTo>
                    <a:cubicBezTo>
                      <a:pt x="199" y="242"/>
                      <a:pt x="199" y="242"/>
                      <a:pt x="199" y="242"/>
                    </a:cubicBezTo>
                    <a:cubicBezTo>
                      <a:pt x="199" y="214"/>
                      <a:pt x="199" y="214"/>
                      <a:pt x="199" y="214"/>
                    </a:cubicBezTo>
                    <a:cubicBezTo>
                      <a:pt x="179" y="214"/>
                      <a:pt x="179" y="214"/>
                      <a:pt x="179" y="214"/>
                    </a:cubicBezTo>
                    <a:cubicBezTo>
                      <a:pt x="177" y="214"/>
                      <a:pt x="175" y="212"/>
                      <a:pt x="175" y="209"/>
                    </a:cubicBezTo>
                    <a:cubicBezTo>
                      <a:pt x="175" y="207"/>
                      <a:pt x="177" y="205"/>
                      <a:pt x="179" y="205"/>
                    </a:cubicBezTo>
                    <a:cubicBezTo>
                      <a:pt x="199" y="205"/>
                      <a:pt x="199" y="205"/>
                      <a:pt x="199" y="205"/>
                    </a:cubicBezTo>
                    <a:cubicBezTo>
                      <a:pt x="199" y="192"/>
                      <a:pt x="199" y="192"/>
                      <a:pt x="199" y="192"/>
                    </a:cubicBezTo>
                    <a:close/>
                    <a:moveTo>
                      <a:pt x="199" y="0"/>
                    </a:move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16"/>
                      <a:pt x="146" y="16"/>
                      <a:pt x="146" y="16"/>
                    </a:cubicBezTo>
                    <a:cubicBezTo>
                      <a:pt x="199" y="16"/>
                      <a:pt x="199" y="16"/>
                      <a:pt x="199" y="16"/>
                    </a:cubicBezTo>
                    <a:lnTo>
                      <a:pt x="199" y="0"/>
                    </a:lnTo>
                    <a:close/>
                    <a:moveTo>
                      <a:pt x="146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60"/>
                      <a:pt x="10" y="170"/>
                      <a:pt x="23" y="170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92"/>
                      <a:pt x="117" y="192"/>
                      <a:pt x="117" y="192"/>
                    </a:cubicBezTo>
                    <a:cubicBezTo>
                      <a:pt x="75" y="192"/>
                      <a:pt x="75" y="192"/>
                      <a:pt x="75" y="192"/>
                    </a:cubicBezTo>
                    <a:cubicBezTo>
                      <a:pt x="62" y="192"/>
                      <a:pt x="52" y="203"/>
                      <a:pt x="52" y="216"/>
                    </a:cubicBezTo>
                    <a:cubicBezTo>
                      <a:pt x="52" y="219"/>
                      <a:pt x="52" y="219"/>
                      <a:pt x="52" y="219"/>
                    </a:cubicBezTo>
                    <a:cubicBezTo>
                      <a:pt x="52" y="232"/>
                      <a:pt x="62" y="242"/>
                      <a:pt x="75" y="242"/>
                    </a:cubicBezTo>
                    <a:cubicBezTo>
                      <a:pt x="146" y="242"/>
                      <a:pt x="146" y="242"/>
                      <a:pt x="146" y="242"/>
                    </a:cubicBezTo>
                    <a:cubicBezTo>
                      <a:pt x="146" y="154"/>
                      <a:pt x="146" y="154"/>
                      <a:pt x="146" y="154"/>
                    </a:cubicBezTo>
                    <a:cubicBezTo>
                      <a:pt x="37" y="154"/>
                      <a:pt x="37" y="154"/>
                      <a:pt x="37" y="154"/>
                    </a:cubicBezTo>
                    <a:cubicBezTo>
                      <a:pt x="37" y="154"/>
                      <a:pt x="37" y="154"/>
                      <a:pt x="37" y="154"/>
                    </a:cubicBezTo>
                    <a:cubicBezTo>
                      <a:pt x="26" y="154"/>
                      <a:pt x="17" y="146"/>
                      <a:pt x="17" y="1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24"/>
                      <a:pt x="26" y="16"/>
                      <a:pt x="37" y="16"/>
                    </a:cubicBezTo>
                    <a:cubicBezTo>
                      <a:pt x="146" y="16"/>
                      <a:pt x="146" y="16"/>
                      <a:pt x="146" y="16"/>
                    </a:cubicBezTo>
                    <a:lnTo>
                      <a:pt x="14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0" name="Freeform 46"/>
              <p:cNvSpPr>
                <a:spLocks noEditPoints="1"/>
              </p:cNvSpPr>
              <p:nvPr/>
            </p:nvSpPr>
            <p:spPr bwMode="auto">
              <a:xfrm>
                <a:off x="9503414" y="3261428"/>
                <a:ext cx="819150" cy="955675"/>
              </a:xfrm>
              <a:custGeom>
                <a:avLst/>
                <a:gdLst>
                  <a:gd name="T0" fmla="*/ 376 w 376"/>
                  <a:gd name="T1" fmla="*/ 43 h 438"/>
                  <a:gd name="T2" fmla="*/ 324 w 376"/>
                  <a:gd name="T3" fmla="*/ 32 h 438"/>
                  <a:gd name="T4" fmla="*/ 334 w 376"/>
                  <a:gd name="T5" fmla="*/ 54 h 438"/>
                  <a:gd name="T6" fmla="*/ 324 w 376"/>
                  <a:gd name="T7" fmla="*/ 59 h 438"/>
                  <a:gd name="T8" fmla="*/ 272 w 376"/>
                  <a:gd name="T9" fmla="*/ 63 h 438"/>
                  <a:gd name="T10" fmla="*/ 304 w 376"/>
                  <a:gd name="T11" fmla="*/ 98 h 438"/>
                  <a:gd name="T12" fmla="*/ 256 w 376"/>
                  <a:gd name="T13" fmla="*/ 81 h 438"/>
                  <a:gd name="T14" fmla="*/ 271 w 376"/>
                  <a:gd name="T15" fmla="*/ 103 h 438"/>
                  <a:gd name="T16" fmla="*/ 241 w 376"/>
                  <a:gd name="T17" fmla="*/ 100 h 438"/>
                  <a:gd name="T18" fmla="*/ 256 w 376"/>
                  <a:gd name="T19" fmla="*/ 122 h 438"/>
                  <a:gd name="T20" fmla="*/ 226 w 376"/>
                  <a:gd name="T21" fmla="*/ 119 h 438"/>
                  <a:gd name="T22" fmla="*/ 240 w 376"/>
                  <a:gd name="T23" fmla="*/ 140 h 438"/>
                  <a:gd name="T24" fmla="*/ 210 w 376"/>
                  <a:gd name="T25" fmla="*/ 138 h 438"/>
                  <a:gd name="T26" fmla="*/ 242 w 376"/>
                  <a:gd name="T27" fmla="*/ 173 h 438"/>
                  <a:gd name="T28" fmla="*/ 195 w 376"/>
                  <a:gd name="T29" fmla="*/ 156 h 438"/>
                  <a:gd name="T30" fmla="*/ 210 w 376"/>
                  <a:gd name="T31" fmla="*/ 178 h 438"/>
                  <a:gd name="T32" fmla="*/ 180 w 376"/>
                  <a:gd name="T33" fmla="*/ 175 h 438"/>
                  <a:gd name="T34" fmla="*/ 194 w 376"/>
                  <a:gd name="T35" fmla="*/ 197 h 438"/>
                  <a:gd name="T36" fmla="*/ 164 w 376"/>
                  <a:gd name="T37" fmla="*/ 194 h 438"/>
                  <a:gd name="T38" fmla="*/ 179 w 376"/>
                  <a:gd name="T39" fmla="*/ 215 h 438"/>
                  <a:gd name="T40" fmla="*/ 149 w 376"/>
                  <a:gd name="T41" fmla="*/ 213 h 438"/>
                  <a:gd name="T42" fmla="*/ 181 w 376"/>
                  <a:gd name="T43" fmla="*/ 248 h 438"/>
                  <a:gd name="T44" fmla="*/ 134 w 376"/>
                  <a:gd name="T45" fmla="*/ 232 h 438"/>
                  <a:gd name="T46" fmla="*/ 148 w 376"/>
                  <a:gd name="T47" fmla="*/ 253 h 438"/>
                  <a:gd name="T48" fmla="*/ 118 w 376"/>
                  <a:gd name="T49" fmla="*/ 250 h 438"/>
                  <a:gd name="T50" fmla="*/ 133 w 376"/>
                  <a:gd name="T51" fmla="*/ 272 h 438"/>
                  <a:gd name="T52" fmla="*/ 103 w 376"/>
                  <a:gd name="T53" fmla="*/ 269 h 438"/>
                  <a:gd name="T54" fmla="*/ 117 w 376"/>
                  <a:gd name="T55" fmla="*/ 290 h 438"/>
                  <a:gd name="T56" fmla="*/ 88 w 376"/>
                  <a:gd name="T57" fmla="*/ 288 h 438"/>
                  <a:gd name="T58" fmla="*/ 119 w 376"/>
                  <a:gd name="T59" fmla="*/ 323 h 438"/>
                  <a:gd name="T60" fmla="*/ 72 w 376"/>
                  <a:gd name="T61" fmla="*/ 307 h 438"/>
                  <a:gd name="T62" fmla="*/ 87 w 376"/>
                  <a:gd name="T63" fmla="*/ 328 h 438"/>
                  <a:gd name="T64" fmla="*/ 57 w 376"/>
                  <a:gd name="T65" fmla="*/ 325 h 438"/>
                  <a:gd name="T66" fmla="*/ 71 w 376"/>
                  <a:gd name="T67" fmla="*/ 347 h 438"/>
                  <a:gd name="T68" fmla="*/ 42 w 376"/>
                  <a:gd name="T69" fmla="*/ 344 h 438"/>
                  <a:gd name="T70" fmla="*/ 56 w 376"/>
                  <a:gd name="T71" fmla="*/ 366 h 438"/>
                  <a:gd name="T72" fmla="*/ 26 w 376"/>
                  <a:gd name="T73" fmla="*/ 363 h 438"/>
                  <a:gd name="T74" fmla="*/ 58 w 376"/>
                  <a:gd name="T75" fmla="*/ 398 h 438"/>
                  <a:gd name="T76" fmla="*/ 0 w 376"/>
                  <a:gd name="T77" fmla="*/ 395 h 438"/>
                  <a:gd name="T78" fmla="*/ 324 w 376"/>
                  <a:gd name="T79" fmla="*/ 106 h 438"/>
                  <a:gd name="T80" fmla="*/ 316 w 376"/>
                  <a:gd name="T81" fmla="*/ 56 h 438"/>
                  <a:gd name="T82" fmla="*/ 324 w 376"/>
                  <a:gd name="T83" fmla="*/ 32 h 438"/>
                  <a:gd name="T84" fmla="*/ 323 w 376"/>
                  <a:gd name="T85" fmla="*/ 0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76" h="438">
                    <a:moveTo>
                      <a:pt x="324" y="106"/>
                    </a:moveTo>
                    <a:cubicBezTo>
                      <a:pt x="376" y="43"/>
                      <a:pt x="376" y="43"/>
                      <a:pt x="376" y="43"/>
                    </a:cubicBezTo>
                    <a:cubicBezTo>
                      <a:pt x="324" y="1"/>
                      <a:pt x="324" y="1"/>
                      <a:pt x="324" y="1"/>
                    </a:cubicBezTo>
                    <a:cubicBezTo>
                      <a:pt x="324" y="32"/>
                      <a:pt x="324" y="32"/>
                      <a:pt x="324" y="32"/>
                    </a:cubicBezTo>
                    <a:cubicBezTo>
                      <a:pt x="327" y="32"/>
                      <a:pt x="330" y="33"/>
                      <a:pt x="332" y="35"/>
                    </a:cubicBezTo>
                    <a:cubicBezTo>
                      <a:pt x="338" y="40"/>
                      <a:pt x="339" y="49"/>
                      <a:pt x="334" y="54"/>
                    </a:cubicBezTo>
                    <a:cubicBezTo>
                      <a:pt x="334" y="54"/>
                      <a:pt x="334" y="54"/>
                      <a:pt x="334" y="54"/>
                    </a:cubicBezTo>
                    <a:cubicBezTo>
                      <a:pt x="332" y="57"/>
                      <a:pt x="328" y="59"/>
                      <a:pt x="324" y="59"/>
                    </a:cubicBezTo>
                    <a:lnTo>
                      <a:pt x="324" y="106"/>
                    </a:lnTo>
                    <a:close/>
                    <a:moveTo>
                      <a:pt x="272" y="63"/>
                    </a:moveTo>
                    <a:cubicBezTo>
                      <a:pt x="308" y="92"/>
                      <a:pt x="308" y="92"/>
                      <a:pt x="308" y="92"/>
                    </a:cubicBezTo>
                    <a:cubicBezTo>
                      <a:pt x="304" y="98"/>
                      <a:pt x="304" y="98"/>
                      <a:pt x="304" y="98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56" y="81"/>
                      <a:pt x="256" y="81"/>
                      <a:pt x="256" y="81"/>
                    </a:cubicBezTo>
                    <a:cubicBezTo>
                      <a:pt x="276" y="97"/>
                      <a:pt x="276" y="97"/>
                      <a:pt x="276" y="97"/>
                    </a:cubicBezTo>
                    <a:cubicBezTo>
                      <a:pt x="271" y="103"/>
                      <a:pt x="271" y="103"/>
                      <a:pt x="271" y="103"/>
                    </a:cubicBezTo>
                    <a:cubicBezTo>
                      <a:pt x="252" y="87"/>
                      <a:pt x="252" y="87"/>
                      <a:pt x="252" y="87"/>
                    </a:cubicBezTo>
                    <a:cubicBezTo>
                      <a:pt x="241" y="100"/>
                      <a:pt x="241" y="100"/>
                      <a:pt x="241" y="100"/>
                    </a:cubicBezTo>
                    <a:cubicBezTo>
                      <a:pt x="260" y="116"/>
                      <a:pt x="260" y="116"/>
                      <a:pt x="260" y="116"/>
                    </a:cubicBezTo>
                    <a:cubicBezTo>
                      <a:pt x="256" y="122"/>
                      <a:pt x="256" y="122"/>
                      <a:pt x="256" y="122"/>
                    </a:cubicBezTo>
                    <a:cubicBezTo>
                      <a:pt x="236" y="106"/>
                      <a:pt x="236" y="106"/>
                      <a:pt x="236" y="106"/>
                    </a:cubicBezTo>
                    <a:cubicBezTo>
                      <a:pt x="226" y="119"/>
                      <a:pt x="226" y="119"/>
                      <a:pt x="226" y="119"/>
                    </a:cubicBezTo>
                    <a:cubicBezTo>
                      <a:pt x="245" y="135"/>
                      <a:pt x="245" y="135"/>
                      <a:pt x="245" y="135"/>
                    </a:cubicBezTo>
                    <a:cubicBezTo>
                      <a:pt x="240" y="140"/>
                      <a:pt x="240" y="140"/>
                      <a:pt x="240" y="140"/>
                    </a:cubicBezTo>
                    <a:cubicBezTo>
                      <a:pt x="221" y="125"/>
                      <a:pt x="221" y="125"/>
                      <a:pt x="221" y="125"/>
                    </a:cubicBezTo>
                    <a:cubicBezTo>
                      <a:pt x="210" y="138"/>
                      <a:pt x="210" y="138"/>
                      <a:pt x="210" y="138"/>
                    </a:cubicBezTo>
                    <a:cubicBezTo>
                      <a:pt x="247" y="167"/>
                      <a:pt x="247" y="167"/>
                      <a:pt x="247" y="167"/>
                    </a:cubicBezTo>
                    <a:cubicBezTo>
                      <a:pt x="242" y="173"/>
                      <a:pt x="242" y="173"/>
                      <a:pt x="242" y="173"/>
                    </a:cubicBezTo>
                    <a:cubicBezTo>
                      <a:pt x="206" y="143"/>
                      <a:pt x="206" y="143"/>
                      <a:pt x="206" y="143"/>
                    </a:cubicBezTo>
                    <a:cubicBezTo>
                      <a:pt x="195" y="156"/>
                      <a:pt x="195" y="156"/>
                      <a:pt x="195" y="156"/>
                    </a:cubicBezTo>
                    <a:cubicBezTo>
                      <a:pt x="214" y="172"/>
                      <a:pt x="214" y="172"/>
                      <a:pt x="214" y="172"/>
                    </a:cubicBezTo>
                    <a:cubicBezTo>
                      <a:pt x="210" y="178"/>
                      <a:pt x="210" y="178"/>
                      <a:pt x="210" y="178"/>
                    </a:cubicBezTo>
                    <a:cubicBezTo>
                      <a:pt x="190" y="162"/>
                      <a:pt x="190" y="162"/>
                      <a:pt x="190" y="162"/>
                    </a:cubicBezTo>
                    <a:cubicBezTo>
                      <a:pt x="180" y="175"/>
                      <a:pt x="180" y="175"/>
                      <a:pt x="180" y="175"/>
                    </a:cubicBezTo>
                    <a:cubicBezTo>
                      <a:pt x="199" y="191"/>
                      <a:pt x="199" y="191"/>
                      <a:pt x="199" y="191"/>
                    </a:cubicBezTo>
                    <a:cubicBezTo>
                      <a:pt x="194" y="197"/>
                      <a:pt x="194" y="197"/>
                      <a:pt x="194" y="197"/>
                    </a:cubicBezTo>
                    <a:cubicBezTo>
                      <a:pt x="175" y="181"/>
                      <a:pt x="175" y="181"/>
                      <a:pt x="175" y="181"/>
                    </a:cubicBezTo>
                    <a:cubicBezTo>
                      <a:pt x="164" y="194"/>
                      <a:pt x="164" y="194"/>
                      <a:pt x="164" y="194"/>
                    </a:cubicBezTo>
                    <a:cubicBezTo>
                      <a:pt x="184" y="210"/>
                      <a:pt x="184" y="210"/>
                      <a:pt x="184" y="210"/>
                    </a:cubicBezTo>
                    <a:cubicBezTo>
                      <a:pt x="179" y="215"/>
                      <a:pt x="179" y="215"/>
                      <a:pt x="179" y="215"/>
                    </a:cubicBezTo>
                    <a:cubicBezTo>
                      <a:pt x="160" y="200"/>
                      <a:pt x="160" y="200"/>
                      <a:pt x="160" y="200"/>
                    </a:cubicBezTo>
                    <a:cubicBezTo>
                      <a:pt x="149" y="213"/>
                      <a:pt x="149" y="213"/>
                      <a:pt x="149" y="213"/>
                    </a:cubicBezTo>
                    <a:cubicBezTo>
                      <a:pt x="185" y="243"/>
                      <a:pt x="185" y="243"/>
                      <a:pt x="185" y="243"/>
                    </a:cubicBezTo>
                    <a:cubicBezTo>
                      <a:pt x="181" y="248"/>
                      <a:pt x="181" y="248"/>
                      <a:pt x="181" y="248"/>
                    </a:cubicBezTo>
                    <a:cubicBezTo>
                      <a:pt x="144" y="218"/>
                      <a:pt x="144" y="218"/>
                      <a:pt x="144" y="218"/>
                    </a:cubicBezTo>
                    <a:cubicBezTo>
                      <a:pt x="134" y="232"/>
                      <a:pt x="134" y="232"/>
                      <a:pt x="134" y="232"/>
                    </a:cubicBezTo>
                    <a:cubicBezTo>
                      <a:pt x="153" y="247"/>
                      <a:pt x="153" y="247"/>
                      <a:pt x="153" y="247"/>
                    </a:cubicBezTo>
                    <a:cubicBezTo>
                      <a:pt x="148" y="253"/>
                      <a:pt x="148" y="253"/>
                      <a:pt x="148" y="253"/>
                    </a:cubicBezTo>
                    <a:cubicBezTo>
                      <a:pt x="129" y="237"/>
                      <a:pt x="129" y="237"/>
                      <a:pt x="129" y="237"/>
                    </a:cubicBezTo>
                    <a:cubicBezTo>
                      <a:pt x="118" y="250"/>
                      <a:pt x="118" y="250"/>
                      <a:pt x="118" y="250"/>
                    </a:cubicBezTo>
                    <a:cubicBezTo>
                      <a:pt x="137" y="266"/>
                      <a:pt x="137" y="266"/>
                      <a:pt x="137" y="266"/>
                    </a:cubicBezTo>
                    <a:cubicBezTo>
                      <a:pt x="133" y="272"/>
                      <a:pt x="133" y="272"/>
                      <a:pt x="133" y="272"/>
                    </a:cubicBezTo>
                    <a:cubicBezTo>
                      <a:pt x="114" y="256"/>
                      <a:pt x="114" y="256"/>
                      <a:pt x="114" y="256"/>
                    </a:cubicBezTo>
                    <a:cubicBezTo>
                      <a:pt x="103" y="269"/>
                      <a:pt x="103" y="269"/>
                      <a:pt x="103" y="269"/>
                    </a:cubicBezTo>
                    <a:cubicBezTo>
                      <a:pt x="122" y="285"/>
                      <a:pt x="122" y="285"/>
                      <a:pt x="122" y="285"/>
                    </a:cubicBezTo>
                    <a:cubicBezTo>
                      <a:pt x="117" y="290"/>
                      <a:pt x="117" y="290"/>
                      <a:pt x="117" y="290"/>
                    </a:cubicBezTo>
                    <a:cubicBezTo>
                      <a:pt x="98" y="275"/>
                      <a:pt x="98" y="275"/>
                      <a:pt x="98" y="275"/>
                    </a:cubicBezTo>
                    <a:cubicBezTo>
                      <a:pt x="88" y="288"/>
                      <a:pt x="88" y="288"/>
                      <a:pt x="88" y="288"/>
                    </a:cubicBezTo>
                    <a:cubicBezTo>
                      <a:pt x="124" y="318"/>
                      <a:pt x="124" y="318"/>
                      <a:pt x="124" y="318"/>
                    </a:cubicBezTo>
                    <a:cubicBezTo>
                      <a:pt x="119" y="323"/>
                      <a:pt x="119" y="323"/>
                      <a:pt x="119" y="323"/>
                    </a:cubicBezTo>
                    <a:cubicBezTo>
                      <a:pt x="83" y="294"/>
                      <a:pt x="83" y="294"/>
                      <a:pt x="83" y="294"/>
                    </a:cubicBezTo>
                    <a:cubicBezTo>
                      <a:pt x="72" y="307"/>
                      <a:pt x="72" y="307"/>
                      <a:pt x="72" y="307"/>
                    </a:cubicBezTo>
                    <a:cubicBezTo>
                      <a:pt x="91" y="322"/>
                      <a:pt x="91" y="322"/>
                      <a:pt x="91" y="322"/>
                    </a:cubicBezTo>
                    <a:cubicBezTo>
                      <a:pt x="87" y="328"/>
                      <a:pt x="87" y="328"/>
                      <a:pt x="87" y="328"/>
                    </a:cubicBezTo>
                    <a:cubicBezTo>
                      <a:pt x="68" y="312"/>
                      <a:pt x="68" y="312"/>
                      <a:pt x="68" y="312"/>
                    </a:cubicBezTo>
                    <a:cubicBezTo>
                      <a:pt x="57" y="325"/>
                      <a:pt x="57" y="325"/>
                      <a:pt x="57" y="325"/>
                    </a:cubicBezTo>
                    <a:cubicBezTo>
                      <a:pt x="76" y="341"/>
                      <a:pt x="76" y="341"/>
                      <a:pt x="76" y="341"/>
                    </a:cubicBezTo>
                    <a:cubicBezTo>
                      <a:pt x="71" y="347"/>
                      <a:pt x="71" y="347"/>
                      <a:pt x="71" y="347"/>
                    </a:cubicBezTo>
                    <a:cubicBezTo>
                      <a:pt x="52" y="331"/>
                      <a:pt x="52" y="331"/>
                      <a:pt x="52" y="331"/>
                    </a:cubicBezTo>
                    <a:cubicBezTo>
                      <a:pt x="42" y="344"/>
                      <a:pt x="42" y="344"/>
                      <a:pt x="42" y="344"/>
                    </a:cubicBezTo>
                    <a:cubicBezTo>
                      <a:pt x="61" y="360"/>
                      <a:pt x="61" y="360"/>
                      <a:pt x="61" y="360"/>
                    </a:cubicBezTo>
                    <a:cubicBezTo>
                      <a:pt x="56" y="366"/>
                      <a:pt x="56" y="366"/>
                      <a:pt x="56" y="366"/>
                    </a:cubicBezTo>
                    <a:cubicBezTo>
                      <a:pt x="37" y="350"/>
                      <a:pt x="37" y="350"/>
                      <a:pt x="37" y="350"/>
                    </a:cubicBezTo>
                    <a:cubicBezTo>
                      <a:pt x="26" y="363"/>
                      <a:pt x="26" y="363"/>
                      <a:pt x="26" y="363"/>
                    </a:cubicBezTo>
                    <a:cubicBezTo>
                      <a:pt x="63" y="393"/>
                      <a:pt x="63" y="393"/>
                      <a:pt x="63" y="393"/>
                    </a:cubicBezTo>
                    <a:cubicBezTo>
                      <a:pt x="58" y="398"/>
                      <a:pt x="58" y="398"/>
                      <a:pt x="58" y="398"/>
                    </a:cubicBezTo>
                    <a:cubicBezTo>
                      <a:pt x="22" y="369"/>
                      <a:pt x="22" y="369"/>
                      <a:pt x="22" y="369"/>
                    </a:cubicBezTo>
                    <a:cubicBezTo>
                      <a:pt x="0" y="395"/>
                      <a:pt x="0" y="395"/>
                      <a:pt x="0" y="395"/>
                    </a:cubicBezTo>
                    <a:cubicBezTo>
                      <a:pt x="53" y="438"/>
                      <a:pt x="53" y="438"/>
                      <a:pt x="53" y="438"/>
                    </a:cubicBezTo>
                    <a:cubicBezTo>
                      <a:pt x="324" y="106"/>
                      <a:pt x="324" y="106"/>
                      <a:pt x="324" y="106"/>
                    </a:cubicBezTo>
                    <a:cubicBezTo>
                      <a:pt x="324" y="59"/>
                      <a:pt x="324" y="59"/>
                      <a:pt x="324" y="59"/>
                    </a:cubicBezTo>
                    <a:cubicBezTo>
                      <a:pt x="321" y="59"/>
                      <a:pt x="318" y="58"/>
                      <a:pt x="316" y="56"/>
                    </a:cubicBezTo>
                    <a:cubicBezTo>
                      <a:pt x="310" y="51"/>
                      <a:pt x="309" y="43"/>
                      <a:pt x="314" y="37"/>
                    </a:cubicBezTo>
                    <a:cubicBezTo>
                      <a:pt x="316" y="34"/>
                      <a:pt x="320" y="32"/>
                      <a:pt x="324" y="32"/>
                    </a:cubicBezTo>
                    <a:cubicBezTo>
                      <a:pt x="324" y="1"/>
                      <a:pt x="324" y="1"/>
                      <a:pt x="324" y="1"/>
                    </a:cubicBezTo>
                    <a:cubicBezTo>
                      <a:pt x="323" y="0"/>
                      <a:pt x="323" y="0"/>
                      <a:pt x="323" y="0"/>
                    </a:cubicBezTo>
                    <a:lnTo>
                      <a:pt x="272" y="6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1" name="Freeform 47"/>
              <p:cNvSpPr>
                <a:spLocks noEditPoints="1"/>
              </p:cNvSpPr>
              <p:nvPr/>
            </p:nvSpPr>
            <p:spPr bwMode="auto">
              <a:xfrm>
                <a:off x="10124126" y="3540828"/>
                <a:ext cx="354013" cy="695325"/>
              </a:xfrm>
              <a:custGeom>
                <a:avLst/>
                <a:gdLst>
                  <a:gd name="T0" fmla="*/ 121 w 162"/>
                  <a:gd name="T1" fmla="*/ 144 h 319"/>
                  <a:gd name="T2" fmla="*/ 128 w 162"/>
                  <a:gd name="T3" fmla="*/ 138 h 319"/>
                  <a:gd name="T4" fmla="*/ 150 w 162"/>
                  <a:gd name="T5" fmla="*/ 80 h 319"/>
                  <a:gd name="T6" fmla="*/ 147 w 162"/>
                  <a:gd name="T7" fmla="*/ 69 h 319"/>
                  <a:gd name="T8" fmla="*/ 156 w 162"/>
                  <a:gd name="T9" fmla="*/ 46 h 319"/>
                  <a:gd name="T10" fmla="*/ 137 w 162"/>
                  <a:gd name="T11" fmla="*/ 3 h 319"/>
                  <a:gd name="T12" fmla="*/ 121 w 162"/>
                  <a:gd name="T13" fmla="*/ 1 h 319"/>
                  <a:gd name="T14" fmla="*/ 121 w 162"/>
                  <a:gd name="T15" fmla="*/ 58 h 319"/>
                  <a:gd name="T16" fmla="*/ 126 w 162"/>
                  <a:gd name="T17" fmla="*/ 61 h 319"/>
                  <a:gd name="T18" fmla="*/ 121 w 162"/>
                  <a:gd name="T19" fmla="*/ 59 h 319"/>
                  <a:gd name="T20" fmla="*/ 121 w 162"/>
                  <a:gd name="T21" fmla="*/ 85 h 319"/>
                  <a:gd name="T22" fmla="*/ 125 w 162"/>
                  <a:gd name="T23" fmla="*/ 75 h 319"/>
                  <a:gd name="T24" fmla="*/ 123 w 162"/>
                  <a:gd name="T25" fmla="*/ 66 h 319"/>
                  <a:gd name="T26" fmla="*/ 139 w 162"/>
                  <a:gd name="T27" fmla="*/ 72 h 319"/>
                  <a:gd name="T28" fmla="*/ 144 w 162"/>
                  <a:gd name="T29" fmla="*/ 83 h 319"/>
                  <a:gd name="T30" fmla="*/ 125 w 162"/>
                  <a:gd name="T31" fmla="*/ 132 h 319"/>
                  <a:gd name="T32" fmla="*/ 121 w 162"/>
                  <a:gd name="T33" fmla="*/ 136 h 319"/>
                  <a:gd name="T34" fmla="*/ 121 w 162"/>
                  <a:gd name="T35" fmla="*/ 144 h 319"/>
                  <a:gd name="T36" fmla="*/ 66 w 162"/>
                  <a:gd name="T37" fmla="*/ 284 h 319"/>
                  <a:gd name="T38" fmla="*/ 121 w 162"/>
                  <a:gd name="T39" fmla="*/ 144 h 319"/>
                  <a:gd name="T40" fmla="*/ 121 w 162"/>
                  <a:gd name="T41" fmla="*/ 144 h 319"/>
                  <a:gd name="T42" fmla="*/ 121 w 162"/>
                  <a:gd name="T43" fmla="*/ 136 h 319"/>
                  <a:gd name="T44" fmla="*/ 114 w 162"/>
                  <a:gd name="T45" fmla="*/ 137 h 319"/>
                  <a:gd name="T46" fmla="*/ 98 w 162"/>
                  <a:gd name="T47" fmla="*/ 130 h 319"/>
                  <a:gd name="T48" fmla="*/ 98 w 162"/>
                  <a:gd name="T49" fmla="*/ 130 h 319"/>
                  <a:gd name="T50" fmla="*/ 106 w 162"/>
                  <a:gd name="T51" fmla="*/ 125 h 319"/>
                  <a:gd name="T52" fmla="*/ 121 w 162"/>
                  <a:gd name="T53" fmla="*/ 85 h 319"/>
                  <a:gd name="T54" fmla="*/ 121 w 162"/>
                  <a:gd name="T55" fmla="*/ 59 h 319"/>
                  <a:gd name="T56" fmla="*/ 85 w 162"/>
                  <a:gd name="T57" fmla="*/ 45 h 319"/>
                  <a:gd name="T58" fmla="*/ 74 w 162"/>
                  <a:gd name="T59" fmla="*/ 51 h 319"/>
                  <a:gd name="T60" fmla="*/ 52 w 162"/>
                  <a:gd name="T61" fmla="*/ 108 h 319"/>
                  <a:gd name="T62" fmla="*/ 54 w 162"/>
                  <a:gd name="T63" fmla="*/ 118 h 319"/>
                  <a:gd name="T64" fmla="*/ 35 w 162"/>
                  <a:gd name="T65" fmla="*/ 168 h 319"/>
                  <a:gd name="T66" fmla="*/ 35 w 162"/>
                  <a:gd name="T67" fmla="*/ 256 h 319"/>
                  <a:gd name="T68" fmla="*/ 39 w 162"/>
                  <a:gd name="T69" fmla="*/ 257 h 319"/>
                  <a:gd name="T70" fmla="*/ 45 w 162"/>
                  <a:gd name="T71" fmla="*/ 268 h 319"/>
                  <a:gd name="T72" fmla="*/ 58 w 162"/>
                  <a:gd name="T73" fmla="*/ 264 h 319"/>
                  <a:gd name="T74" fmla="*/ 64 w 162"/>
                  <a:gd name="T75" fmla="*/ 278 h 319"/>
                  <a:gd name="T76" fmla="*/ 63 w 162"/>
                  <a:gd name="T77" fmla="*/ 281 h 319"/>
                  <a:gd name="T78" fmla="*/ 35 w 162"/>
                  <a:gd name="T79" fmla="*/ 300 h 319"/>
                  <a:gd name="T80" fmla="*/ 35 w 162"/>
                  <a:gd name="T81" fmla="*/ 306 h 319"/>
                  <a:gd name="T82" fmla="*/ 66 w 162"/>
                  <a:gd name="T83" fmla="*/ 284 h 319"/>
                  <a:gd name="T84" fmla="*/ 121 w 162"/>
                  <a:gd name="T85" fmla="*/ 1 h 319"/>
                  <a:gd name="T86" fmla="*/ 121 w 162"/>
                  <a:gd name="T87" fmla="*/ 58 h 319"/>
                  <a:gd name="T88" fmla="*/ 88 w 162"/>
                  <a:gd name="T89" fmla="*/ 36 h 319"/>
                  <a:gd name="T90" fmla="*/ 94 w 162"/>
                  <a:gd name="T91" fmla="*/ 22 h 319"/>
                  <a:gd name="T92" fmla="*/ 121 w 162"/>
                  <a:gd name="T93" fmla="*/ 1 h 319"/>
                  <a:gd name="T94" fmla="*/ 35 w 162"/>
                  <a:gd name="T95" fmla="*/ 168 h 319"/>
                  <a:gd name="T96" fmla="*/ 0 w 162"/>
                  <a:gd name="T97" fmla="*/ 258 h 319"/>
                  <a:gd name="T98" fmla="*/ 15 w 162"/>
                  <a:gd name="T99" fmla="*/ 319 h 319"/>
                  <a:gd name="T100" fmla="*/ 35 w 162"/>
                  <a:gd name="T101" fmla="*/ 306 h 319"/>
                  <a:gd name="T102" fmla="*/ 35 w 162"/>
                  <a:gd name="T103" fmla="*/ 300 h 319"/>
                  <a:gd name="T104" fmla="*/ 33 w 162"/>
                  <a:gd name="T105" fmla="*/ 301 h 319"/>
                  <a:gd name="T106" fmla="*/ 13 w 162"/>
                  <a:gd name="T107" fmla="*/ 294 h 319"/>
                  <a:gd name="T108" fmla="*/ 5 w 162"/>
                  <a:gd name="T109" fmla="*/ 259 h 319"/>
                  <a:gd name="T110" fmla="*/ 5 w 162"/>
                  <a:gd name="T111" fmla="*/ 259 h 319"/>
                  <a:gd name="T112" fmla="*/ 6 w 162"/>
                  <a:gd name="T113" fmla="*/ 256 h 319"/>
                  <a:gd name="T114" fmla="*/ 19 w 162"/>
                  <a:gd name="T115" fmla="*/ 250 h 319"/>
                  <a:gd name="T116" fmla="*/ 26 w 162"/>
                  <a:gd name="T117" fmla="*/ 261 h 319"/>
                  <a:gd name="T118" fmla="*/ 35 w 162"/>
                  <a:gd name="T119" fmla="*/ 256 h 319"/>
                  <a:gd name="T120" fmla="*/ 35 w 162"/>
                  <a:gd name="T121" fmla="*/ 168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2" h="319">
                    <a:moveTo>
                      <a:pt x="121" y="144"/>
                    </a:moveTo>
                    <a:cubicBezTo>
                      <a:pt x="124" y="143"/>
                      <a:pt x="127" y="141"/>
                      <a:pt x="128" y="138"/>
                    </a:cubicBezTo>
                    <a:cubicBezTo>
                      <a:pt x="150" y="80"/>
                      <a:pt x="150" y="80"/>
                      <a:pt x="150" y="80"/>
                    </a:cubicBezTo>
                    <a:cubicBezTo>
                      <a:pt x="152" y="76"/>
                      <a:pt x="150" y="71"/>
                      <a:pt x="147" y="69"/>
                    </a:cubicBezTo>
                    <a:cubicBezTo>
                      <a:pt x="156" y="46"/>
                      <a:pt x="156" y="46"/>
                      <a:pt x="156" y="46"/>
                    </a:cubicBezTo>
                    <a:cubicBezTo>
                      <a:pt x="162" y="29"/>
                      <a:pt x="154" y="9"/>
                      <a:pt x="137" y="3"/>
                    </a:cubicBezTo>
                    <a:cubicBezTo>
                      <a:pt x="132" y="1"/>
                      <a:pt x="126" y="0"/>
                      <a:pt x="121" y="1"/>
                    </a:cubicBezTo>
                    <a:cubicBezTo>
                      <a:pt x="121" y="58"/>
                      <a:pt x="121" y="58"/>
                      <a:pt x="121" y="58"/>
                    </a:cubicBezTo>
                    <a:cubicBezTo>
                      <a:pt x="126" y="61"/>
                      <a:pt x="126" y="61"/>
                      <a:pt x="126" y="61"/>
                    </a:cubicBezTo>
                    <a:cubicBezTo>
                      <a:pt x="121" y="59"/>
                      <a:pt x="121" y="59"/>
                      <a:pt x="121" y="59"/>
                    </a:cubicBezTo>
                    <a:cubicBezTo>
                      <a:pt x="121" y="85"/>
                      <a:pt x="121" y="85"/>
                      <a:pt x="121" y="85"/>
                    </a:cubicBezTo>
                    <a:cubicBezTo>
                      <a:pt x="125" y="75"/>
                      <a:pt x="125" y="75"/>
                      <a:pt x="125" y="75"/>
                    </a:cubicBezTo>
                    <a:cubicBezTo>
                      <a:pt x="126" y="72"/>
                      <a:pt x="126" y="68"/>
                      <a:pt x="123" y="66"/>
                    </a:cubicBezTo>
                    <a:cubicBezTo>
                      <a:pt x="139" y="72"/>
                      <a:pt x="139" y="72"/>
                      <a:pt x="139" y="72"/>
                    </a:cubicBezTo>
                    <a:cubicBezTo>
                      <a:pt x="143" y="73"/>
                      <a:pt x="146" y="78"/>
                      <a:pt x="144" y="83"/>
                    </a:cubicBezTo>
                    <a:cubicBezTo>
                      <a:pt x="125" y="132"/>
                      <a:pt x="125" y="132"/>
                      <a:pt x="125" y="132"/>
                    </a:cubicBezTo>
                    <a:cubicBezTo>
                      <a:pt x="124" y="134"/>
                      <a:pt x="123" y="135"/>
                      <a:pt x="121" y="136"/>
                    </a:cubicBezTo>
                    <a:lnTo>
                      <a:pt x="121" y="144"/>
                    </a:lnTo>
                    <a:close/>
                    <a:moveTo>
                      <a:pt x="66" y="284"/>
                    </a:moveTo>
                    <a:cubicBezTo>
                      <a:pt x="121" y="144"/>
                      <a:pt x="121" y="144"/>
                      <a:pt x="121" y="144"/>
                    </a:cubicBezTo>
                    <a:cubicBezTo>
                      <a:pt x="121" y="144"/>
                      <a:pt x="121" y="144"/>
                      <a:pt x="121" y="144"/>
                    </a:cubicBezTo>
                    <a:cubicBezTo>
                      <a:pt x="121" y="136"/>
                      <a:pt x="121" y="136"/>
                      <a:pt x="121" y="136"/>
                    </a:cubicBezTo>
                    <a:cubicBezTo>
                      <a:pt x="119" y="137"/>
                      <a:pt x="117" y="137"/>
                      <a:pt x="114" y="137"/>
                    </a:cubicBezTo>
                    <a:cubicBezTo>
                      <a:pt x="98" y="130"/>
                      <a:pt x="98" y="130"/>
                      <a:pt x="98" y="130"/>
                    </a:cubicBezTo>
                    <a:cubicBezTo>
                      <a:pt x="98" y="130"/>
                      <a:pt x="98" y="130"/>
                      <a:pt x="98" y="130"/>
                    </a:cubicBezTo>
                    <a:cubicBezTo>
                      <a:pt x="102" y="130"/>
                      <a:pt x="105" y="128"/>
                      <a:pt x="106" y="125"/>
                    </a:cubicBezTo>
                    <a:cubicBezTo>
                      <a:pt x="121" y="85"/>
                      <a:pt x="121" y="85"/>
                      <a:pt x="121" y="85"/>
                    </a:cubicBezTo>
                    <a:cubicBezTo>
                      <a:pt x="121" y="59"/>
                      <a:pt x="121" y="59"/>
                      <a:pt x="121" y="59"/>
                    </a:cubicBezTo>
                    <a:cubicBezTo>
                      <a:pt x="85" y="45"/>
                      <a:pt x="85" y="45"/>
                      <a:pt x="85" y="45"/>
                    </a:cubicBezTo>
                    <a:cubicBezTo>
                      <a:pt x="80" y="44"/>
                      <a:pt x="76" y="47"/>
                      <a:pt x="74" y="51"/>
                    </a:cubicBezTo>
                    <a:cubicBezTo>
                      <a:pt x="52" y="108"/>
                      <a:pt x="52" y="108"/>
                      <a:pt x="52" y="108"/>
                    </a:cubicBezTo>
                    <a:cubicBezTo>
                      <a:pt x="51" y="112"/>
                      <a:pt x="52" y="115"/>
                      <a:pt x="54" y="118"/>
                    </a:cubicBezTo>
                    <a:cubicBezTo>
                      <a:pt x="35" y="168"/>
                      <a:pt x="35" y="168"/>
                      <a:pt x="35" y="168"/>
                    </a:cubicBezTo>
                    <a:cubicBezTo>
                      <a:pt x="35" y="256"/>
                      <a:pt x="35" y="256"/>
                      <a:pt x="35" y="256"/>
                    </a:cubicBezTo>
                    <a:cubicBezTo>
                      <a:pt x="36" y="256"/>
                      <a:pt x="37" y="257"/>
                      <a:pt x="39" y="257"/>
                    </a:cubicBezTo>
                    <a:cubicBezTo>
                      <a:pt x="43" y="259"/>
                      <a:pt x="46" y="264"/>
                      <a:pt x="45" y="268"/>
                    </a:cubicBezTo>
                    <a:cubicBezTo>
                      <a:pt x="48" y="264"/>
                      <a:pt x="53" y="263"/>
                      <a:pt x="58" y="264"/>
                    </a:cubicBezTo>
                    <a:cubicBezTo>
                      <a:pt x="63" y="267"/>
                      <a:pt x="66" y="273"/>
                      <a:pt x="64" y="278"/>
                    </a:cubicBezTo>
                    <a:cubicBezTo>
                      <a:pt x="63" y="281"/>
                      <a:pt x="63" y="281"/>
                      <a:pt x="63" y="281"/>
                    </a:cubicBezTo>
                    <a:cubicBezTo>
                      <a:pt x="35" y="300"/>
                      <a:pt x="35" y="300"/>
                      <a:pt x="35" y="300"/>
                    </a:cubicBezTo>
                    <a:cubicBezTo>
                      <a:pt x="35" y="306"/>
                      <a:pt x="35" y="306"/>
                      <a:pt x="35" y="306"/>
                    </a:cubicBezTo>
                    <a:cubicBezTo>
                      <a:pt x="66" y="284"/>
                      <a:pt x="66" y="284"/>
                      <a:pt x="66" y="284"/>
                    </a:cubicBezTo>
                    <a:close/>
                    <a:moveTo>
                      <a:pt x="121" y="1"/>
                    </a:moveTo>
                    <a:cubicBezTo>
                      <a:pt x="121" y="58"/>
                      <a:pt x="121" y="58"/>
                      <a:pt x="121" y="58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8" y="10"/>
                      <a:pt x="109" y="2"/>
                      <a:pt x="121" y="1"/>
                    </a:cubicBezTo>
                    <a:close/>
                    <a:moveTo>
                      <a:pt x="35" y="168"/>
                    </a:moveTo>
                    <a:cubicBezTo>
                      <a:pt x="0" y="258"/>
                      <a:pt x="0" y="258"/>
                      <a:pt x="0" y="258"/>
                    </a:cubicBezTo>
                    <a:cubicBezTo>
                      <a:pt x="15" y="319"/>
                      <a:pt x="15" y="319"/>
                      <a:pt x="15" y="319"/>
                    </a:cubicBezTo>
                    <a:cubicBezTo>
                      <a:pt x="35" y="306"/>
                      <a:pt x="35" y="306"/>
                      <a:pt x="35" y="306"/>
                    </a:cubicBezTo>
                    <a:cubicBezTo>
                      <a:pt x="35" y="300"/>
                      <a:pt x="35" y="300"/>
                      <a:pt x="35" y="300"/>
                    </a:cubicBezTo>
                    <a:cubicBezTo>
                      <a:pt x="33" y="301"/>
                      <a:pt x="33" y="301"/>
                      <a:pt x="33" y="301"/>
                    </a:cubicBezTo>
                    <a:cubicBezTo>
                      <a:pt x="13" y="294"/>
                      <a:pt x="13" y="294"/>
                      <a:pt x="13" y="294"/>
                    </a:cubicBezTo>
                    <a:cubicBezTo>
                      <a:pt x="5" y="259"/>
                      <a:pt x="5" y="259"/>
                      <a:pt x="5" y="259"/>
                    </a:cubicBezTo>
                    <a:cubicBezTo>
                      <a:pt x="5" y="259"/>
                      <a:pt x="5" y="259"/>
                      <a:pt x="5" y="259"/>
                    </a:cubicBezTo>
                    <a:cubicBezTo>
                      <a:pt x="6" y="256"/>
                      <a:pt x="6" y="256"/>
                      <a:pt x="6" y="256"/>
                    </a:cubicBezTo>
                    <a:cubicBezTo>
                      <a:pt x="8" y="250"/>
                      <a:pt x="14" y="248"/>
                      <a:pt x="19" y="250"/>
                    </a:cubicBezTo>
                    <a:cubicBezTo>
                      <a:pt x="24" y="251"/>
                      <a:pt x="27" y="256"/>
                      <a:pt x="26" y="261"/>
                    </a:cubicBezTo>
                    <a:cubicBezTo>
                      <a:pt x="28" y="258"/>
                      <a:pt x="31" y="256"/>
                      <a:pt x="35" y="256"/>
                    </a:cubicBezTo>
                    <a:lnTo>
                      <a:pt x="35" y="16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2" name="Freeform 48"/>
              <p:cNvSpPr>
                <a:spLocks noEditPoints="1"/>
              </p:cNvSpPr>
              <p:nvPr/>
            </p:nvSpPr>
            <p:spPr bwMode="auto">
              <a:xfrm>
                <a:off x="8889051" y="3629728"/>
                <a:ext cx="579438" cy="579438"/>
              </a:xfrm>
              <a:custGeom>
                <a:avLst/>
                <a:gdLst>
                  <a:gd name="T0" fmla="*/ 133 w 266"/>
                  <a:gd name="T1" fmla="*/ 0 h 266"/>
                  <a:gd name="T2" fmla="*/ 133 w 266"/>
                  <a:gd name="T3" fmla="*/ 0 h 266"/>
                  <a:gd name="T4" fmla="*/ 133 w 266"/>
                  <a:gd name="T5" fmla="*/ 35 h 266"/>
                  <a:gd name="T6" fmla="*/ 150 w 266"/>
                  <a:gd name="T7" fmla="*/ 24 h 266"/>
                  <a:gd name="T8" fmla="*/ 242 w 266"/>
                  <a:gd name="T9" fmla="*/ 117 h 266"/>
                  <a:gd name="T10" fmla="*/ 231 w 266"/>
                  <a:gd name="T11" fmla="*/ 133 h 266"/>
                  <a:gd name="T12" fmla="*/ 242 w 266"/>
                  <a:gd name="T13" fmla="*/ 149 h 266"/>
                  <a:gd name="T14" fmla="*/ 150 w 266"/>
                  <a:gd name="T15" fmla="*/ 242 h 266"/>
                  <a:gd name="T16" fmla="*/ 150 w 266"/>
                  <a:gd name="T17" fmla="*/ 242 h 266"/>
                  <a:gd name="T18" fmla="*/ 133 w 266"/>
                  <a:gd name="T19" fmla="*/ 231 h 266"/>
                  <a:gd name="T20" fmla="*/ 133 w 266"/>
                  <a:gd name="T21" fmla="*/ 266 h 266"/>
                  <a:gd name="T22" fmla="*/ 133 w 266"/>
                  <a:gd name="T23" fmla="*/ 266 h 266"/>
                  <a:gd name="T24" fmla="*/ 266 w 266"/>
                  <a:gd name="T25" fmla="*/ 133 h 266"/>
                  <a:gd name="T26" fmla="*/ 133 w 266"/>
                  <a:gd name="T27" fmla="*/ 0 h 266"/>
                  <a:gd name="T28" fmla="*/ 133 w 266"/>
                  <a:gd name="T29" fmla="*/ 0 h 266"/>
                  <a:gd name="T30" fmla="*/ 133 w 266"/>
                  <a:gd name="T31" fmla="*/ 0 h 266"/>
                  <a:gd name="T32" fmla="*/ 0 w 266"/>
                  <a:gd name="T33" fmla="*/ 133 h 266"/>
                  <a:gd name="T34" fmla="*/ 133 w 266"/>
                  <a:gd name="T35" fmla="*/ 266 h 266"/>
                  <a:gd name="T36" fmla="*/ 133 w 266"/>
                  <a:gd name="T37" fmla="*/ 266 h 266"/>
                  <a:gd name="T38" fmla="*/ 133 w 266"/>
                  <a:gd name="T39" fmla="*/ 231 h 266"/>
                  <a:gd name="T40" fmla="*/ 133 w 266"/>
                  <a:gd name="T41" fmla="*/ 231 h 266"/>
                  <a:gd name="T42" fmla="*/ 117 w 266"/>
                  <a:gd name="T43" fmla="*/ 242 h 266"/>
                  <a:gd name="T44" fmla="*/ 24 w 266"/>
                  <a:gd name="T45" fmla="*/ 149 h 266"/>
                  <a:gd name="T46" fmla="*/ 35 w 266"/>
                  <a:gd name="T47" fmla="*/ 133 h 266"/>
                  <a:gd name="T48" fmla="*/ 24 w 266"/>
                  <a:gd name="T49" fmla="*/ 117 h 266"/>
                  <a:gd name="T50" fmla="*/ 117 w 266"/>
                  <a:gd name="T51" fmla="*/ 24 h 266"/>
                  <a:gd name="T52" fmla="*/ 133 w 266"/>
                  <a:gd name="T53" fmla="*/ 35 h 266"/>
                  <a:gd name="T54" fmla="*/ 133 w 266"/>
                  <a:gd name="T55" fmla="*/ 35 h 266"/>
                  <a:gd name="T56" fmla="*/ 133 w 266"/>
                  <a:gd name="T57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66" h="266">
                    <a:moveTo>
                      <a:pt x="133" y="0"/>
                    </a:moveTo>
                    <a:cubicBezTo>
                      <a:pt x="133" y="0"/>
                      <a:pt x="133" y="0"/>
                      <a:pt x="133" y="0"/>
                    </a:cubicBezTo>
                    <a:cubicBezTo>
                      <a:pt x="133" y="35"/>
                      <a:pt x="133" y="35"/>
                      <a:pt x="133" y="35"/>
                    </a:cubicBezTo>
                    <a:cubicBezTo>
                      <a:pt x="141" y="35"/>
                      <a:pt x="147" y="30"/>
                      <a:pt x="150" y="24"/>
                    </a:cubicBezTo>
                    <a:cubicBezTo>
                      <a:pt x="197" y="31"/>
                      <a:pt x="235" y="69"/>
                      <a:pt x="242" y="117"/>
                    </a:cubicBezTo>
                    <a:cubicBezTo>
                      <a:pt x="236" y="119"/>
                      <a:pt x="231" y="125"/>
                      <a:pt x="231" y="133"/>
                    </a:cubicBezTo>
                    <a:cubicBezTo>
                      <a:pt x="231" y="140"/>
                      <a:pt x="236" y="147"/>
                      <a:pt x="242" y="149"/>
                    </a:cubicBezTo>
                    <a:cubicBezTo>
                      <a:pt x="235" y="197"/>
                      <a:pt x="197" y="235"/>
                      <a:pt x="150" y="242"/>
                    </a:cubicBezTo>
                    <a:cubicBezTo>
                      <a:pt x="150" y="242"/>
                      <a:pt x="150" y="242"/>
                      <a:pt x="150" y="242"/>
                    </a:cubicBezTo>
                    <a:cubicBezTo>
                      <a:pt x="147" y="236"/>
                      <a:pt x="141" y="231"/>
                      <a:pt x="133" y="231"/>
                    </a:cubicBezTo>
                    <a:cubicBezTo>
                      <a:pt x="133" y="266"/>
                      <a:pt x="133" y="266"/>
                      <a:pt x="133" y="266"/>
                    </a:cubicBezTo>
                    <a:cubicBezTo>
                      <a:pt x="133" y="266"/>
                      <a:pt x="133" y="266"/>
                      <a:pt x="133" y="266"/>
                    </a:cubicBezTo>
                    <a:cubicBezTo>
                      <a:pt x="207" y="266"/>
                      <a:pt x="266" y="206"/>
                      <a:pt x="266" y="133"/>
                    </a:cubicBezTo>
                    <a:cubicBezTo>
                      <a:pt x="266" y="59"/>
                      <a:pt x="207" y="0"/>
                      <a:pt x="133" y="0"/>
                    </a:cubicBezTo>
                    <a:close/>
                    <a:moveTo>
                      <a:pt x="133" y="0"/>
                    </a:moveTo>
                    <a:cubicBezTo>
                      <a:pt x="133" y="0"/>
                      <a:pt x="133" y="0"/>
                      <a:pt x="133" y="0"/>
                    </a:cubicBezTo>
                    <a:cubicBezTo>
                      <a:pt x="60" y="0"/>
                      <a:pt x="0" y="59"/>
                      <a:pt x="0" y="133"/>
                    </a:cubicBezTo>
                    <a:cubicBezTo>
                      <a:pt x="0" y="206"/>
                      <a:pt x="60" y="266"/>
                      <a:pt x="133" y="266"/>
                    </a:cubicBezTo>
                    <a:cubicBezTo>
                      <a:pt x="133" y="266"/>
                      <a:pt x="133" y="266"/>
                      <a:pt x="133" y="266"/>
                    </a:cubicBezTo>
                    <a:cubicBezTo>
                      <a:pt x="133" y="231"/>
                      <a:pt x="133" y="231"/>
                      <a:pt x="133" y="231"/>
                    </a:cubicBezTo>
                    <a:cubicBezTo>
                      <a:pt x="133" y="231"/>
                      <a:pt x="133" y="231"/>
                      <a:pt x="133" y="231"/>
                    </a:cubicBezTo>
                    <a:cubicBezTo>
                      <a:pt x="126" y="231"/>
                      <a:pt x="120" y="236"/>
                      <a:pt x="117" y="242"/>
                    </a:cubicBezTo>
                    <a:cubicBezTo>
                      <a:pt x="69" y="235"/>
                      <a:pt x="31" y="197"/>
                      <a:pt x="24" y="149"/>
                    </a:cubicBezTo>
                    <a:cubicBezTo>
                      <a:pt x="31" y="147"/>
                      <a:pt x="35" y="140"/>
                      <a:pt x="35" y="133"/>
                    </a:cubicBezTo>
                    <a:cubicBezTo>
                      <a:pt x="35" y="125"/>
                      <a:pt x="31" y="119"/>
                      <a:pt x="24" y="117"/>
                    </a:cubicBezTo>
                    <a:cubicBezTo>
                      <a:pt x="31" y="69"/>
                      <a:pt x="69" y="31"/>
                      <a:pt x="117" y="24"/>
                    </a:cubicBezTo>
                    <a:cubicBezTo>
                      <a:pt x="120" y="30"/>
                      <a:pt x="126" y="35"/>
                      <a:pt x="133" y="35"/>
                    </a:cubicBezTo>
                    <a:cubicBezTo>
                      <a:pt x="133" y="35"/>
                      <a:pt x="133" y="35"/>
                      <a:pt x="133" y="35"/>
                    </a:cubicBezTo>
                    <a:lnTo>
                      <a:pt x="13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3" name="Freeform 49"/>
              <p:cNvSpPr/>
              <p:nvPr/>
            </p:nvSpPr>
            <p:spPr bwMode="auto">
              <a:xfrm>
                <a:off x="8995414" y="3813878"/>
                <a:ext cx="288925" cy="152400"/>
              </a:xfrm>
              <a:custGeom>
                <a:avLst/>
                <a:gdLst>
                  <a:gd name="T0" fmla="*/ 124 w 133"/>
                  <a:gd name="T1" fmla="*/ 0 h 70"/>
                  <a:gd name="T2" fmla="*/ 93 w 133"/>
                  <a:gd name="T3" fmla="*/ 30 h 70"/>
                  <a:gd name="T4" fmla="*/ 84 w 133"/>
                  <a:gd name="T5" fmla="*/ 28 h 70"/>
                  <a:gd name="T6" fmla="*/ 65 w 133"/>
                  <a:gd name="T7" fmla="*/ 42 h 70"/>
                  <a:gd name="T8" fmla="*/ 0 w 133"/>
                  <a:gd name="T9" fmla="*/ 42 h 70"/>
                  <a:gd name="T10" fmla="*/ 0 w 133"/>
                  <a:gd name="T11" fmla="*/ 56 h 70"/>
                  <a:gd name="T12" fmla="*/ 65 w 133"/>
                  <a:gd name="T13" fmla="*/ 56 h 70"/>
                  <a:gd name="T14" fmla="*/ 84 w 133"/>
                  <a:gd name="T15" fmla="*/ 70 h 70"/>
                  <a:gd name="T16" fmla="*/ 105 w 133"/>
                  <a:gd name="T17" fmla="*/ 49 h 70"/>
                  <a:gd name="T18" fmla="*/ 103 w 133"/>
                  <a:gd name="T19" fmla="*/ 40 h 70"/>
                  <a:gd name="T20" fmla="*/ 133 w 133"/>
                  <a:gd name="T21" fmla="*/ 9 h 70"/>
                  <a:gd name="T22" fmla="*/ 124 w 133"/>
                  <a:gd name="T23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3" h="70">
                    <a:moveTo>
                      <a:pt x="124" y="0"/>
                    </a:moveTo>
                    <a:cubicBezTo>
                      <a:pt x="93" y="30"/>
                      <a:pt x="93" y="30"/>
                      <a:pt x="93" y="30"/>
                    </a:cubicBezTo>
                    <a:cubicBezTo>
                      <a:pt x="91" y="29"/>
                      <a:pt x="88" y="28"/>
                      <a:pt x="84" y="28"/>
                    </a:cubicBezTo>
                    <a:cubicBezTo>
                      <a:pt x="75" y="28"/>
                      <a:pt x="67" y="34"/>
                      <a:pt x="65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65" y="56"/>
                      <a:pt x="65" y="56"/>
                      <a:pt x="65" y="56"/>
                    </a:cubicBezTo>
                    <a:cubicBezTo>
                      <a:pt x="67" y="64"/>
                      <a:pt x="75" y="70"/>
                      <a:pt x="84" y="70"/>
                    </a:cubicBezTo>
                    <a:cubicBezTo>
                      <a:pt x="96" y="70"/>
                      <a:pt x="105" y="60"/>
                      <a:pt x="105" y="49"/>
                    </a:cubicBezTo>
                    <a:cubicBezTo>
                      <a:pt x="105" y="46"/>
                      <a:pt x="104" y="43"/>
                      <a:pt x="103" y="40"/>
                    </a:cubicBezTo>
                    <a:cubicBezTo>
                      <a:pt x="133" y="9"/>
                      <a:pt x="133" y="9"/>
                      <a:pt x="133" y="9"/>
                    </a:cubicBezTo>
                    <a:lnTo>
                      <a:pt x="12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grpSp>
            <p:nvGrpSpPr>
              <p:cNvPr id="44" name="Group 126"/>
              <p:cNvGrpSpPr/>
              <p:nvPr/>
            </p:nvGrpSpPr>
            <p:grpSpPr>
              <a:xfrm>
                <a:off x="9120826" y="4375853"/>
                <a:ext cx="454025" cy="431800"/>
                <a:chOff x="8505825" y="3605213"/>
                <a:chExt cx="454025" cy="431800"/>
              </a:xfrm>
              <a:grpFill/>
            </p:grpSpPr>
            <p:sp>
              <p:nvSpPr>
                <p:cNvPr id="92" name="Freeform 50"/>
                <p:cNvSpPr/>
                <p:nvPr/>
              </p:nvSpPr>
              <p:spPr bwMode="auto">
                <a:xfrm>
                  <a:off x="8505825" y="3694113"/>
                  <a:ext cx="454025" cy="342900"/>
                </a:xfrm>
                <a:custGeom>
                  <a:avLst/>
                  <a:gdLst>
                    <a:gd name="T0" fmla="*/ 146 w 208"/>
                    <a:gd name="T1" fmla="*/ 0 h 157"/>
                    <a:gd name="T2" fmla="*/ 104 w 208"/>
                    <a:gd name="T3" fmla="*/ 15 h 157"/>
                    <a:gd name="T4" fmla="*/ 62 w 208"/>
                    <a:gd name="T5" fmla="*/ 0 h 157"/>
                    <a:gd name="T6" fmla="*/ 0 w 208"/>
                    <a:gd name="T7" fmla="*/ 60 h 157"/>
                    <a:gd name="T8" fmla="*/ 107 w 208"/>
                    <a:gd name="T9" fmla="*/ 157 h 157"/>
                    <a:gd name="T10" fmla="*/ 208 w 208"/>
                    <a:gd name="T11" fmla="*/ 60 h 157"/>
                    <a:gd name="T12" fmla="*/ 146 w 208"/>
                    <a:gd name="T13" fmla="*/ 0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8" h="157">
                      <a:moveTo>
                        <a:pt x="146" y="0"/>
                      </a:moveTo>
                      <a:cubicBezTo>
                        <a:pt x="130" y="0"/>
                        <a:pt x="115" y="6"/>
                        <a:pt x="104" y="15"/>
                      </a:cubicBezTo>
                      <a:cubicBezTo>
                        <a:pt x="93" y="6"/>
                        <a:pt x="78" y="0"/>
                        <a:pt x="62" y="0"/>
                      </a:cubicBezTo>
                      <a:cubicBezTo>
                        <a:pt x="28" y="0"/>
                        <a:pt x="0" y="27"/>
                        <a:pt x="0" y="60"/>
                      </a:cubicBezTo>
                      <a:cubicBezTo>
                        <a:pt x="0" y="98"/>
                        <a:pt x="31" y="157"/>
                        <a:pt x="107" y="157"/>
                      </a:cubicBezTo>
                      <a:cubicBezTo>
                        <a:pt x="185" y="157"/>
                        <a:pt x="208" y="95"/>
                        <a:pt x="208" y="60"/>
                      </a:cubicBezTo>
                      <a:cubicBezTo>
                        <a:pt x="208" y="27"/>
                        <a:pt x="180" y="0"/>
                        <a:pt x="14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93" name="Freeform 51"/>
                <p:cNvSpPr/>
                <p:nvPr/>
              </p:nvSpPr>
              <p:spPr bwMode="auto">
                <a:xfrm>
                  <a:off x="8709025" y="3605213"/>
                  <a:ext cx="123825" cy="157163"/>
                </a:xfrm>
                <a:custGeom>
                  <a:avLst/>
                  <a:gdLst>
                    <a:gd name="T0" fmla="*/ 12 w 57"/>
                    <a:gd name="T1" fmla="*/ 72 h 72"/>
                    <a:gd name="T2" fmla="*/ 27 w 57"/>
                    <a:gd name="T3" fmla="*/ 0 h 72"/>
                    <a:gd name="T4" fmla="*/ 57 w 57"/>
                    <a:gd name="T5" fmla="*/ 6 h 72"/>
                    <a:gd name="T6" fmla="*/ 12 w 57"/>
                    <a:gd name="T7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72">
                      <a:moveTo>
                        <a:pt x="12" y="72"/>
                      </a:moveTo>
                      <a:cubicBezTo>
                        <a:pt x="0" y="48"/>
                        <a:pt x="7" y="20"/>
                        <a:pt x="27" y="0"/>
                      </a:cubicBezTo>
                      <a:cubicBezTo>
                        <a:pt x="57" y="6"/>
                        <a:pt x="57" y="6"/>
                        <a:pt x="57" y="6"/>
                      </a:cubicBezTo>
                      <a:cubicBezTo>
                        <a:pt x="29" y="21"/>
                        <a:pt x="12" y="37"/>
                        <a:pt x="12" y="7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</p:grpSp>
          <p:sp>
            <p:nvSpPr>
              <p:cNvPr id="45" name="Freeform 52"/>
              <p:cNvSpPr/>
              <p:nvPr/>
            </p:nvSpPr>
            <p:spPr bwMode="auto">
              <a:xfrm>
                <a:off x="7720651" y="1805690"/>
                <a:ext cx="679450" cy="552450"/>
              </a:xfrm>
              <a:custGeom>
                <a:avLst/>
                <a:gdLst>
                  <a:gd name="T0" fmla="*/ 312 w 312"/>
                  <a:gd name="T1" fmla="*/ 86 h 253"/>
                  <a:gd name="T2" fmla="*/ 305 w 312"/>
                  <a:gd name="T3" fmla="*/ 75 h 253"/>
                  <a:gd name="T4" fmla="*/ 79 w 312"/>
                  <a:gd name="T5" fmla="*/ 226 h 253"/>
                  <a:gd name="T6" fmla="*/ 28 w 312"/>
                  <a:gd name="T7" fmla="*/ 214 h 253"/>
                  <a:gd name="T8" fmla="*/ 35 w 312"/>
                  <a:gd name="T9" fmla="*/ 162 h 253"/>
                  <a:gd name="T10" fmla="*/ 262 w 312"/>
                  <a:gd name="T11" fmla="*/ 11 h 253"/>
                  <a:gd name="T12" fmla="*/ 254 w 312"/>
                  <a:gd name="T13" fmla="*/ 0 h 253"/>
                  <a:gd name="T14" fmla="*/ 26 w 312"/>
                  <a:gd name="T15" fmla="*/ 153 h 253"/>
                  <a:gd name="T16" fmla="*/ 15 w 312"/>
                  <a:gd name="T17" fmla="*/ 222 h 253"/>
                  <a:gd name="T18" fmla="*/ 83 w 312"/>
                  <a:gd name="T19" fmla="*/ 239 h 253"/>
                  <a:gd name="T20" fmla="*/ 312 w 312"/>
                  <a:gd name="T21" fmla="*/ 86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2" h="253">
                    <a:moveTo>
                      <a:pt x="312" y="86"/>
                    </a:moveTo>
                    <a:cubicBezTo>
                      <a:pt x="305" y="75"/>
                      <a:pt x="305" y="75"/>
                      <a:pt x="305" y="75"/>
                    </a:cubicBezTo>
                    <a:cubicBezTo>
                      <a:pt x="79" y="226"/>
                      <a:pt x="79" y="226"/>
                      <a:pt x="79" y="226"/>
                    </a:cubicBezTo>
                    <a:cubicBezTo>
                      <a:pt x="63" y="237"/>
                      <a:pt x="40" y="231"/>
                      <a:pt x="28" y="214"/>
                    </a:cubicBezTo>
                    <a:cubicBezTo>
                      <a:pt x="16" y="196"/>
                      <a:pt x="19" y="173"/>
                      <a:pt x="35" y="162"/>
                    </a:cubicBezTo>
                    <a:cubicBezTo>
                      <a:pt x="262" y="11"/>
                      <a:pt x="262" y="11"/>
                      <a:pt x="262" y="11"/>
                    </a:cubicBezTo>
                    <a:cubicBezTo>
                      <a:pt x="254" y="0"/>
                      <a:pt x="254" y="0"/>
                      <a:pt x="254" y="0"/>
                    </a:cubicBezTo>
                    <a:cubicBezTo>
                      <a:pt x="26" y="153"/>
                      <a:pt x="26" y="153"/>
                      <a:pt x="26" y="153"/>
                    </a:cubicBezTo>
                    <a:cubicBezTo>
                      <a:pt x="4" y="167"/>
                      <a:pt x="0" y="198"/>
                      <a:pt x="15" y="222"/>
                    </a:cubicBezTo>
                    <a:cubicBezTo>
                      <a:pt x="31" y="246"/>
                      <a:pt x="62" y="253"/>
                      <a:pt x="83" y="239"/>
                    </a:cubicBezTo>
                    <a:lnTo>
                      <a:pt x="312" y="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6" name="Freeform 53"/>
              <p:cNvSpPr/>
              <p:nvPr/>
            </p:nvSpPr>
            <p:spPr bwMode="auto">
              <a:xfrm>
                <a:off x="8236589" y="1775528"/>
                <a:ext cx="187325" cy="257175"/>
              </a:xfrm>
              <a:custGeom>
                <a:avLst/>
                <a:gdLst>
                  <a:gd name="T0" fmla="*/ 80 w 86"/>
                  <a:gd name="T1" fmla="*/ 115 h 118"/>
                  <a:gd name="T2" fmla="*/ 68 w 86"/>
                  <a:gd name="T3" fmla="*/ 113 h 118"/>
                  <a:gd name="T4" fmla="*/ 3 w 86"/>
                  <a:gd name="T5" fmla="*/ 16 h 118"/>
                  <a:gd name="T6" fmla="*/ 6 w 86"/>
                  <a:gd name="T7" fmla="*/ 3 h 118"/>
                  <a:gd name="T8" fmla="*/ 19 w 86"/>
                  <a:gd name="T9" fmla="*/ 6 h 118"/>
                  <a:gd name="T10" fmla="*/ 83 w 86"/>
                  <a:gd name="T11" fmla="*/ 102 h 118"/>
                  <a:gd name="T12" fmla="*/ 80 w 86"/>
                  <a:gd name="T13" fmla="*/ 115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118">
                    <a:moveTo>
                      <a:pt x="80" y="115"/>
                    </a:moveTo>
                    <a:cubicBezTo>
                      <a:pt x="76" y="118"/>
                      <a:pt x="70" y="117"/>
                      <a:pt x="68" y="1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0" y="12"/>
                      <a:pt x="1" y="6"/>
                      <a:pt x="6" y="3"/>
                    </a:cubicBezTo>
                    <a:cubicBezTo>
                      <a:pt x="10" y="0"/>
                      <a:pt x="16" y="2"/>
                      <a:pt x="19" y="6"/>
                    </a:cubicBezTo>
                    <a:cubicBezTo>
                      <a:pt x="83" y="102"/>
                      <a:pt x="83" y="102"/>
                      <a:pt x="83" y="102"/>
                    </a:cubicBezTo>
                    <a:cubicBezTo>
                      <a:pt x="86" y="107"/>
                      <a:pt x="85" y="112"/>
                      <a:pt x="80" y="1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7" name="Freeform 54"/>
              <p:cNvSpPr/>
              <p:nvPr/>
            </p:nvSpPr>
            <p:spPr bwMode="auto">
              <a:xfrm>
                <a:off x="7809551" y="1951740"/>
                <a:ext cx="514350" cy="336550"/>
              </a:xfrm>
              <a:custGeom>
                <a:avLst/>
                <a:gdLst>
                  <a:gd name="T0" fmla="*/ 236 w 236"/>
                  <a:gd name="T1" fmla="*/ 13 h 154"/>
                  <a:gd name="T2" fmla="*/ 227 w 236"/>
                  <a:gd name="T3" fmla="*/ 0 h 154"/>
                  <a:gd name="T4" fmla="*/ 25 w 236"/>
                  <a:gd name="T5" fmla="*/ 135 h 154"/>
                  <a:gd name="T6" fmla="*/ 0 w 236"/>
                  <a:gd name="T7" fmla="*/ 136 h 154"/>
                  <a:gd name="T8" fmla="*/ 1 w 236"/>
                  <a:gd name="T9" fmla="*/ 138 h 154"/>
                  <a:gd name="T10" fmla="*/ 36 w 236"/>
                  <a:gd name="T11" fmla="*/ 146 h 154"/>
                  <a:gd name="T12" fmla="*/ 236 w 236"/>
                  <a:gd name="T13" fmla="*/ 13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6" h="154">
                    <a:moveTo>
                      <a:pt x="236" y="13"/>
                    </a:moveTo>
                    <a:cubicBezTo>
                      <a:pt x="227" y="0"/>
                      <a:pt x="227" y="0"/>
                      <a:pt x="227" y="0"/>
                    </a:cubicBezTo>
                    <a:cubicBezTo>
                      <a:pt x="25" y="135"/>
                      <a:pt x="25" y="135"/>
                      <a:pt x="25" y="135"/>
                    </a:cubicBezTo>
                    <a:cubicBezTo>
                      <a:pt x="17" y="140"/>
                      <a:pt x="8" y="140"/>
                      <a:pt x="0" y="136"/>
                    </a:cubicBezTo>
                    <a:cubicBezTo>
                      <a:pt x="0" y="137"/>
                      <a:pt x="0" y="137"/>
                      <a:pt x="1" y="138"/>
                    </a:cubicBezTo>
                    <a:cubicBezTo>
                      <a:pt x="9" y="150"/>
                      <a:pt x="25" y="154"/>
                      <a:pt x="36" y="146"/>
                    </a:cubicBezTo>
                    <a:lnTo>
                      <a:pt x="236" y="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8" name="Freeform 55"/>
              <p:cNvSpPr>
                <a:spLocks noEditPoints="1"/>
              </p:cNvSpPr>
              <p:nvPr/>
            </p:nvSpPr>
            <p:spPr bwMode="auto">
              <a:xfrm>
                <a:off x="7390451" y="2247015"/>
                <a:ext cx="296863" cy="520700"/>
              </a:xfrm>
              <a:custGeom>
                <a:avLst/>
                <a:gdLst>
                  <a:gd name="T0" fmla="*/ 59 w 136"/>
                  <a:gd name="T1" fmla="*/ 203 h 239"/>
                  <a:gd name="T2" fmla="*/ 54 w 136"/>
                  <a:gd name="T3" fmla="*/ 203 h 239"/>
                  <a:gd name="T4" fmla="*/ 54 w 136"/>
                  <a:gd name="T5" fmla="*/ 239 h 239"/>
                  <a:gd name="T6" fmla="*/ 72 w 136"/>
                  <a:gd name="T7" fmla="*/ 226 h 239"/>
                  <a:gd name="T8" fmla="*/ 59 w 136"/>
                  <a:gd name="T9" fmla="*/ 203 h 239"/>
                  <a:gd name="T10" fmla="*/ 54 w 136"/>
                  <a:gd name="T11" fmla="*/ 187 h 239"/>
                  <a:gd name="T12" fmla="*/ 54 w 136"/>
                  <a:gd name="T13" fmla="*/ 82 h 239"/>
                  <a:gd name="T14" fmla="*/ 81 w 136"/>
                  <a:gd name="T15" fmla="*/ 74 h 239"/>
                  <a:gd name="T16" fmla="*/ 97 w 136"/>
                  <a:gd name="T17" fmla="*/ 13 h 239"/>
                  <a:gd name="T18" fmla="*/ 114 w 136"/>
                  <a:gd name="T19" fmla="*/ 2 h 239"/>
                  <a:gd name="T20" fmla="*/ 124 w 136"/>
                  <a:gd name="T21" fmla="*/ 20 h 239"/>
                  <a:gd name="T22" fmla="*/ 109 w 136"/>
                  <a:gd name="T23" fmla="*/ 81 h 239"/>
                  <a:gd name="T24" fmla="*/ 130 w 136"/>
                  <a:gd name="T25" fmla="*/ 134 h 239"/>
                  <a:gd name="T26" fmla="*/ 122 w 136"/>
                  <a:gd name="T27" fmla="*/ 164 h 239"/>
                  <a:gd name="T28" fmla="*/ 122 w 136"/>
                  <a:gd name="T29" fmla="*/ 164 h 239"/>
                  <a:gd name="T30" fmla="*/ 136 w 136"/>
                  <a:gd name="T31" fmla="*/ 187 h 239"/>
                  <a:gd name="T32" fmla="*/ 131 w 136"/>
                  <a:gd name="T33" fmla="*/ 207 h 239"/>
                  <a:gd name="T34" fmla="*/ 54 w 136"/>
                  <a:gd name="T35" fmla="*/ 187 h 239"/>
                  <a:gd name="T36" fmla="*/ 54 w 136"/>
                  <a:gd name="T37" fmla="*/ 203 h 239"/>
                  <a:gd name="T38" fmla="*/ 36 w 136"/>
                  <a:gd name="T39" fmla="*/ 216 h 239"/>
                  <a:gd name="T40" fmla="*/ 50 w 136"/>
                  <a:gd name="T41" fmla="*/ 239 h 239"/>
                  <a:gd name="T42" fmla="*/ 54 w 136"/>
                  <a:gd name="T43" fmla="*/ 239 h 239"/>
                  <a:gd name="T44" fmla="*/ 54 w 136"/>
                  <a:gd name="T45" fmla="*/ 203 h 239"/>
                  <a:gd name="T46" fmla="*/ 54 w 136"/>
                  <a:gd name="T47" fmla="*/ 82 h 239"/>
                  <a:gd name="T48" fmla="*/ 54 w 136"/>
                  <a:gd name="T49" fmla="*/ 187 h 239"/>
                  <a:gd name="T50" fmla="*/ 0 w 136"/>
                  <a:gd name="T51" fmla="*/ 173 h 239"/>
                  <a:gd name="T52" fmla="*/ 5 w 136"/>
                  <a:gd name="T53" fmla="*/ 152 h 239"/>
                  <a:gd name="T54" fmla="*/ 29 w 136"/>
                  <a:gd name="T55" fmla="*/ 140 h 239"/>
                  <a:gd name="T56" fmla="*/ 37 w 136"/>
                  <a:gd name="T57" fmla="*/ 109 h 239"/>
                  <a:gd name="T58" fmla="*/ 54 w 136"/>
                  <a:gd name="T59" fmla="*/ 82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6" h="239">
                    <a:moveTo>
                      <a:pt x="59" y="203"/>
                    </a:moveTo>
                    <a:cubicBezTo>
                      <a:pt x="57" y="203"/>
                      <a:pt x="56" y="203"/>
                      <a:pt x="54" y="203"/>
                    </a:cubicBezTo>
                    <a:cubicBezTo>
                      <a:pt x="54" y="239"/>
                      <a:pt x="54" y="239"/>
                      <a:pt x="54" y="239"/>
                    </a:cubicBezTo>
                    <a:cubicBezTo>
                      <a:pt x="62" y="239"/>
                      <a:pt x="70" y="234"/>
                      <a:pt x="72" y="226"/>
                    </a:cubicBezTo>
                    <a:cubicBezTo>
                      <a:pt x="74" y="216"/>
                      <a:pt x="69" y="206"/>
                      <a:pt x="59" y="203"/>
                    </a:cubicBezTo>
                    <a:close/>
                    <a:moveTo>
                      <a:pt x="54" y="187"/>
                    </a:moveTo>
                    <a:cubicBezTo>
                      <a:pt x="54" y="82"/>
                      <a:pt x="54" y="82"/>
                      <a:pt x="54" y="82"/>
                    </a:cubicBezTo>
                    <a:cubicBezTo>
                      <a:pt x="62" y="76"/>
                      <a:pt x="71" y="74"/>
                      <a:pt x="81" y="74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9" y="5"/>
                      <a:pt x="107" y="0"/>
                      <a:pt x="114" y="2"/>
                    </a:cubicBezTo>
                    <a:cubicBezTo>
                      <a:pt x="122" y="4"/>
                      <a:pt x="126" y="12"/>
                      <a:pt x="124" y="20"/>
                    </a:cubicBezTo>
                    <a:cubicBezTo>
                      <a:pt x="109" y="81"/>
                      <a:pt x="109" y="81"/>
                      <a:pt x="109" y="81"/>
                    </a:cubicBezTo>
                    <a:cubicBezTo>
                      <a:pt x="125" y="90"/>
                      <a:pt x="136" y="109"/>
                      <a:pt x="130" y="134"/>
                    </a:cubicBezTo>
                    <a:cubicBezTo>
                      <a:pt x="130" y="134"/>
                      <a:pt x="125" y="154"/>
                      <a:pt x="122" y="164"/>
                    </a:cubicBezTo>
                    <a:cubicBezTo>
                      <a:pt x="122" y="164"/>
                      <a:pt x="122" y="164"/>
                      <a:pt x="122" y="164"/>
                    </a:cubicBezTo>
                    <a:cubicBezTo>
                      <a:pt x="118" y="178"/>
                      <a:pt x="136" y="187"/>
                      <a:pt x="136" y="187"/>
                    </a:cubicBezTo>
                    <a:cubicBezTo>
                      <a:pt x="131" y="207"/>
                      <a:pt x="131" y="207"/>
                      <a:pt x="131" y="207"/>
                    </a:cubicBezTo>
                    <a:lnTo>
                      <a:pt x="54" y="187"/>
                    </a:lnTo>
                    <a:close/>
                    <a:moveTo>
                      <a:pt x="54" y="203"/>
                    </a:moveTo>
                    <a:cubicBezTo>
                      <a:pt x="46" y="203"/>
                      <a:pt x="38" y="208"/>
                      <a:pt x="36" y="216"/>
                    </a:cubicBezTo>
                    <a:cubicBezTo>
                      <a:pt x="34" y="226"/>
                      <a:pt x="40" y="236"/>
                      <a:pt x="50" y="239"/>
                    </a:cubicBezTo>
                    <a:cubicBezTo>
                      <a:pt x="51" y="239"/>
                      <a:pt x="53" y="239"/>
                      <a:pt x="54" y="239"/>
                    </a:cubicBezTo>
                    <a:cubicBezTo>
                      <a:pt x="54" y="203"/>
                      <a:pt x="54" y="203"/>
                      <a:pt x="54" y="203"/>
                    </a:cubicBezTo>
                    <a:close/>
                    <a:moveTo>
                      <a:pt x="54" y="82"/>
                    </a:moveTo>
                    <a:cubicBezTo>
                      <a:pt x="54" y="187"/>
                      <a:pt x="54" y="187"/>
                      <a:pt x="54" y="187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5" y="152"/>
                      <a:pt x="25" y="154"/>
                      <a:pt x="29" y="140"/>
                    </a:cubicBezTo>
                    <a:cubicBezTo>
                      <a:pt x="32" y="128"/>
                      <a:pt x="37" y="109"/>
                      <a:pt x="37" y="109"/>
                    </a:cubicBezTo>
                    <a:cubicBezTo>
                      <a:pt x="40" y="97"/>
                      <a:pt x="46" y="88"/>
                      <a:pt x="54" y="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9" name="Freeform 56"/>
              <p:cNvSpPr>
                <a:spLocks noEditPoints="1"/>
              </p:cNvSpPr>
              <p:nvPr/>
            </p:nvSpPr>
            <p:spPr bwMode="auto">
              <a:xfrm>
                <a:off x="7120576" y="3337628"/>
                <a:ext cx="555625" cy="604838"/>
              </a:xfrm>
              <a:custGeom>
                <a:avLst/>
                <a:gdLst>
                  <a:gd name="T0" fmla="*/ 198 w 255"/>
                  <a:gd name="T1" fmla="*/ 128 h 277"/>
                  <a:gd name="T2" fmla="*/ 191 w 255"/>
                  <a:gd name="T3" fmla="*/ 158 h 277"/>
                  <a:gd name="T4" fmla="*/ 191 w 255"/>
                  <a:gd name="T5" fmla="*/ 185 h 277"/>
                  <a:gd name="T6" fmla="*/ 196 w 255"/>
                  <a:gd name="T7" fmla="*/ 187 h 277"/>
                  <a:gd name="T8" fmla="*/ 218 w 255"/>
                  <a:gd name="T9" fmla="*/ 218 h 277"/>
                  <a:gd name="T10" fmla="*/ 191 w 255"/>
                  <a:gd name="T11" fmla="*/ 201 h 277"/>
                  <a:gd name="T12" fmla="*/ 191 w 255"/>
                  <a:gd name="T13" fmla="*/ 55 h 277"/>
                  <a:gd name="T14" fmla="*/ 218 w 255"/>
                  <a:gd name="T15" fmla="*/ 38 h 277"/>
                  <a:gd name="T16" fmla="*/ 196 w 255"/>
                  <a:gd name="T17" fmla="*/ 69 h 277"/>
                  <a:gd name="T18" fmla="*/ 191 w 255"/>
                  <a:gd name="T19" fmla="*/ 71 h 277"/>
                  <a:gd name="T20" fmla="*/ 249 w 255"/>
                  <a:gd name="T21" fmla="*/ 121 h 277"/>
                  <a:gd name="T22" fmla="*/ 211 w 255"/>
                  <a:gd name="T23" fmla="*/ 128 h 277"/>
                  <a:gd name="T24" fmla="*/ 249 w 255"/>
                  <a:gd name="T25" fmla="*/ 134 h 277"/>
                  <a:gd name="T26" fmla="*/ 249 w 255"/>
                  <a:gd name="T27" fmla="*/ 121 h 277"/>
                  <a:gd name="T28" fmla="*/ 132 w 255"/>
                  <a:gd name="T29" fmla="*/ 277 h 277"/>
                  <a:gd name="T30" fmla="*/ 167 w 255"/>
                  <a:gd name="T31" fmla="*/ 186 h 277"/>
                  <a:gd name="T32" fmla="*/ 191 w 255"/>
                  <a:gd name="T33" fmla="*/ 98 h 277"/>
                  <a:gd name="T34" fmla="*/ 127 w 255"/>
                  <a:gd name="T35" fmla="*/ 72 h 277"/>
                  <a:gd name="T36" fmla="*/ 183 w 255"/>
                  <a:gd name="T37" fmla="*/ 128 h 277"/>
                  <a:gd name="T38" fmla="*/ 156 w 255"/>
                  <a:gd name="T39" fmla="*/ 176 h 277"/>
                  <a:gd name="T40" fmla="*/ 153 w 255"/>
                  <a:gd name="T41" fmla="*/ 214 h 277"/>
                  <a:gd name="T42" fmla="*/ 127 w 255"/>
                  <a:gd name="T43" fmla="*/ 277 h 277"/>
                  <a:gd name="T44" fmla="*/ 191 w 255"/>
                  <a:gd name="T45" fmla="*/ 71 h 277"/>
                  <a:gd name="T46" fmla="*/ 186 w 255"/>
                  <a:gd name="T47" fmla="*/ 60 h 277"/>
                  <a:gd name="T48" fmla="*/ 191 w 255"/>
                  <a:gd name="T49" fmla="*/ 185 h 277"/>
                  <a:gd name="T50" fmla="*/ 186 w 255"/>
                  <a:gd name="T51" fmla="*/ 196 h 277"/>
                  <a:gd name="T52" fmla="*/ 191 w 255"/>
                  <a:gd name="T53" fmla="*/ 185 h 277"/>
                  <a:gd name="T54" fmla="*/ 127 w 255"/>
                  <a:gd name="T55" fmla="*/ 0 h 277"/>
                  <a:gd name="T56" fmla="*/ 134 w 255"/>
                  <a:gd name="T57" fmla="*/ 7 h 277"/>
                  <a:gd name="T58" fmla="*/ 128 w 255"/>
                  <a:gd name="T59" fmla="*/ 45 h 277"/>
                  <a:gd name="T60" fmla="*/ 127 w 255"/>
                  <a:gd name="T61" fmla="*/ 45 h 277"/>
                  <a:gd name="T62" fmla="*/ 64 w 255"/>
                  <a:gd name="T63" fmla="*/ 97 h 277"/>
                  <a:gd name="T64" fmla="*/ 89 w 255"/>
                  <a:gd name="T65" fmla="*/ 187 h 277"/>
                  <a:gd name="T66" fmla="*/ 124 w 255"/>
                  <a:gd name="T67" fmla="*/ 277 h 277"/>
                  <a:gd name="T68" fmla="*/ 127 w 255"/>
                  <a:gd name="T69" fmla="*/ 214 h 277"/>
                  <a:gd name="T70" fmla="*/ 103 w 255"/>
                  <a:gd name="T71" fmla="*/ 183 h 277"/>
                  <a:gd name="T72" fmla="*/ 71 w 255"/>
                  <a:gd name="T73" fmla="*/ 128 h 277"/>
                  <a:gd name="T74" fmla="*/ 127 w 255"/>
                  <a:gd name="T75" fmla="*/ 72 h 277"/>
                  <a:gd name="T76" fmla="*/ 127 w 255"/>
                  <a:gd name="T77" fmla="*/ 57 h 277"/>
                  <a:gd name="T78" fmla="*/ 127 w 255"/>
                  <a:gd name="T79" fmla="*/ 0 h 277"/>
                  <a:gd name="T80" fmla="*/ 121 w 255"/>
                  <a:gd name="T81" fmla="*/ 38 h 277"/>
                  <a:gd name="T82" fmla="*/ 127 w 255"/>
                  <a:gd name="T83" fmla="*/ 0 h 277"/>
                  <a:gd name="T84" fmla="*/ 64 w 255"/>
                  <a:gd name="T85" fmla="*/ 185 h 277"/>
                  <a:gd name="T86" fmla="*/ 69 w 255"/>
                  <a:gd name="T87" fmla="*/ 196 h 277"/>
                  <a:gd name="T88" fmla="*/ 64 w 255"/>
                  <a:gd name="T89" fmla="*/ 71 h 277"/>
                  <a:gd name="T90" fmla="*/ 69 w 255"/>
                  <a:gd name="T91" fmla="*/ 60 h 277"/>
                  <a:gd name="T92" fmla="*/ 64 w 255"/>
                  <a:gd name="T93" fmla="*/ 71 h 277"/>
                  <a:gd name="T94" fmla="*/ 57 w 255"/>
                  <a:gd name="T95" fmla="*/ 128 h 277"/>
                  <a:gd name="T96" fmla="*/ 64 w 255"/>
                  <a:gd name="T97" fmla="*/ 97 h 277"/>
                  <a:gd name="T98" fmla="*/ 64 w 255"/>
                  <a:gd name="T99" fmla="*/ 71 h 277"/>
                  <a:gd name="T100" fmla="*/ 60 w 255"/>
                  <a:gd name="T101" fmla="*/ 69 h 277"/>
                  <a:gd name="T102" fmla="*/ 38 w 255"/>
                  <a:gd name="T103" fmla="*/ 38 h 277"/>
                  <a:gd name="T104" fmla="*/ 64 w 255"/>
                  <a:gd name="T105" fmla="*/ 55 h 277"/>
                  <a:gd name="T106" fmla="*/ 64 w 255"/>
                  <a:gd name="T107" fmla="*/ 201 h 277"/>
                  <a:gd name="T108" fmla="*/ 38 w 255"/>
                  <a:gd name="T109" fmla="*/ 218 h 277"/>
                  <a:gd name="T110" fmla="*/ 60 w 255"/>
                  <a:gd name="T111" fmla="*/ 187 h 277"/>
                  <a:gd name="T112" fmla="*/ 64 w 255"/>
                  <a:gd name="T113" fmla="*/ 185 h 277"/>
                  <a:gd name="T114" fmla="*/ 45 w 255"/>
                  <a:gd name="T115" fmla="*/ 128 h 277"/>
                  <a:gd name="T116" fmla="*/ 7 w 255"/>
                  <a:gd name="T117" fmla="*/ 121 h 277"/>
                  <a:gd name="T118" fmla="*/ 7 w 255"/>
                  <a:gd name="T119" fmla="*/ 134 h 277"/>
                  <a:gd name="T120" fmla="*/ 45 w 255"/>
                  <a:gd name="T121" fmla="*/ 128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55" h="277">
                    <a:moveTo>
                      <a:pt x="191" y="158"/>
                    </a:moveTo>
                    <a:cubicBezTo>
                      <a:pt x="195" y="149"/>
                      <a:pt x="198" y="139"/>
                      <a:pt x="198" y="128"/>
                    </a:cubicBezTo>
                    <a:cubicBezTo>
                      <a:pt x="198" y="117"/>
                      <a:pt x="195" y="107"/>
                      <a:pt x="191" y="98"/>
                    </a:cubicBezTo>
                    <a:cubicBezTo>
                      <a:pt x="191" y="158"/>
                      <a:pt x="191" y="158"/>
                      <a:pt x="191" y="158"/>
                    </a:cubicBezTo>
                    <a:close/>
                    <a:moveTo>
                      <a:pt x="191" y="201"/>
                    </a:moveTo>
                    <a:cubicBezTo>
                      <a:pt x="191" y="185"/>
                      <a:pt x="191" y="185"/>
                      <a:pt x="191" y="185"/>
                    </a:cubicBezTo>
                    <a:cubicBezTo>
                      <a:pt x="193" y="185"/>
                      <a:pt x="194" y="185"/>
                      <a:pt x="196" y="187"/>
                    </a:cubicBezTo>
                    <a:cubicBezTo>
                      <a:pt x="196" y="187"/>
                      <a:pt x="196" y="187"/>
                      <a:pt x="196" y="187"/>
                    </a:cubicBezTo>
                    <a:cubicBezTo>
                      <a:pt x="218" y="209"/>
                      <a:pt x="218" y="209"/>
                      <a:pt x="218" y="209"/>
                    </a:cubicBezTo>
                    <a:cubicBezTo>
                      <a:pt x="220" y="211"/>
                      <a:pt x="220" y="216"/>
                      <a:pt x="218" y="218"/>
                    </a:cubicBezTo>
                    <a:cubicBezTo>
                      <a:pt x="215" y="221"/>
                      <a:pt x="211" y="221"/>
                      <a:pt x="209" y="218"/>
                    </a:cubicBezTo>
                    <a:cubicBezTo>
                      <a:pt x="191" y="201"/>
                      <a:pt x="191" y="201"/>
                      <a:pt x="191" y="201"/>
                    </a:cubicBezTo>
                    <a:close/>
                    <a:moveTo>
                      <a:pt x="191" y="71"/>
                    </a:moveTo>
                    <a:cubicBezTo>
                      <a:pt x="191" y="55"/>
                      <a:pt x="191" y="55"/>
                      <a:pt x="191" y="55"/>
                    </a:cubicBezTo>
                    <a:cubicBezTo>
                      <a:pt x="209" y="38"/>
                      <a:pt x="209" y="38"/>
                      <a:pt x="209" y="38"/>
                    </a:cubicBezTo>
                    <a:cubicBezTo>
                      <a:pt x="211" y="35"/>
                      <a:pt x="215" y="35"/>
                      <a:pt x="218" y="38"/>
                    </a:cubicBezTo>
                    <a:cubicBezTo>
                      <a:pt x="220" y="40"/>
                      <a:pt x="220" y="44"/>
                      <a:pt x="218" y="47"/>
                    </a:cubicBezTo>
                    <a:cubicBezTo>
                      <a:pt x="196" y="69"/>
                      <a:pt x="196" y="69"/>
                      <a:pt x="196" y="69"/>
                    </a:cubicBezTo>
                    <a:cubicBezTo>
                      <a:pt x="196" y="69"/>
                      <a:pt x="196" y="69"/>
                      <a:pt x="196" y="69"/>
                    </a:cubicBezTo>
                    <a:cubicBezTo>
                      <a:pt x="194" y="71"/>
                      <a:pt x="193" y="71"/>
                      <a:pt x="191" y="71"/>
                    </a:cubicBezTo>
                    <a:close/>
                    <a:moveTo>
                      <a:pt x="249" y="121"/>
                    </a:moveTo>
                    <a:cubicBezTo>
                      <a:pt x="249" y="121"/>
                      <a:pt x="249" y="121"/>
                      <a:pt x="249" y="121"/>
                    </a:cubicBezTo>
                    <a:cubicBezTo>
                      <a:pt x="217" y="121"/>
                      <a:pt x="217" y="121"/>
                      <a:pt x="217" y="121"/>
                    </a:cubicBezTo>
                    <a:cubicBezTo>
                      <a:pt x="214" y="121"/>
                      <a:pt x="211" y="124"/>
                      <a:pt x="211" y="128"/>
                    </a:cubicBezTo>
                    <a:cubicBezTo>
                      <a:pt x="211" y="132"/>
                      <a:pt x="214" y="134"/>
                      <a:pt x="217" y="134"/>
                    </a:cubicBezTo>
                    <a:cubicBezTo>
                      <a:pt x="249" y="134"/>
                      <a:pt x="249" y="134"/>
                      <a:pt x="249" y="134"/>
                    </a:cubicBezTo>
                    <a:cubicBezTo>
                      <a:pt x="252" y="134"/>
                      <a:pt x="255" y="132"/>
                      <a:pt x="255" y="128"/>
                    </a:cubicBezTo>
                    <a:cubicBezTo>
                      <a:pt x="255" y="124"/>
                      <a:pt x="252" y="121"/>
                      <a:pt x="249" y="121"/>
                    </a:cubicBezTo>
                    <a:close/>
                    <a:moveTo>
                      <a:pt x="127" y="277"/>
                    </a:moveTo>
                    <a:cubicBezTo>
                      <a:pt x="132" y="277"/>
                      <a:pt x="132" y="277"/>
                      <a:pt x="132" y="277"/>
                    </a:cubicBezTo>
                    <a:cubicBezTo>
                      <a:pt x="151" y="277"/>
                      <a:pt x="167" y="262"/>
                      <a:pt x="167" y="242"/>
                    </a:cubicBezTo>
                    <a:cubicBezTo>
                      <a:pt x="167" y="186"/>
                      <a:pt x="167" y="186"/>
                      <a:pt x="167" y="186"/>
                    </a:cubicBezTo>
                    <a:cubicBezTo>
                      <a:pt x="177" y="179"/>
                      <a:pt x="186" y="169"/>
                      <a:pt x="191" y="158"/>
                    </a:cubicBezTo>
                    <a:cubicBezTo>
                      <a:pt x="191" y="98"/>
                      <a:pt x="191" y="98"/>
                      <a:pt x="191" y="98"/>
                    </a:cubicBezTo>
                    <a:cubicBezTo>
                      <a:pt x="180" y="74"/>
                      <a:pt x="156" y="57"/>
                      <a:pt x="127" y="57"/>
                    </a:cubicBezTo>
                    <a:cubicBezTo>
                      <a:pt x="127" y="72"/>
                      <a:pt x="127" y="72"/>
                      <a:pt x="127" y="72"/>
                    </a:cubicBezTo>
                    <a:cubicBezTo>
                      <a:pt x="143" y="72"/>
                      <a:pt x="157" y="78"/>
                      <a:pt x="167" y="88"/>
                    </a:cubicBezTo>
                    <a:cubicBezTo>
                      <a:pt x="177" y="98"/>
                      <a:pt x="183" y="112"/>
                      <a:pt x="183" y="128"/>
                    </a:cubicBezTo>
                    <a:cubicBezTo>
                      <a:pt x="183" y="148"/>
                      <a:pt x="172" y="166"/>
                      <a:pt x="156" y="176"/>
                    </a:cubicBezTo>
                    <a:cubicBezTo>
                      <a:pt x="156" y="176"/>
                      <a:pt x="156" y="176"/>
                      <a:pt x="156" y="176"/>
                    </a:cubicBezTo>
                    <a:cubicBezTo>
                      <a:pt x="154" y="177"/>
                      <a:pt x="153" y="180"/>
                      <a:pt x="153" y="182"/>
                    </a:cubicBezTo>
                    <a:cubicBezTo>
                      <a:pt x="153" y="214"/>
                      <a:pt x="153" y="214"/>
                      <a:pt x="153" y="214"/>
                    </a:cubicBezTo>
                    <a:cubicBezTo>
                      <a:pt x="127" y="214"/>
                      <a:pt x="127" y="214"/>
                      <a:pt x="127" y="214"/>
                    </a:cubicBezTo>
                    <a:cubicBezTo>
                      <a:pt x="127" y="277"/>
                      <a:pt x="127" y="277"/>
                      <a:pt x="127" y="277"/>
                    </a:cubicBezTo>
                    <a:close/>
                    <a:moveTo>
                      <a:pt x="191" y="55"/>
                    </a:moveTo>
                    <a:cubicBezTo>
                      <a:pt x="191" y="71"/>
                      <a:pt x="191" y="71"/>
                      <a:pt x="191" y="71"/>
                    </a:cubicBezTo>
                    <a:cubicBezTo>
                      <a:pt x="189" y="71"/>
                      <a:pt x="188" y="71"/>
                      <a:pt x="186" y="69"/>
                    </a:cubicBezTo>
                    <a:cubicBezTo>
                      <a:pt x="184" y="67"/>
                      <a:pt x="184" y="63"/>
                      <a:pt x="186" y="60"/>
                    </a:cubicBezTo>
                    <a:cubicBezTo>
                      <a:pt x="191" y="55"/>
                      <a:pt x="191" y="55"/>
                      <a:pt x="191" y="55"/>
                    </a:cubicBezTo>
                    <a:close/>
                    <a:moveTo>
                      <a:pt x="191" y="185"/>
                    </a:moveTo>
                    <a:cubicBezTo>
                      <a:pt x="191" y="201"/>
                      <a:pt x="191" y="201"/>
                      <a:pt x="191" y="201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4" y="193"/>
                      <a:pt x="184" y="189"/>
                      <a:pt x="186" y="187"/>
                    </a:cubicBezTo>
                    <a:cubicBezTo>
                      <a:pt x="188" y="185"/>
                      <a:pt x="189" y="185"/>
                      <a:pt x="191" y="185"/>
                    </a:cubicBezTo>
                    <a:close/>
                    <a:moveTo>
                      <a:pt x="127" y="45"/>
                    </a:moveTo>
                    <a:cubicBezTo>
                      <a:pt x="127" y="0"/>
                      <a:pt x="127" y="0"/>
                      <a:pt x="127" y="0"/>
                    </a:cubicBezTo>
                    <a:cubicBezTo>
                      <a:pt x="127" y="0"/>
                      <a:pt x="128" y="0"/>
                      <a:pt x="128" y="0"/>
                    </a:cubicBezTo>
                    <a:cubicBezTo>
                      <a:pt x="131" y="0"/>
                      <a:pt x="134" y="3"/>
                      <a:pt x="134" y="7"/>
                    </a:cubicBezTo>
                    <a:cubicBezTo>
                      <a:pt x="134" y="38"/>
                      <a:pt x="134" y="38"/>
                      <a:pt x="134" y="38"/>
                    </a:cubicBezTo>
                    <a:cubicBezTo>
                      <a:pt x="134" y="42"/>
                      <a:pt x="131" y="45"/>
                      <a:pt x="128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8" y="45"/>
                      <a:pt x="127" y="45"/>
                      <a:pt x="127" y="45"/>
                    </a:cubicBezTo>
                    <a:close/>
                    <a:moveTo>
                      <a:pt x="127" y="57"/>
                    </a:moveTo>
                    <a:cubicBezTo>
                      <a:pt x="99" y="57"/>
                      <a:pt x="75" y="74"/>
                      <a:pt x="64" y="97"/>
                    </a:cubicBezTo>
                    <a:cubicBezTo>
                      <a:pt x="64" y="159"/>
                      <a:pt x="64" y="159"/>
                      <a:pt x="64" y="159"/>
                    </a:cubicBezTo>
                    <a:cubicBezTo>
                      <a:pt x="70" y="170"/>
                      <a:pt x="78" y="180"/>
                      <a:pt x="89" y="187"/>
                    </a:cubicBezTo>
                    <a:cubicBezTo>
                      <a:pt x="89" y="242"/>
                      <a:pt x="89" y="242"/>
                      <a:pt x="89" y="242"/>
                    </a:cubicBezTo>
                    <a:cubicBezTo>
                      <a:pt x="89" y="262"/>
                      <a:pt x="104" y="277"/>
                      <a:pt x="124" y="277"/>
                    </a:cubicBezTo>
                    <a:cubicBezTo>
                      <a:pt x="127" y="277"/>
                      <a:pt x="127" y="277"/>
                      <a:pt x="127" y="277"/>
                    </a:cubicBezTo>
                    <a:cubicBezTo>
                      <a:pt x="127" y="214"/>
                      <a:pt x="127" y="214"/>
                      <a:pt x="127" y="214"/>
                    </a:cubicBezTo>
                    <a:cubicBezTo>
                      <a:pt x="103" y="214"/>
                      <a:pt x="103" y="214"/>
                      <a:pt x="103" y="214"/>
                    </a:cubicBezTo>
                    <a:cubicBezTo>
                      <a:pt x="103" y="183"/>
                      <a:pt x="103" y="183"/>
                      <a:pt x="103" y="183"/>
                    </a:cubicBezTo>
                    <a:cubicBezTo>
                      <a:pt x="103" y="180"/>
                      <a:pt x="102" y="178"/>
                      <a:pt x="100" y="176"/>
                    </a:cubicBezTo>
                    <a:cubicBezTo>
                      <a:pt x="83" y="167"/>
                      <a:pt x="71" y="149"/>
                      <a:pt x="71" y="128"/>
                    </a:cubicBezTo>
                    <a:cubicBezTo>
                      <a:pt x="71" y="112"/>
                      <a:pt x="78" y="98"/>
                      <a:pt x="88" y="88"/>
                    </a:cubicBezTo>
                    <a:cubicBezTo>
                      <a:pt x="98" y="78"/>
                      <a:pt x="112" y="72"/>
                      <a:pt x="127" y="72"/>
                    </a:cubicBezTo>
                    <a:cubicBezTo>
                      <a:pt x="127" y="72"/>
                      <a:pt x="127" y="72"/>
                      <a:pt x="127" y="72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lose/>
                    <a:moveTo>
                      <a:pt x="127" y="0"/>
                    </a:moveTo>
                    <a:cubicBezTo>
                      <a:pt x="127" y="45"/>
                      <a:pt x="127" y="45"/>
                      <a:pt x="127" y="45"/>
                    </a:cubicBezTo>
                    <a:cubicBezTo>
                      <a:pt x="124" y="45"/>
                      <a:pt x="121" y="42"/>
                      <a:pt x="121" y="38"/>
                    </a:cubicBezTo>
                    <a:cubicBezTo>
                      <a:pt x="121" y="7"/>
                      <a:pt x="121" y="7"/>
                      <a:pt x="121" y="7"/>
                    </a:cubicBezTo>
                    <a:cubicBezTo>
                      <a:pt x="121" y="4"/>
                      <a:pt x="124" y="1"/>
                      <a:pt x="127" y="0"/>
                    </a:cubicBezTo>
                    <a:close/>
                    <a:moveTo>
                      <a:pt x="64" y="201"/>
                    </a:moveTo>
                    <a:cubicBezTo>
                      <a:pt x="64" y="185"/>
                      <a:pt x="64" y="185"/>
                      <a:pt x="64" y="185"/>
                    </a:cubicBezTo>
                    <a:cubicBezTo>
                      <a:pt x="66" y="185"/>
                      <a:pt x="68" y="185"/>
                      <a:pt x="69" y="187"/>
                    </a:cubicBezTo>
                    <a:cubicBezTo>
                      <a:pt x="72" y="189"/>
                      <a:pt x="72" y="193"/>
                      <a:pt x="69" y="196"/>
                    </a:cubicBezTo>
                    <a:cubicBezTo>
                      <a:pt x="64" y="201"/>
                      <a:pt x="64" y="201"/>
                      <a:pt x="64" y="201"/>
                    </a:cubicBezTo>
                    <a:close/>
                    <a:moveTo>
                      <a:pt x="64" y="71"/>
                    </a:moveTo>
                    <a:cubicBezTo>
                      <a:pt x="64" y="55"/>
                      <a:pt x="64" y="55"/>
                      <a:pt x="64" y="55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72" y="63"/>
                      <a:pt x="72" y="67"/>
                      <a:pt x="69" y="69"/>
                    </a:cubicBezTo>
                    <a:cubicBezTo>
                      <a:pt x="68" y="71"/>
                      <a:pt x="66" y="71"/>
                      <a:pt x="64" y="71"/>
                    </a:cubicBezTo>
                    <a:close/>
                    <a:moveTo>
                      <a:pt x="64" y="97"/>
                    </a:moveTo>
                    <a:cubicBezTo>
                      <a:pt x="59" y="106"/>
                      <a:pt x="57" y="117"/>
                      <a:pt x="57" y="128"/>
                    </a:cubicBezTo>
                    <a:cubicBezTo>
                      <a:pt x="57" y="139"/>
                      <a:pt x="59" y="149"/>
                      <a:pt x="64" y="159"/>
                    </a:cubicBezTo>
                    <a:cubicBezTo>
                      <a:pt x="64" y="97"/>
                      <a:pt x="64" y="97"/>
                      <a:pt x="64" y="97"/>
                    </a:cubicBezTo>
                    <a:close/>
                    <a:moveTo>
                      <a:pt x="64" y="55"/>
                    </a:moveTo>
                    <a:cubicBezTo>
                      <a:pt x="64" y="71"/>
                      <a:pt x="64" y="71"/>
                      <a:pt x="64" y="71"/>
                    </a:cubicBezTo>
                    <a:cubicBezTo>
                      <a:pt x="62" y="71"/>
                      <a:pt x="61" y="70"/>
                      <a:pt x="60" y="69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5" y="44"/>
                      <a:pt x="35" y="40"/>
                      <a:pt x="38" y="38"/>
                    </a:cubicBezTo>
                    <a:cubicBezTo>
                      <a:pt x="40" y="35"/>
                      <a:pt x="44" y="35"/>
                      <a:pt x="47" y="38"/>
                    </a:cubicBezTo>
                    <a:cubicBezTo>
                      <a:pt x="64" y="55"/>
                      <a:pt x="64" y="55"/>
                      <a:pt x="64" y="55"/>
                    </a:cubicBezTo>
                    <a:close/>
                    <a:moveTo>
                      <a:pt x="64" y="185"/>
                    </a:moveTo>
                    <a:cubicBezTo>
                      <a:pt x="64" y="201"/>
                      <a:pt x="64" y="201"/>
                      <a:pt x="64" y="201"/>
                    </a:cubicBezTo>
                    <a:cubicBezTo>
                      <a:pt x="47" y="218"/>
                      <a:pt x="47" y="218"/>
                      <a:pt x="47" y="218"/>
                    </a:cubicBezTo>
                    <a:cubicBezTo>
                      <a:pt x="44" y="221"/>
                      <a:pt x="40" y="221"/>
                      <a:pt x="38" y="218"/>
                    </a:cubicBezTo>
                    <a:cubicBezTo>
                      <a:pt x="35" y="216"/>
                      <a:pt x="35" y="211"/>
                      <a:pt x="38" y="209"/>
                    </a:cubicBezTo>
                    <a:cubicBezTo>
                      <a:pt x="60" y="187"/>
                      <a:pt x="60" y="187"/>
                      <a:pt x="60" y="187"/>
                    </a:cubicBezTo>
                    <a:cubicBezTo>
                      <a:pt x="60" y="187"/>
                      <a:pt x="60" y="187"/>
                      <a:pt x="60" y="187"/>
                    </a:cubicBezTo>
                    <a:cubicBezTo>
                      <a:pt x="61" y="185"/>
                      <a:pt x="62" y="185"/>
                      <a:pt x="64" y="185"/>
                    </a:cubicBezTo>
                    <a:close/>
                    <a:moveTo>
                      <a:pt x="45" y="128"/>
                    </a:moveTo>
                    <a:cubicBezTo>
                      <a:pt x="45" y="128"/>
                      <a:pt x="45" y="128"/>
                      <a:pt x="45" y="128"/>
                    </a:cubicBezTo>
                    <a:cubicBezTo>
                      <a:pt x="45" y="124"/>
                      <a:pt x="42" y="121"/>
                      <a:pt x="38" y="121"/>
                    </a:cubicBezTo>
                    <a:cubicBezTo>
                      <a:pt x="7" y="121"/>
                      <a:pt x="7" y="121"/>
                      <a:pt x="7" y="121"/>
                    </a:cubicBezTo>
                    <a:cubicBezTo>
                      <a:pt x="3" y="121"/>
                      <a:pt x="0" y="124"/>
                      <a:pt x="0" y="128"/>
                    </a:cubicBezTo>
                    <a:cubicBezTo>
                      <a:pt x="0" y="132"/>
                      <a:pt x="3" y="134"/>
                      <a:pt x="7" y="134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42" y="134"/>
                      <a:pt x="45" y="132"/>
                      <a:pt x="45" y="1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0" name="Freeform 57"/>
              <p:cNvSpPr>
                <a:spLocks noEditPoints="1"/>
              </p:cNvSpPr>
              <p:nvPr/>
            </p:nvSpPr>
            <p:spPr bwMode="auto">
              <a:xfrm>
                <a:off x="9170039" y="1773940"/>
                <a:ext cx="528638" cy="519113"/>
              </a:xfrm>
              <a:custGeom>
                <a:avLst/>
                <a:gdLst>
                  <a:gd name="T0" fmla="*/ 231 w 243"/>
                  <a:gd name="T1" fmla="*/ 92 h 238"/>
                  <a:gd name="T2" fmla="*/ 214 w 243"/>
                  <a:gd name="T3" fmla="*/ 83 h 238"/>
                  <a:gd name="T4" fmla="*/ 206 w 243"/>
                  <a:gd name="T5" fmla="*/ 71 h 238"/>
                  <a:gd name="T6" fmla="*/ 192 w 243"/>
                  <a:gd name="T7" fmla="*/ 82 h 238"/>
                  <a:gd name="T8" fmla="*/ 194 w 243"/>
                  <a:gd name="T9" fmla="*/ 64 h 238"/>
                  <a:gd name="T10" fmla="*/ 179 w 243"/>
                  <a:gd name="T11" fmla="*/ 64 h 238"/>
                  <a:gd name="T12" fmla="*/ 162 w 243"/>
                  <a:gd name="T13" fmla="*/ 54 h 238"/>
                  <a:gd name="T14" fmla="*/ 154 w 243"/>
                  <a:gd name="T15" fmla="*/ 42 h 238"/>
                  <a:gd name="T16" fmla="*/ 140 w 243"/>
                  <a:gd name="T17" fmla="*/ 53 h 238"/>
                  <a:gd name="T18" fmla="*/ 142 w 243"/>
                  <a:gd name="T19" fmla="*/ 35 h 238"/>
                  <a:gd name="T20" fmla="*/ 128 w 243"/>
                  <a:gd name="T21" fmla="*/ 35 h 238"/>
                  <a:gd name="T22" fmla="*/ 110 w 243"/>
                  <a:gd name="T23" fmla="*/ 25 h 238"/>
                  <a:gd name="T24" fmla="*/ 102 w 243"/>
                  <a:gd name="T25" fmla="*/ 13 h 238"/>
                  <a:gd name="T26" fmla="*/ 101 w 243"/>
                  <a:gd name="T27" fmla="*/ 22 h 238"/>
                  <a:gd name="T28" fmla="*/ 208 w 243"/>
                  <a:gd name="T29" fmla="*/ 128 h 238"/>
                  <a:gd name="T30" fmla="*/ 206 w 243"/>
                  <a:gd name="T31" fmla="*/ 132 h 238"/>
                  <a:gd name="T32" fmla="*/ 101 w 243"/>
                  <a:gd name="T33" fmla="*/ 74 h 238"/>
                  <a:gd name="T34" fmla="*/ 196 w 243"/>
                  <a:gd name="T35" fmla="*/ 149 h 238"/>
                  <a:gd name="T36" fmla="*/ 194 w 243"/>
                  <a:gd name="T37" fmla="*/ 153 h 238"/>
                  <a:gd name="T38" fmla="*/ 101 w 243"/>
                  <a:gd name="T39" fmla="*/ 101 h 238"/>
                  <a:gd name="T40" fmla="*/ 185 w 243"/>
                  <a:gd name="T41" fmla="*/ 170 h 238"/>
                  <a:gd name="T42" fmla="*/ 182 w 243"/>
                  <a:gd name="T43" fmla="*/ 174 h 238"/>
                  <a:gd name="T44" fmla="*/ 101 w 243"/>
                  <a:gd name="T45" fmla="*/ 129 h 238"/>
                  <a:gd name="T46" fmla="*/ 173 w 243"/>
                  <a:gd name="T47" fmla="*/ 191 h 238"/>
                  <a:gd name="T48" fmla="*/ 171 w 243"/>
                  <a:gd name="T49" fmla="*/ 195 h 238"/>
                  <a:gd name="T50" fmla="*/ 101 w 243"/>
                  <a:gd name="T51" fmla="*/ 156 h 238"/>
                  <a:gd name="T52" fmla="*/ 138 w 243"/>
                  <a:gd name="T53" fmla="*/ 231 h 238"/>
                  <a:gd name="T54" fmla="*/ 243 w 243"/>
                  <a:gd name="T55" fmla="*/ 91 h 238"/>
                  <a:gd name="T56" fmla="*/ 101 w 243"/>
                  <a:gd name="T57" fmla="*/ 22 h 238"/>
                  <a:gd name="T58" fmla="*/ 85 w 243"/>
                  <a:gd name="T59" fmla="*/ 11 h 238"/>
                  <a:gd name="T60" fmla="*/ 78 w 243"/>
                  <a:gd name="T61" fmla="*/ 0 h 238"/>
                  <a:gd name="T62" fmla="*/ 15 w 243"/>
                  <a:gd name="T63" fmla="*/ 163 h 238"/>
                  <a:gd name="T64" fmla="*/ 101 w 243"/>
                  <a:gd name="T65" fmla="*/ 156 h 238"/>
                  <a:gd name="T66" fmla="*/ 27 w 243"/>
                  <a:gd name="T67" fmla="*/ 113 h 238"/>
                  <a:gd name="T68" fmla="*/ 101 w 243"/>
                  <a:gd name="T69" fmla="*/ 151 h 238"/>
                  <a:gd name="T70" fmla="*/ 40 w 243"/>
                  <a:gd name="T71" fmla="*/ 95 h 238"/>
                  <a:gd name="T72" fmla="*/ 42 w 243"/>
                  <a:gd name="T73" fmla="*/ 91 h 238"/>
                  <a:gd name="T74" fmla="*/ 101 w 243"/>
                  <a:gd name="T75" fmla="*/ 101 h 238"/>
                  <a:gd name="T76" fmla="*/ 51 w 243"/>
                  <a:gd name="T77" fmla="*/ 71 h 238"/>
                  <a:gd name="T78" fmla="*/ 101 w 243"/>
                  <a:gd name="T79" fmla="*/ 96 h 238"/>
                  <a:gd name="T80" fmla="*/ 63 w 243"/>
                  <a:gd name="T81" fmla="*/ 53 h 238"/>
                  <a:gd name="T82" fmla="*/ 65 w 243"/>
                  <a:gd name="T83" fmla="*/ 49 h 238"/>
                  <a:gd name="T84" fmla="*/ 101 w 243"/>
                  <a:gd name="T85" fmla="*/ 22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3" h="238">
                    <a:moveTo>
                      <a:pt x="232" y="85"/>
                    </a:moveTo>
                    <a:cubicBezTo>
                      <a:pt x="233" y="87"/>
                      <a:pt x="233" y="90"/>
                      <a:pt x="231" y="92"/>
                    </a:cubicBezTo>
                    <a:cubicBezTo>
                      <a:pt x="229" y="97"/>
                      <a:pt x="223" y="99"/>
                      <a:pt x="218" y="96"/>
                    </a:cubicBezTo>
                    <a:cubicBezTo>
                      <a:pt x="213" y="94"/>
                      <a:pt x="212" y="88"/>
                      <a:pt x="214" y="83"/>
                    </a:cubicBezTo>
                    <a:cubicBezTo>
                      <a:pt x="216" y="81"/>
                      <a:pt x="218" y="79"/>
                      <a:pt x="220" y="78"/>
                    </a:cubicBezTo>
                    <a:cubicBezTo>
                      <a:pt x="206" y="71"/>
                      <a:pt x="206" y="71"/>
                      <a:pt x="206" y="71"/>
                    </a:cubicBezTo>
                    <a:cubicBezTo>
                      <a:pt x="207" y="73"/>
                      <a:pt x="207" y="76"/>
                      <a:pt x="205" y="78"/>
                    </a:cubicBezTo>
                    <a:cubicBezTo>
                      <a:pt x="203" y="83"/>
                      <a:pt x="197" y="84"/>
                      <a:pt x="192" y="82"/>
                    </a:cubicBezTo>
                    <a:cubicBezTo>
                      <a:pt x="188" y="79"/>
                      <a:pt x="186" y="73"/>
                      <a:pt x="188" y="69"/>
                    </a:cubicBezTo>
                    <a:cubicBezTo>
                      <a:pt x="190" y="66"/>
                      <a:pt x="192" y="65"/>
                      <a:pt x="194" y="64"/>
                    </a:cubicBezTo>
                    <a:cubicBezTo>
                      <a:pt x="180" y="56"/>
                      <a:pt x="180" y="56"/>
                      <a:pt x="180" y="56"/>
                    </a:cubicBezTo>
                    <a:cubicBezTo>
                      <a:pt x="181" y="59"/>
                      <a:pt x="181" y="61"/>
                      <a:pt x="179" y="64"/>
                    </a:cubicBezTo>
                    <a:cubicBezTo>
                      <a:pt x="177" y="68"/>
                      <a:pt x="171" y="70"/>
                      <a:pt x="166" y="67"/>
                    </a:cubicBezTo>
                    <a:cubicBezTo>
                      <a:pt x="161" y="65"/>
                      <a:pt x="160" y="59"/>
                      <a:pt x="162" y="54"/>
                    </a:cubicBezTo>
                    <a:cubicBezTo>
                      <a:pt x="164" y="52"/>
                      <a:pt x="166" y="50"/>
                      <a:pt x="168" y="50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5" y="44"/>
                      <a:pt x="155" y="47"/>
                      <a:pt x="153" y="49"/>
                    </a:cubicBezTo>
                    <a:cubicBezTo>
                      <a:pt x="151" y="54"/>
                      <a:pt x="145" y="56"/>
                      <a:pt x="140" y="53"/>
                    </a:cubicBezTo>
                    <a:cubicBezTo>
                      <a:pt x="136" y="50"/>
                      <a:pt x="134" y="45"/>
                      <a:pt x="136" y="40"/>
                    </a:cubicBezTo>
                    <a:cubicBezTo>
                      <a:pt x="138" y="37"/>
                      <a:pt x="140" y="36"/>
                      <a:pt x="142" y="35"/>
                    </a:cubicBezTo>
                    <a:cubicBezTo>
                      <a:pt x="128" y="28"/>
                      <a:pt x="128" y="28"/>
                      <a:pt x="128" y="28"/>
                    </a:cubicBezTo>
                    <a:cubicBezTo>
                      <a:pt x="129" y="30"/>
                      <a:pt x="129" y="33"/>
                      <a:pt x="128" y="35"/>
                    </a:cubicBezTo>
                    <a:cubicBezTo>
                      <a:pt x="125" y="40"/>
                      <a:pt x="119" y="41"/>
                      <a:pt x="114" y="39"/>
                    </a:cubicBezTo>
                    <a:cubicBezTo>
                      <a:pt x="110" y="36"/>
                      <a:pt x="108" y="30"/>
                      <a:pt x="110" y="25"/>
                    </a:cubicBezTo>
                    <a:cubicBezTo>
                      <a:pt x="112" y="23"/>
                      <a:pt x="114" y="22"/>
                      <a:pt x="116" y="21"/>
                    </a:cubicBezTo>
                    <a:cubicBezTo>
                      <a:pt x="102" y="13"/>
                      <a:pt x="102" y="13"/>
                      <a:pt x="102" y="13"/>
                    </a:cubicBezTo>
                    <a:cubicBezTo>
                      <a:pt x="103" y="16"/>
                      <a:pt x="103" y="18"/>
                      <a:pt x="102" y="21"/>
                    </a:cubicBezTo>
                    <a:cubicBezTo>
                      <a:pt x="101" y="21"/>
                      <a:pt x="101" y="22"/>
                      <a:pt x="101" y="22"/>
                    </a:cubicBezTo>
                    <a:cubicBezTo>
                      <a:pt x="101" y="69"/>
                      <a:pt x="101" y="69"/>
                      <a:pt x="101" y="69"/>
                    </a:cubicBezTo>
                    <a:cubicBezTo>
                      <a:pt x="208" y="128"/>
                      <a:pt x="208" y="128"/>
                      <a:pt x="208" y="128"/>
                    </a:cubicBezTo>
                    <a:cubicBezTo>
                      <a:pt x="209" y="129"/>
                      <a:pt x="209" y="130"/>
                      <a:pt x="209" y="131"/>
                    </a:cubicBezTo>
                    <a:cubicBezTo>
                      <a:pt x="208" y="132"/>
                      <a:pt x="207" y="133"/>
                      <a:pt x="206" y="132"/>
                    </a:cubicBezTo>
                    <a:cubicBezTo>
                      <a:pt x="206" y="132"/>
                      <a:pt x="206" y="132"/>
                      <a:pt x="206" y="132"/>
                    </a:cubicBezTo>
                    <a:cubicBezTo>
                      <a:pt x="101" y="74"/>
                      <a:pt x="101" y="74"/>
                      <a:pt x="101" y="74"/>
                    </a:cubicBezTo>
                    <a:cubicBezTo>
                      <a:pt x="101" y="96"/>
                      <a:pt x="101" y="96"/>
                      <a:pt x="101" y="96"/>
                    </a:cubicBezTo>
                    <a:cubicBezTo>
                      <a:pt x="196" y="149"/>
                      <a:pt x="196" y="149"/>
                      <a:pt x="196" y="149"/>
                    </a:cubicBezTo>
                    <a:cubicBezTo>
                      <a:pt x="197" y="150"/>
                      <a:pt x="198" y="151"/>
                      <a:pt x="197" y="152"/>
                    </a:cubicBezTo>
                    <a:cubicBezTo>
                      <a:pt x="197" y="153"/>
                      <a:pt x="195" y="154"/>
                      <a:pt x="194" y="153"/>
                    </a:cubicBezTo>
                    <a:cubicBezTo>
                      <a:pt x="194" y="153"/>
                      <a:pt x="194" y="153"/>
                      <a:pt x="194" y="153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101" y="124"/>
                      <a:pt x="101" y="124"/>
                      <a:pt x="101" y="124"/>
                    </a:cubicBezTo>
                    <a:cubicBezTo>
                      <a:pt x="185" y="170"/>
                      <a:pt x="185" y="170"/>
                      <a:pt x="185" y="170"/>
                    </a:cubicBezTo>
                    <a:cubicBezTo>
                      <a:pt x="186" y="171"/>
                      <a:pt x="186" y="172"/>
                      <a:pt x="186" y="173"/>
                    </a:cubicBezTo>
                    <a:cubicBezTo>
                      <a:pt x="185" y="174"/>
                      <a:pt x="184" y="175"/>
                      <a:pt x="182" y="174"/>
                    </a:cubicBezTo>
                    <a:cubicBezTo>
                      <a:pt x="182" y="174"/>
                      <a:pt x="182" y="174"/>
                      <a:pt x="182" y="174"/>
                    </a:cubicBezTo>
                    <a:cubicBezTo>
                      <a:pt x="101" y="129"/>
                      <a:pt x="101" y="129"/>
                      <a:pt x="101" y="129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73" y="191"/>
                      <a:pt x="173" y="191"/>
                      <a:pt x="173" y="191"/>
                    </a:cubicBezTo>
                    <a:cubicBezTo>
                      <a:pt x="174" y="192"/>
                      <a:pt x="174" y="193"/>
                      <a:pt x="174" y="194"/>
                    </a:cubicBezTo>
                    <a:cubicBezTo>
                      <a:pt x="173" y="196"/>
                      <a:pt x="172" y="196"/>
                      <a:pt x="171" y="195"/>
                    </a:cubicBezTo>
                    <a:cubicBezTo>
                      <a:pt x="171" y="195"/>
                      <a:pt x="171" y="195"/>
                      <a:pt x="171" y="195"/>
                    </a:cubicBezTo>
                    <a:cubicBezTo>
                      <a:pt x="101" y="156"/>
                      <a:pt x="101" y="156"/>
                      <a:pt x="101" y="156"/>
                    </a:cubicBezTo>
                    <a:cubicBezTo>
                      <a:pt x="101" y="210"/>
                      <a:pt x="101" y="210"/>
                      <a:pt x="101" y="210"/>
                    </a:cubicBezTo>
                    <a:cubicBezTo>
                      <a:pt x="138" y="231"/>
                      <a:pt x="138" y="231"/>
                      <a:pt x="138" y="231"/>
                    </a:cubicBezTo>
                    <a:cubicBezTo>
                      <a:pt x="150" y="238"/>
                      <a:pt x="164" y="233"/>
                      <a:pt x="171" y="222"/>
                    </a:cubicBezTo>
                    <a:cubicBezTo>
                      <a:pt x="243" y="91"/>
                      <a:pt x="243" y="91"/>
                      <a:pt x="243" y="91"/>
                    </a:cubicBezTo>
                    <a:lnTo>
                      <a:pt x="232" y="85"/>
                    </a:lnTo>
                    <a:close/>
                    <a:moveTo>
                      <a:pt x="101" y="22"/>
                    </a:moveTo>
                    <a:cubicBezTo>
                      <a:pt x="98" y="26"/>
                      <a:pt x="93" y="27"/>
                      <a:pt x="88" y="24"/>
                    </a:cubicBezTo>
                    <a:cubicBezTo>
                      <a:pt x="84" y="22"/>
                      <a:pt x="82" y="16"/>
                      <a:pt x="85" y="11"/>
                    </a:cubicBezTo>
                    <a:cubicBezTo>
                      <a:pt x="86" y="9"/>
                      <a:pt x="88" y="7"/>
                      <a:pt x="90" y="6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6" y="130"/>
                      <a:pt x="6" y="130"/>
                      <a:pt x="6" y="130"/>
                    </a:cubicBezTo>
                    <a:cubicBezTo>
                      <a:pt x="0" y="142"/>
                      <a:pt x="4" y="157"/>
                      <a:pt x="15" y="163"/>
                    </a:cubicBezTo>
                    <a:cubicBezTo>
                      <a:pt x="101" y="210"/>
                      <a:pt x="101" y="210"/>
                      <a:pt x="101" y="210"/>
                    </a:cubicBezTo>
                    <a:cubicBezTo>
                      <a:pt x="101" y="156"/>
                      <a:pt x="101" y="156"/>
                      <a:pt x="101" y="156"/>
                    </a:cubicBezTo>
                    <a:cubicBezTo>
                      <a:pt x="28" y="116"/>
                      <a:pt x="28" y="116"/>
                      <a:pt x="28" y="116"/>
                    </a:cubicBezTo>
                    <a:cubicBezTo>
                      <a:pt x="27" y="116"/>
                      <a:pt x="27" y="114"/>
                      <a:pt x="27" y="113"/>
                    </a:cubicBezTo>
                    <a:cubicBezTo>
                      <a:pt x="28" y="112"/>
                      <a:pt x="29" y="112"/>
                      <a:pt x="30" y="112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29"/>
                      <a:pt x="101" y="129"/>
                      <a:pt x="101" y="129"/>
                    </a:cubicBezTo>
                    <a:cubicBezTo>
                      <a:pt x="40" y="95"/>
                      <a:pt x="40" y="95"/>
                      <a:pt x="40" y="95"/>
                    </a:cubicBezTo>
                    <a:cubicBezTo>
                      <a:pt x="39" y="95"/>
                      <a:pt x="38" y="93"/>
                      <a:pt x="39" y="92"/>
                    </a:cubicBezTo>
                    <a:cubicBezTo>
                      <a:pt x="40" y="91"/>
                      <a:pt x="41" y="91"/>
                      <a:pt x="42" y="91"/>
                    </a:cubicBezTo>
                    <a:cubicBezTo>
                      <a:pt x="101" y="124"/>
                      <a:pt x="101" y="124"/>
                      <a:pt x="101" y="124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51" y="74"/>
                      <a:pt x="51" y="74"/>
                      <a:pt x="51" y="74"/>
                    </a:cubicBezTo>
                    <a:cubicBezTo>
                      <a:pt x="50" y="74"/>
                      <a:pt x="50" y="72"/>
                      <a:pt x="51" y="71"/>
                    </a:cubicBezTo>
                    <a:cubicBezTo>
                      <a:pt x="51" y="70"/>
                      <a:pt x="53" y="70"/>
                      <a:pt x="54" y="70"/>
                    </a:cubicBezTo>
                    <a:cubicBezTo>
                      <a:pt x="101" y="96"/>
                      <a:pt x="101" y="96"/>
                      <a:pt x="101" y="96"/>
                    </a:cubicBezTo>
                    <a:cubicBezTo>
                      <a:pt x="101" y="74"/>
                      <a:pt x="101" y="74"/>
                      <a:pt x="101" y="74"/>
                    </a:cubicBezTo>
                    <a:cubicBezTo>
                      <a:pt x="63" y="53"/>
                      <a:pt x="63" y="53"/>
                      <a:pt x="63" y="53"/>
                    </a:cubicBezTo>
                    <a:cubicBezTo>
                      <a:pt x="62" y="53"/>
                      <a:pt x="62" y="51"/>
                      <a:pt x="62" y="50"/>
                    </a:cubicBezTo>
                    <a:cubicBezTo>
                      <a:pt x="63" y="49"/>
                      <a:pt x="64" y="49"/>
                      <a:pt x="65" y="49"/>
                    </a:cubicBezTo>
                    <a:cubicBezTo>
                      <a:pt x="101" y="69"/>
                      <a:pt x="101" y="69"/>
                      <a:pt x="101" y="69"/>
                    </a:cubicBezTo>
                    <a:lnTo>
                      <a:pt x="101" y="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1" name="Freeform 58"/>
              <p:cNvSpPr>
                <a:spLocks noEditPoints="1"/>
              </p:cNvSpPr>
              <p:nvPr/>
            </p:nvSpPr>
            <p:spPr bwMode="auto">
              <a:xfrm>
                <a:off x="7302631" y="3939564"/>
                <a:ext cx="514350" cy="520700"/>
              </a:xfrm>
              <a:custGeom>
                <a:avLst/>
                <a:gdLst>
                  <a:gd name="T0" fmla="*/ 189 w 236"/>
                  <a:gd name="T1" fmla="*/ 60 h 239"/>
                  <a:gd name="T2" fmla="*/ 196 w 236"/>
                  <a:gd name="T3" fmla="*/ 122 h 239"/>
                  <a:gd name="T4" fmla="*/ 198 w 236"/>
                  <a:gd name="T5" fmla="*/ 136 h 239"/>
                  <a:gd name="T6" fmla="*/ 208 w 236"/>
                  <a:gd name="T7" fmla="*/ 157 h 239"/>
                  <a:gd name="T8" fmla="*/ 189 w 236"/>
                  <a:gd name="T9" fmla="*/ 195 h 239"/>
                  <a:gd name="T10" fmla="*/ 168 w 236"/>
                  <a:gd name="T11" fmla="*/ 156 h 239"/>
                  <a:gd name="T12" fmla="*/ 168 w 236"/>
                  <a:gd name="T13" fmla="*/ 78 h 239"/>
                  <a:gd name="T14" fmla="*/ 182 w 236"/>
                  <a:gd name="T15" fmla="*/ 92 h 239"/>
                  <a:gd name="T16" fmla="*/ 185 w 236"/>
                  <a:gd name="T17" fmla="*/ 107 h 239"/>
                  <a:gd name="T18" fmla="*/ 189 w 236"/>
                  <a:gd name="T19" fmla="*/ 141 h 239"/>
                  <a:gd name="T20" fmla="*/ 189 w 236"/>
                  <a:gd name="T21" fmla="*/ 130 h 239"/>
                  <a:gd name="T22" fmla="*/ 168 w 236"/>
                  <a:gd name="T23" fmla="*/ 155 h 239"/>
                  <a:gd name="T24" fmla="*/ 160 w 236"/>
                  <a:gd name="T25" fmla="*/ 138 h 239"/>
                  <a:gd name="T26" fmla="*/ 165 w 236"/>
                  <a:gd name="T27" fmla="*/ 172 h 239"/>
                  <a:gd name="T28" fmla="*/ 168 w 236"/>
                  <a:gd name="T29" fmla="*/ 16 h 239"/>
                  <a:gd name="T30" fmla="*/ 163 w 236"/>
                  <a:gd name="T31" fmla="*/ 49 h 239"/>
                  <a:gd name="T32" fmla="*/ 168 w 236"/>
                  <a:gd name="T33" fmla="*/ 78 h 239"/>
                  <a:gd name="T34" fmla="*/ 159 w 236"/>
                  <a:gd name="T35" fmla="*/ 118 h 239"/>
                  <a:gd name="T36" fmla="*/ 159 w 236"/>
                  <a:gd name="T37" fmla="*/ 209 h 239"/>
                  <a:gd name="T38" fmla="*/ 159 w 236"/>
                  <a:gd name="T39" fmla="*/ 5 h 239"/>
                  <a:gd name="T40" fmla="*/ 159 w 236"/>
                  <a:gd name="T41" fmla="*/ 40 h 239"/>
                  <a:gd name="T42" fmla="*/ 144 w 236"/>
                  <a:gd name="T43" fmla="*/ 89 h 239"/>
                  <a:gd name="T44" fmla="*/ 159 w 236"/>
                  <a:gd name="T45" fmla="*/ 108 h 239"/>
                  <a:gd name="T46" fmla="*/ 159 w 236"/>
                  <a:gd name="T47" fmla="*/ 136 h 239"/>
                  <a:gd name="T48" fmla="*/ 144 w 236"/>
                  <a:gd name="T49" fmla="*/ 162 h 239"/>
                  <a:gd name="T50" fmla="*/ 151 w 236"/>
                  <a:gd name="T51" fmla="*/ 143 h 239"/>
                  <a:gd name="T52" fmla="*/ 146 w 236"/>
                  <a:gd name="T53" fmla="*/ 109 h 239"/>
                  <a:gd name="T54" fmla="*/ 123 w 236"/>
                  <a:gd name="T55" fmla="*/ 7 h 239"/>
                  <a:gd name="T56" fmla="*/ 144 w 236"/>
                  <a:gd name="T57" fmla="*/ 0 h 239"/>
                  <a:gd name="T58" fmla="*/ 144 w 236"/>
                  <a:gd name="T59" fmla="*/ 187 h 239"/>
                  <a:gd name="T60" fmla="*/ 123 w 236"/>
                  <a:gd name="T61" fmla="*/ 225 h 239"/>
                  <a:gd name="T62" fmla="*/ 140 w 236"/>
                  <a:gd name="T63" fmla="*/ 96 h 239"/>
                  <a:gd name="T64" fmla="*/ 123 w 236"/>
                  <a:gd name="T65" fmla="*/ 135 h 239"/>
                  <a:gd name="T66" fmla="*/ 137 w 236"/>
                  <a:gd name="T67" fmla="*/ 113 h 239"/>
                  <a:gd name="T68" fmla="*/ 123 w 236"/>
                  <a:gd name="T69" fmla="*/ 82 h 239"/>
                  <a:gd name="T70" fmla="*/ 125 w 236"/>
                  <a:gd name="T71" fmla="*/ 171 h 239"/>
                  <a:gd name="T72" fmla="*/ 123 w 236"/>
                  <a:gd name="T73" fmla="*/ 7 h 239"/>
                  <a:gd name="T74" fmla="*/ 123 w 236"/>
                  <a:gd name="T75" fmla="*/ 7 h 239"/>
                  <a:gd name="T76" fmla="*/ 123 w 236"/>
                  <a:gd name="T77" fmla="*/ 177 h 239"/>
                  <a:gd name="T78" fmla="*/ 121 w 236"/>
                  <a:gd name="T79" fmla="*/ 162 h 239"/>
                  <a:gd name="T80" fmla="*/ 123 w 236"/>
                  <a:gd name="T81" fmla="*/ 135 h 239"/>
                  <a:gd name="T82" fmla="*/ 99 w 236"/>
                  <a:gd name="T83" fmla="*/ 124 h 239"/>
                  <a:gd name="T84" fmla="*/ 106 w 236"/>
                  <a:gd name="T85" fmla="*/ 164 h 239"/>
                  <a:gd name="T86" fmla="*/ 108 w 236"/>
                  <a:gd name="T87" fmla="*/ 179 h 239"/>
                  <a:gd name="T88" fmla="*/ 118 w 236"/>
                  <a:gd name="T89" fmla="*/ 199 h 239"/>
                  <a:gd name="T90" fmla="*/ 123 w 236"/>
                  <a:gd name="T91" fmla="*/ 99 h 239"/>
                  <a:gd name="T92" fmla="*/ 99 w 236"/>
                  <a:gd name="T93" fmla="*/ 18 h 239"/>
                  <a:gd name="T94" fmla="*/ 99 w 236"/>
                  <a:gd name="T95" fmla="*/ 18 h 239"/>
                  <a:gd name="T96" fmla="*/ 89 w 236"/>
                  <a:gd name="T97" fmla="*/ 212 h 239"/>
                  <a:gd name="T98" fmla="*/ 99 w 236"/>
                  <a:gd name="T99" fmla="*/ 183 h 239"/>
                  <a:gd name="T100" fmla="*/ 71 w 236"/>
                  <a:gd name="T101" fmla="*/ 227 h 239"/>
                  <a:gd name="T102" fmla="*/ 95 w 236"/>
                  <a:gd name="T103" fmla="*/ 117 h 239"/>
                  <a:gd name="T104" fmla="*/ 71 w 236"/>
                  <a:gd name="T105" fmla="*/ 160 h 239"/>
                  <a:gd name="T106" fmla="*/ 92 w 236"/>
                  <a:gd name="T107" fmla="*/ 134 h 239"/>
                  <a:gd name="T108" fmla="*/ 71 w 236"/>
                  <a:gd name="T109" fmla="*/ 107 h 239"/>
                  <a:gd name="T110" fmla="*/ 7 w 236"/>
                  <a:gd name="T111" fmla="*/ 91 h 239"/>
                  <a:gd name="T112" fmla="*/ 70 w 236"/>
                  <a:gd name="T113" fmla="*/ 181 h 239"/>
                  <a:gd name="T114" fmla="*/ 71 w 236"/>
                  <a:gd name="T115" fmla="*/ 149 h 239"/>
                  <a:gd name="T116" fmla="*/ 52 w 236"/>
                  <a:gd name="T117" fmla="*/ 133 h 239"/>
                  <a:gd name="T118" fmla="*/ 35 w 236"/>
                  <a:gd name="T119" fmla="*/ 109 h 239"/>
                  <a:gd name="T120" fmla="*/ 71 w 236"/>
                  <a:gd name="T121" fmla="*/ 31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6" h="239">
                    <a:moveTo>
                      <a:pt x="189" y="195"/>
                    </a:moveTo>
                    <a:cubicBezTo>
                      <a:pt x="216" y="182"/>
                      <a:pt x="216" y="182"/>
                      <a:pt x="216" y="182"/>
                    </a:cubicBezTo>
                    <a:cubicBezTo>
                      <a:pt x="230" y="176"/>
                      <a:pt x="236" y="159"/>
                      <a:pt x="229" y="146"/>
                    </a:cubicBezTo>
                    <a:cubicBezTo>
                      <a:pt x="189" y="60"/>
                      <a:pt x="189" y="60"/>
                      <a:pt x="189" y="60"/>
                    </a:cubicBezTo>
                    <a:cubicBezTo>
                      <a:pt x="189" y="107"/>
                      <a:pt x="189" y="107"/>
                      <a:pt x="189" y="107"/>
                    </a:cubicBezTo>
                    <a:cubicBezTo>
                      <a:pt x="190" y="108"/>
                      <a:pt x="190" y="108"/>
                      <a:pt x="190" y="109"/>
                    </a:cubicBezTo>
                    <a:cubicBezTo>
                      <a:pt x="196" y="122"/>
                      <a:pt x="196" y="122"/>
                      <a:pt x="196" y="122"/>
                    </a:cubicBezTo>
                    <a:cubicBezTo>
                      <a:pt x="196" y="122"/>
                      <a:pt x="196" y="122"/>
                      <a:pt x="196" y="122"/>
                    </a:cubicBezTo>
                    <a:cubicBezTo>
                      <a:pt x="197" y="124"/>
                      <a:pt x="196" y="126"/>
                      <a:pt x="194" y="127"/>
                    </a:cubicBezTo>
                    <a:cubicBezTo>
                      <a:pt x="189" y="130"/>
                      <a:pt x="189" y="130"/>
                      <a:pt x="189" y="130"/>
                    </a:cubicBezTo>
                    <a:cubicBezTo>
                      <a:pt x="189" y="141"/>
                      <a:pt x="189" y="141"/>
                      <a:pt x="189" y="141"/>
                    </a:cubicBezTo>
                    <a:cubicBezTo>
                      <a:pt x="198" y="136"/>
                      <a:pt x="198" y="136"/>
                      <a:pt x="198" y="136"/>
                    </a:cubicBezTo>
                    <a:cubicBezTo>
                      <a:pt x="201" y="135"/>
                      <a:pt x="203" y="136"/>
                      <a:pt x="204" y="138"/>
                    </a:cubicBezTo>
                    <a:cubicBezTo>
                      <a:pt x="210" y="151"/>
                      <a:pt x="210" y="151"/>
                      <a:pt x="210" y="151"/>
                    </a:cubicBezTo>
                    <a:cubicBezTo>
                      <a:pt x="210" y="151"/>
                      <a:pt x="210" y="151"/>
                      <a:pt x="210" y="151"/>
                    </a:cubicBezTo>
                    <a:cubicBezTo>
                      <a:pt x="211" y="153"/>
                      <a:pt x="210" y="156"/>
                      <a:pt x="208" y="157"/>
                    </a:cubicBezTo>
                    <a:cubicBezTo>
                      <a:pt x="189" y="166"/>
                      <a:pt x="189" y="166"/>
                      <a:pt x="189" y="166"/>
                    </a:cubicBezTo>
                    <a:lnTo>
                      <a:pt x="189" y="195"/>
                    </a:lnTo>
                    <a:close/>
                    <a:moveTo>
                      <a:pt x="168" y="204"/>
                    </a:moveTo>
                    <a:cubicBezTo>
                      <a:pt x="189" y="195"/>
                      <a:pt x="189" y="195"/>
                      <a:pt x="189" y="195"/>
                    </a:cubicBezTo>
                    <a:cubicBezTo>
                      <a:pt x="189" y="166"/>
                      <a:pt x="189" y="166"/>
                      <a:pt x="189" y="166"/>
                    </a:cubicBezTo>
                    <a:cubicBezTo>
                      <a:pt x="180" y="170"/>
                      <a:pt x="180" y="170"/>
                      <a:pt x="180" y="170"/>
                    </a:cubicBezTo>
                    <a:cubicBezTo>
                      <a:pt x="178" y="171"/>
                      <a:pt x="175" y="170"/>
                      <a:pt x="174" y="168"/>
                    </a:cubicBezTo>
                    <a:cubicBezTo>
                      <a:pt x="168" y="156"/>
                      <a:pt x="168" y="156"/>
                      <a:pt x="168" y="156"/>
                    </a:cubicBezTo>
                    <a:cubicBezTo>
                      <a:pt x="168" y="204"/>
                      <a:pt x="168" y="204"/>
                      <a:pt x="168" y="204"/>
                    </a:cubicBezTo>
                    <a:close/>
                    <a:moveTo>
                      <a:pt x="189" y="60"/>
                    </a:moveTo>
                    <a:cubicBezTo>
                      <a:pt x="168" y="16"/>
                      <a:pt x="168" y="16"/>
                      <a:pt x="168" y="16"/>
                    </a:cubicBezTo>
                    <a:cubicBezTo>
                      <a:pt x="168" y="78"/>
                      <a:pt x="168" y="78"/>
                      <a:pt x="168" y="78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3" y="76"/>
                      <a:pt x="175" y="77"/>
                      <a:pt x="176" y="79"/>
                    </a:cubicBezTo>
                    <a:cubicBezTo>
                      <a:pt x="182" y="92"/>
                      <a:pt x="182" y="92"/>
                      <a:pt x="182" y="92"/>
                    </a:cubicBezTo>
                    <a:cubicBezTo>
                      <a:pt x="182" y="92"/>
                      <a:pt x="182" y="92"/>
                      <a:pt x="182" y="92"/>
                    </a:cubicBezTo>
                    <a:cubicBezTo>
                      <a:pt x="183" y="94"/>
                      <a:pt x="182" y="97"/>
                      <a:pt x="180" y="98"/>
                    </a:cubicBezTo>
                    <a:cubicBezTo>
                      <a:pt x="168" y="103"/>
                      <a:pt x="168" y="103"/>
                      <a:pt x="168" y="103"/>
                    </a:cubicBezTo>
                    <a:cubicBezTo>
                      <a:pt x="168" y="114"/>
                      <a:pt x="168" y="114"/>
                      <a:pt x="168" y="114"/>
                    </a:cubicBezTo>
                    <a:cubicBezTo>
                      <a:pt x="185" y="107"/>
                      <a:pt x="185" y="107"/>
                      <a:pt x="185" y="107"/>
                    </a:cubicBezTo>
                    <a:cubicBezTo>
                      <a:pt x="186" y="106"/>
                      <a:pt x="188" y="106"/>
                      <a:pt x="189" y="107"/>
                    </a:cubicBezTo>
                    <a:cubicBezTo>
                      <a:pt x="189" y="60"/>
                      <a:pt x="189" y="60"/>
                      <a:pt x="189" y="60"/>
                    </a:cubicBezTo>
                    <a:close/>
                    <a:moveTo>
                      <a:pt x="189" y="130"/>
                    </a:moveTo>
                    <a:cubicBezTo>
                      <a:pt x="189" y="141"/>
                      <a:pt x="189" y="141"/>
                      <a:pt x="189" y="141"/>
                    </a:cubicBezTo>
                    <a:cubicBezTo>
                      <a:pt x="170" y="150"/>
                      <a:pt x="170" y="150"/>
                      <a:pt x="170" y="150"/>
                    </a:cubicBezTo>
                    <a:cubicBezTo>
                      <a:pt x="169" y="150"/>
                      <a:pt x="169" y="151"/>
                      <a:pt x="168" y="151"/>
                    </a:cubicBezTo>
                    <a:cubicBezTo>
                      <a:pt x="168" y="139"/>
                      <a:pt x="168" y="139"/>
                      <a:pt x="168" y="139"/>
                    </a:cubicBezTo>
                    <a:lnTo>
                      <a:pt x="189" y="130"/>
                    </a:lnTo>
                    <a:close/>
                    <a:moveTo>
                      <a:pt x="159" y="209"/>
                    </a:moveTo>
                    <a:cubicBezTo>
                      <a:pt x="168" y="204"/>
                      <a:pt x="168" y="204"/>
                      <a:pt x="168" y="204"/>
                    </a:cubicBezTo>
                    <a:cubicBezTo>
                      <a:pt x="168" y="156"/>
                      <a:pt x="168" y="156"/>
                      <a:pt x="168" y="15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8" y="154"/>
                      <a:pt x="168" y="152"/>
                      <a:pt x="168" y="151"/>
                    </a:cubicBezTo>
                    <a:cubicBezTo>
                      <a:pt x="168" y="139"/>
                      <a:pt x="168" y="139"/>
                      <a:pt x="168" y="139"/>
                    </a:cubicBezTo>
                    <a:cubicBezTo>
                      <a:pt x="166" y="141"/>
                      <a:pt x="166" y="141"/>
                      <a:pt x="166" y="141"/>
                    </a:cubicBezTo>
                    <a:cubicBezTo>
                      <a:pt x="164" y="142"/>
                      <a:pt x="161" y="141"/>
                      <a:pt x="160" y="138"/>
                    </a:cubicBezTo>
                    <a:cubicBezTo>
                      <a:pt x="159" y="136"/>
                      <a:pt x="159" y="136"/>
                      <a:pt x="159" y="136"/>
                    </a:cubicBezTo>
                    <a:cubicBezTo>
                      <a:pt x="159" y="160"/>
                      <a:pt x="159" y="160"/>
                      <a:pt x="159" y="160"/>
                    </a:cubicBezTo>
                    <a:cubicBezTo>
                      <a:pt x="165" y="172"/>
                      <a:pt x="165" y="172"/>
                      <a:pt x="165" y="172"/>
                    </a:cubicBezTo>
                    <a:cubicBezTo>
                      <a:pt x="165" y="172"/>
                      <a:pt x="165" y="172"/>
                      <a:pt x="165" y="172"/>
                    </a:cubicBezTo>
                    <a:cubicBezTo>
                      <a:pt x="166" y="175"/>
                      <a:pt x="165" y="177"/>
                      <a:pt x="163" y="178"/>
                    </a:cubicBezTo>
                    <a:cubicBezTo>
                      <a:pt x="159" y="180"/>
                      <a:pt x="159" y="180"/>
                      <a:pt x="159" y="180"/>
                    </a:cubicBezTo>
                    <a:cubicBezTo>
                      <a:pt x="159" y="209"/>
                      <a:pt x="159" y="209"/>
                      <a:pt x="159" y="209"/>
                    </a:cubicBezTo>
                    <a:close/>
                    <a:moveTo>
                      <a:pt x="168" y="16"/>
                    </a:moveTo>
                    <a:cubicBezTo>
                      <a:pt x="168" y="15"/>
                      <a:pt x="168" y="15"/>
                      <a:pt x="168" y="15"/>
                    </a:cubicBezTo>
                    <a:cubicBezTo>
                      <a:pt x="166" y="11"/>
                      <a:pt x="163" y="7"/>
                      <a:pt x="159" y="5"/>
                    </a:cubicBezTo>
                    <a:cubicBezTo>
                      <a:pt x="159" y="40"/>
                      <a:pt x="159" y="40"/>
                      <a:pt x="159" y="40"/>
                    </a:cubicBezTo>
                    <a:cubicBezTo>
                      <a:pt x="163" y="49"/>
                      <a:pt x="163" y="49"/>
                      <a:pt x="163" y="49"/>
                    </a:cubicBezTo>
                    <a:cubicBezTo>
                      <a:pt x="163" y="49"/>
                      <a:pt x="163" y="49"/>
                      <a:pt x="163" y="49"/>
                    </a:cubicBezTo>
                    <a:cubicBezTo>
                      <a:pt x="166" y="55"/>
                      <a:pt x="164" y="61"/>
                      <a:pt x="159" y="65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68" y="78"/>
                      <a:pt x="168" y="78"/>
                      <a:pt x="168" y="78"/>
                    </a:cubicBezTo>
                    <a:cubicBezTo>
                      <a:pt x="168" y="16"/>
                      <a:pt x="168" y="16"/>
                      <a:pt x="168" y="16"/>
                    </a:cubicBezTo>
                    <a:close/>
                    <a:moveTo>
                      <a:pt x="168" y="103"/>
                    </a:moveTo>
                    <a:cubicBezTo>
                      <a:pt x="168" y="114"/>
                      <a:pt x="168" y="114"/>
                      <a:pt x="168" y="114"/>
                    </a:cubicBezTo>
                    <a:cubicBezTo>
                      <a:pt x="159" y="118"/>
                      <a:pt x="159" y="118"/>
                      <a:pt x="159" y="118"/>
                    </a:cubicBezTo>
                    <a:cubicBezTo>
                      <a:pt x="159" y="108"/>
                      <a:pt x="159" y="108"/>
                      <a:pt x="159" y="108"/>
                    </a:cubicBezTo>
                    <a:lnTo>
                      <a:pt x="168" y="103"/>
                    </a:lnTo>
                    <a:close/>
                    <a:moveTo>
                      <a:pt x="144" y="216"/>
                    </a:move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59" y="180"/>
                      <a:pt x="159" y="180"/>
                      <a:pt x="159" y="180"/>
                    </a:cubicBezTo>
                    <a:cubicBezTo>
                      <a:pt x="144" y="187"/>
                      <a:pt x="144" y="187"/>
                      <a:pt x="144" y="187"/>
                    </a:cubicBezTo>
                    <a:cubicBezTo>
                      <a:pt x="144" y="216"/>
                      <a:pt x="144" y="216"/>
                      <a:pt x="144" y="216"/>
                    </a:cubicBezTo>
                    <a:close/>
                    <a:moveTo>
                      <a:pt x="159" y="5"/>
                    </a:moveTo>
                    <a:cubicBezTo>
                      <a:pt x="155" y="2"/>
                      <a:pt x="149" y="0"/>
                      <a:pt x="144" y="0"/>
                    </a:cubicBezTo>
                    <a:cubicBezTo>
                      <a:pt x="144" y="22"/>
                      <a:pt x="144" y="22"/>
                      <a:pt x="144" y="22"/>
                    </a:cubicBezTo>
                    <a:cubicBezTo>
                      <a:pt x="148" y="23"/>
                      <a:pt x="152" y="25"/>
                      <a:pt x="154" y="30"/>
                    </a:cubicBezTo>
                    <a:cubicBezTo>
                      <a:pt x="159" y="40"/>
                      <a:pt x="159" y="40"/>
                      <a:pt x="159" y="40"/>
                    </a:cubicBezTo>
                    <a:cubicBezTo>
                      <a:pt x="159" y="5"/>
                      <a:pt x="159" y="5"/>
                      <a:pt x="159" y="5"/>
                    </a:cubicBezTo>
                    <a:close/>
                    <a:moveTo>
                      <a:pt x="159" y="65"/>
                    </a:moveTo>
                    <a:cubicBezTo>
                      <a:pt x="159" y="82"/>
                      <a:pt x="159" y="82"/>
                      <a:pt x="159" y="82"/>
                    </a:cubicBezTo>
                    <a:cubicBezTo>
                      <a:pt x="144" y="89"/>
                      <a:pt x="144" y="89"/>
                      <a:pt x="144" y="89"/>
                    </a:cubicBezTo>
                    <a:cubicBezTo>
                      <a:pt x="144" y="72"/>
                      <a:pt x="144" y="72"/>
                      <a:pt x="144" y="72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8" y="66"/>
                      <a:pt x="159" y="66"/>
                      <a:pt x="159" y="65"/>
                    </a:cubicBezTo>
                    <a:close/>
                    <a:moveTo>
                      <a:pt x="159" y="108"/>
                    </a:moveTo>
                    <a:cubicBezTo>
                      <a:pt x="159" y="118"/>
                      <a:pt x="159" y="118"/>
                      <a:pt x="159" y="118"/>
                    </a:cubicBezTo>
                    <a:cubicBezTo>
                      <a:pt x="156" y="120"/>
                      <a:pt x="156" y="120"/>
                      <a:pt x="156" y="120"/>
                    </a:cubicBezTo>
                    <a:cubicBezTo>
                      <a:pt x="154" y="121"/>
                      <a:pt x="153" y="123"/>
                      <a:pt x="154" y="126"/>
                    </a:cubicBezTo>
                    <a:cubicBezTo>
                      <a:pt x="159" y="136"/>
                      <a:pt x="159" y="136"/>
                      <a:pt x="159" y="136"/>
                    </a:cubicBezTo>
                    <a:cubicBezTo>
                      <a:pt x="159" y="160"/>
                      <a:pt x="159" y="160"/>
                      <a:pt x="159" y="160"/>
                    </a:cubicBezTo>
                    <a:cubicBezTo>
                      <a:pt x="159" y="159"/>
                      <a:pt x="159" y="159"/>
                      <a:pt x="159" y="159"/>
                    </a:cubicBezTo>
                    <a:cubicBezTo>
                      <a:pt x="158" y="157"/>
                      <a:pt x="155" y="156"/>
                      <a:pt x="153" y="157"/>
                    </a:cubicBezTo>
                    <a:cubicBezTo>
                      <a:pt x="144" y="162"/>
                      <a:pt x="144" y="162"/>
                      <a:pt x="144" y="162"/>
                    </a:cubicBezTo>
                    <a:cubicBezTo>
                      <a:pt x="144" y="151"/>
                      <a:pt x="144" y="151"/>
                      <a:pt x="144" y="151"/>
                    </a:cubicBezTo>
                    <a:cubicBezTo>
                      <a:pt x="149" y="148"/>
                      <a:pt x="149" y="148"/>
                      <a:pt x="149" y="148"/>
                    </a:cubicBezTo>
                    <a:cubicBezTo>
                      <a:pt x="151" y="147"/>
                      <a:pt x="152" y="145"/>
                      <a:pt x="151" y="143"/>
                    </a:cubicBezTo>
                    <a:cubicBezTo>
                      <a:pt x="151" y="143"/>
                      <a:pt x="151" y="143"/>
                      <a:pt x="151" y="143"/>
                    </a:cubicBezTo>
                    <a:cubicBezTo>
                      <a:pt x="145" y="130"/>
                      <a:pt x="145" y="130"/>
                      <a:pt x="145" y="130"/>
                    </a:cubicBezTo>
                    <a:cubicBezTo>
                      <a:pt x="145" y="129"/>
                      <a:pt x="144" y="129"/>
                      <a:pt x="144" y="128"/>
                    </a:cubicBezTo>
                    <a:cubicBezTo>
                      <a:pt x="144" y="104"/>
                      <a:pt x="144" y="104"/>
                      <a:pt x="144" y="104"/>
                    </a:cubicBezTo>
                    <a:cubicBezTo>
                      <a:pt x="146" y="109"/>
                      <a:pt x="146" y="109"/>
                      <a:pt x="146" y="109"/>
                    </a:cubicBezTo>
                    <a:cubicBezTo>
                      <a:pt x="147" y="111"/>
                      <a:pt x="150" y="112"/>
                      <a:pt x="152" y="111"/>
                    </a:cubicBezTo>
                    <a:lnTo>
                      <a:pt x="159" y="108"/>
                    </a:lnTo>
                    <a:close/>
                    <a:moveTo>
                      <a:pt x="132" y="2"/>
                    </a:move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30"/>
                      <a:pt x="123" y="30"/>
                      <a:pt x="123" y="30"/>
                    </a:cubicBezTo>
                    <a:cubicBezTo>
                      <a:pt x="137" y="23"/>
                      <a:pt x="137" y="23"/>
                      <a:pt x="137" y="23"/>
                    </a:cubicBezTo>
                    <a:cubicBezTo>
                      <a:pt x="139" y="22"/>
                      <a:pt x="142" y="22"/>
                      <a:pt x="144" y="22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40" y="0"/>
                      <a:pt x="136" y="1"/>
                      <a:pt x="132" y="2"/>
                    </a:cubicBezTo>
                    <a:close/>
                    <a:moveTo>
                      <a:pt x="123" y="225"/>
                    </a:moveTo>
                    <a:cubicBezTo>
                      <a:pt x="144" y="216"/>
                      <a:pt x="144" y="216"/>
                      <a:pt x="144" y="216"/>
                    </a:cubicBezTo>
                    <a:cubicBezTo>
                      <a:pt x="144" y="187"/>
                      <a:pt x="144" y="187"/>
                      <a:pt x="144" y="187"/>
                    </a:cubicBezTo>
                    <a:cubicBezTo>
                      <a:pt x="135" y="191"/>
                      <a:pt x="135" y="191"/>
                      <a:pt x="135" y="191"/>
                    </a:cubicBezTo>
                    <a:cubicBezTo>
                      <a:pt x="133" y="192"/>
                      <a:pt x="130" y="191"/>
                      <a:pt x="129" y="189"/>
                    </a:cubicBezTo>
                    <a:cubicBezTo>
                      <a:pt x="123" y="177"/>
                      <a:pt x="123" y="177"/>
                      <a:pt x="123" y="177"/>
                    </a:cubicBezTo>
                    <a:cubicBezTo>
                      <a:pt x="123" y="225"/>
                      <a:pt x="123" y="225"/>
                      <a:pt x="123" y="225"/>
                    </a:cubicBezTo>
                    <a:close/>
                    <a:moveTo>
                      <a:pt x="144" y="72"/>
                    </a:moveTo>
                    <a:cubicBezTo>
                      <a:pt x="144" y="89"/>
                      <a:pt x="144" y="89"/>
                      <a:pt x="144" y="89"/>
                    </a:cubicBezTo>
                    <a:cubicBezTo>
                      <a:pt x="142" y="90"/>
                      <a:pt x="142" y="90"/>
                      <a:pt x="142" y="90"/>
                    </a:cubicBezTo>
                    <a:cubicBezTo>
                      <a:pt x="140" y="91"/>
                      <a:pt x="139" y="94"/>
                      <a:pt x="140" y="96"/>
                    </a:cubicBezTo>
                    <a:cubicBezTo>
                      <a:pt x="144" y="104"/>
                      <a:pt x="144" y="104"/>
                      <a:pt x="144" y="104"/>
                    </a:cubicBezTo>
                    <a:cubicBezTo>
                      <a:pt x="144" y="128"/>
                      <a:pt x="144" y="128"/>
                      <a:pt x="144" y="128"/>
                    </a:cubicBezTo>
                    <a:cubicBezTo>
                      <a:pt x="143" y="127"/>
                      <a:pt x="141" y="127"/>
                      <a:pt x="139" y="128"/>
                    </a:cubicBezTo>
                    <a:cubicBezTo>
                      <a:pt x="123" y="135"/>
                      <a:pt x="123" y="135"/>
                      <a:pt x="123" y="135"/>
                    </a:cubicBezTo>
                    <a:cubicBezTo>
                      <a:pt x="123" y="125"/>
                      <a:pt x="123" y="125"/>
                      <a:pt x="123" y="125"/>
                    </a:cubicBezTo>
                    <a:cubicBezTo>
                      <a:pt x="135" y="119"/>
                      <a:pt x="135" y="119"/>
                      <a:pt x="135" y="119"/>
                    </a:cubicBezTo>
                    <a:cubicBezTo>
                      <a:pt x="137" y="118"/>
                      <a:pt x="138" y="115"/>
                      <a:pt x="137" y="113"/>
                    </a:cubicBezTo>
                    <a:cubicBezTo>
                      <a:pt x="137" y="113"/>
                      <a:pt x="137" y="113"/>
                      <a:pt x="137" y="113"/>
                    </a:cubicBezTo>
                    <a:cubicBezTo>
                      <a:pt x="131" y="100"/>
                      <a:pt x="131" y="100"/>
                      <a:pt x="131" y="100"/>
                    </a:cubicBezTo>
                    <a:cubicBezTo>
                      <a:pt x="130" y="98"/>
                      <a:pt x="128" y="97"/>
                      <a:pt x="126" y="98"/>
                    </a:cubicBezTo>
                    <a:cubicBezTo>
                      <a:pt x="123" y="99"/>
                      <a:pt x="123" y="99"/>
                      <a:pt x="123" y="99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44" y="72"/>
                      <a:pt x="144" y="72"/>
                      <a:pt x="144" y="72"/>
                    </a:cubicBezTo>
                    <a:close/>
                    <a:moveTo>
                      <a:pt x="144" y="151"/>
                    </a:moveTo>
                    <a:cubicBezTo>
                      <a:pt x="144" y="162"/>
                      <a:pt x="144" y="162"/>
                      <a:pt x="144" y="162"/>
                    </a:cubicBezTo>
                    <a:cubicBezTo>
                      <a:pt x="125" y="171"/>
                      <a:pt x="125" y="171"/>
                      <a:pt x="125" y="171"/>
                    </a:cubicBezTo>
                    <a:cubicBezTo>
                      <a:pt x="124" y="171"/>
                      <a:pt x="124" y="172"/>
                      <a:pt x="123" y="172"/>
                    </a:cubicBezTo>
                    <a:cubicBezTo>
                      <a:pt x="123" y="161"/>
                      <a:pt x="123" y="161"/>
                      <a:pt x="123" y="161"/>
                    </a:cubicBezTo>
                    <a:lnTo>
                      <a:pt x="144" y="151"/>
                    </a:lnTo>
                    <a:close/>
                    <a:moveTo>
                      <a:pt x="123" y="7"/>
                    </a:move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41"/>
                      <a:pt x="99" y="41"/>
                      <a:pt x="99" y="41"/>
                    </a:cubicBezTo>
                    <a:cubicBezTo>
                      <a:pt x="123" y="30"/>
                      <a:pt x="123" y="30"/>
                      <a:pt x="123" y="30"/>
                    </a:cubicBezTo>
                    <a:cubicBezTo>
                      <a:pt x="123" y="7"/>
                      <a:pt x="123" y="7"/>
                      <a:pt x="123" y="7"/>
                    </a:cubicBezTo>
                    <a:close/>
                    <a:moveTo>
                      <a:pt x="99" y="236"/>
                    </a:moveTo>
                    <a:cubicBezTo>
                      <a:pt x="100" y="236"/>
                      <a:pt x="102" y="235"/>
                      <a:pt x="103" y="235"/>
                    </a:cubicBezTo>
                    <a:cubicBezTo>
                      <a:pt x="123" y="225"/>
                      <a:pt x="123" y="225"/>
                      <a:pt x="123" y="225"/>
                    </a:cubicBezTo>
                    <a:cubicBezTo>
                      <a:pt x="123" y="177"/>
                      <a:pt x="123" y="177"/>
                      <a:pt x="123" y="177"/>
                    </a:cubicBezTo>
                    <a:cubicBezTo>
                      <a:pt x="123" y="176"/>
                      <a:pt x="123" y="176"/>
                      <a:pt x="123" y="176"/>
                    </a:cubicBezTo>
                    <a:cubicBezTo>
                      <a:pt x="122" y="175"/>
                      <a:pt x="123" y="174"/>
                      <a:pt x="123" y="172"/>
                    </a:cubicBezTo>
                    <a:cubicBezTo>
                      <a:pt x="123" y="161"/>
                      <a:pt x="123" y="161"/>
                      <a:pt x="123" y="161"/>
                    </a:cubicBezTo>
                    <a:cubicBezTo>
                      <a:pt x="121" y="162"/>
                      <a:pt x="121" y="162"/>
                      <a:pt x="121" y="162"/>
                    </a:cubicBezTo>
                    <a:cubicBezTo>
                      <a:pt x="119" y="163"/>
                      <a:pt x="116" y="162"/>
                      <a:pt x="115" y="159"/>
                    </a:cubicBezTo>
                    <a:cubicBezTo>
                      <a:pt x="109" y="147"/>
                      <a:pt x="109" y="147"/>
                      <a:pt x="109" y="147"/>
                    </a:cubicBezTo>
                    <a:cubicBezTo>
                      <a:pt x="108" y="145"/>
                      <a:pt x="109" y="142"/>
                      <a:pt x="111" y="141"/>
                    </a:cubicBezTo>
                    <a:cubicBezTo>
                      <a:pt x="123" y="135"/>
                      <a:pt x="123" y="135"/>
                      <a:pt x="123" y="135"/>
                    </a:cubicBezTo>
                    <a:cubicBezTo>
                      <a:pt x="123" y="125"/>
                      <a:pt x="123" y="125"/>
                      <a:pt x="123" y="125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05" y="133"/>
                      <a:pt x="102" y="132"/>
                      <a:pt x="101" y="130"/>
                    </a:cubicBezTo>
                    <a:cubicBezTo>
                      <a:pt x="99" y="124"/>
                      <a:pt x="99" y="124"/>
                      <a:pt x="99" y="124"/>
                    </a:cubicBezTo>
                    <a:cubicBezTo>
                      <a:pt x="99" y="150"/>
                      <a:pt x="99" y="150"/>
                      <a:pt x="99" y="150"/>
                    </a:cubicBezTo>
                    <a:cubicBezTo>
                      <a:pt x="99" y="150"/>
                      <a:pt x="99" y="151"/>
                      <a:pt x="100" y="151"/>
                    </a:cubicBezTo>
                    <a:cubicBezTo>
                      <a:pt x="106" y="164"/>
                      <a:pt x="106" y="164"/>
                      <a:pt x="106" y="164"/>
                    </a:cubicBezTo>
                    <a:cubicBezTo>
                      <a:pt x="106" y="164"/>
                      <a:pt x="106" y="164"/>
                      <a:pt x="106" y="164"/>
                    </a:cubicBezTo>
                    <a:cubicBezTo>
                      <a:pt x="107" y="166"/>
                      <a:pt x="106" y="169"/>
                      <a:pt x="104" y="170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99" y="183"/>
                      <a:pt x="99" y="183"/>
                      <a:pt x="99" y="183"/>
                    </a:cubicBezTo>
                    <a:cubicBezTo>
                      <a:pt x="108" y="179"/>
                      <a:pt x="108" y="179"/>
                      <a:pt x="108" y="179"/>
                    </a:cubicBezTo>
                    <a:cubicBezTo>
                      <a:pt x="110" y="178"/>
                      <a:pt x="113" y="179"/>
                      <a:pt x="114" y="181"/>
                    </a:cubicBezTo>
                    <a:cubicBezTo>
                      <a:pt x="120" y="194"/>
                      <a:pt x="120" y="194"/>
                      <a:pt x="120" y="194"/>
                    </a:cubicBezTo>
                    <a:cubicBezTo>
                      <a:pt x="120" y="194"/>
                      <a:pt x="120" y="194"/>
                      <a:pt x="120" y="194"/>
                    </a:cubicBezTo>
                    <a:cubicBezTo>
                      <a:pt x="121" y="196"/>
                      <a:pt x="120" y="198"/>
                      <a:pt x="118" y="199"/>
                    </a:cubicBezTo>
                    <a:cubicBezTo>
                      <a:pt x="99" y="208"/>
                      <a:pt x="99" y="208"/>
                      <a:pt x="99" y="208"/>
                    </a:cubicBezTo>
                    <a:cubicBezTo>
                      <a:pt x="99" y="236"/>
                      <a:pt x="99" y="236"/>
                      <a:pt x="99" y="236"/>
                    </a:cubicBezTo>
                    <a:close/>
                    <a:moveTo>
                      <a:pt x="123" y="82"/>
                    </a:moveTo>
                    <a:cubicBezTo>
                      <a:pt x="123" y="99"/>
                      <a:pt x="123" y="99"/>
                      <a:pt x="123" y="99"/>
                    </a:cubicBezTo>
                    <a:cubicBezTo>
                      <a:pt x="99" y="111"/>
                      <a:pt x="99" y="111"/>
                      <a:pt x="99" y="111"/>
                    </a:cubicBezTo>
                    <a:cubicBezTo>
                      <a:pt x="99" y="94"/>
                      <a:pt x="99" y="94"/>
                      <a:pt x="99" y="94"/>
                    </a:cubicBezTo>
                    <a:lnTo>
                      <a:pt x="123" y="82"/>
                    </a:lnTo>
                    <a:close/>
                    <a:moveTo>
                      <a:pt x="99" y="18"/>
                    </a:moveTo>
                    <a:cubicBezTo>
                      <a:pt x="71" y="31"/>
                      <a:pt x="71" y="31"/>
                      <a:pt x="71" y="31"/>
                    </a:cubicBezTo>
                    <a:cubicBezTo>
                      <a:pt x="71" y="54"/>
                      <a:pt x="71" y="54"/>
                      <a:pt x="71" y="54"/>
                    </a:cubicBezTo>
                    <a:cubicBezTo>
                      <a:pt x="99" y="41"/>
                      <a:pt x="99" y="41"/>
                      <a:pt x="99" y="41"/>
                    </a:cubicBezTo>
                    <a:cubicBezTo>
                      <a:pt x="99" y="18"/>
                      <a:pt x="99" y="18"/>
                      <a:pt x="99" y="18"/>
                    </a:cubicBezTo>
                    <a:close/>
                    <a:moveTo>
                      <a:pt x="71" y="227"/>
                    </a:moveTo>
                    <a:cubicBezTo>
                      <a:pt x="77" y="235"/>
                      <a:pt x="88" y="239"/>
                      <a:pt x="99" y="236"/>
                    </a:cubicBezTo>
                    <a:cubicBezTo>
                      <a:pt x="99" y="208"/>
                      <a:pt x="99" y="208"/>
                      <a:pt x="99" y="208"/>
                    </a:cubicBezTo>
                    <a:cubicBezTo>
                      <a:pt x="89" y="212"/>
                      <a:pt x="89" y="212"/>
                      <a:pt x="89" y="212"/>
                    </a:cubicBezTo>
                    <a:cubicBezTo>
                      <a:pt x="87" y="213"/>
                      <a:pt x="85" y="213"/>
                      <a:pt x="84" y="210"/>
                    </a:cubicBezTo>
                    <a:cubicBezTo>
                      <a:pt x="78" y="197"/>
                      <a:pt x="78" y="197"/>
                      <a:pt x="78" y="197"/>
                    </a:cubicBezTo>
                    <a:cubicBezTo>
                      <a:pt x="77" y="195"/>
                      <a:pt x="78" y="193"/>
                      <a:pt x="80" y="192"/>
                    </a:cubicBezTo>
                    <a:cubicBezTo>
                      <a:pt x="99" y="183"/>
                      <a:pt x="99" y="183"/>
                      <a:pt x="99" y="183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75" y="183"/>
                      <a:pt x="75" y="183"/>
                      <a:pt x="75" y="183"/>
                    </a:cubicBezTo>
                    <a:cubicBezTo>
                      <a:pt x="74" y="184"/>
                      <a:pt x="72" y="183"/>
                      <a:pt x="71" y="182"/>
                    </a:cubicBezTo>
                    <a:cubicBezTo>
                      <a:pt x="71" y="227"/>
                      <a:pt x="71" y="227"/>
                      <a:pt x="71" y="227"/>
                    </a:cubicBezTo>
                    <a:close/>
                    <a:moveTo>
                      <a:pt x="99" y="94"/>
                    </a:moveTo>
                    <a:cubicBezTo>
                      <a:pt x="99" y="111"/>
                      <a:pt x="99" y="111"/>
                      <a:pt x="99" y="111"/>
                    </a:cubicBezTo>
                    <a:cubicBezTo>
                      <a:pt x="97" y="111"/>
                      <a:pt x="97" y="111"/>
                      <a:pt x="97" y="111"/>
                    </a:cubicBezTo>
                    <a:cubicBezTo>
                      <a:pt x="95" y="112"/>
                      <a:pt x="94" y="115"/>
                      <a:pt x="95" y="117"/>
                    </a:cubicBezTo>
                    <a:cubicBezTo>
                      <a:pt x="99" y="124"/>
                      <a:pt x="99" y="124"/>
                      <a:pt x="99" y="124"/>
                    </a:cubicBezTo>
                    <a:cubicBezTo>
                      <a:pt x="99" y="150"/>
                      <a:pt x="99" y="150"/>
                      <a:pt x="99" y="150"/>
                    </a:cubicBezTo>
                    <a:cubicBezTo>
                      <a:pt x="97" y="149"/>
                      <a:pt x="96" y="148"/>
                      <a:pt x="94" y="149"/>
                    </a:cubicBezTo>
                    <a:cubicBezTo>
                      <a:pt x="71" y="160"/>
                      <a:pt x="71" y="160"/>
                      <a:pt x="71" y="160"/>
                    </a:cubicBezTo>
                    <a:cubicBezTo>
                      <a:pt x="71" y="149"/>
                      <a:pt x="71" y="149"/>
                      <a:pt x="71" y="149"/>
                    </a:cubicBezTo>
                    <a:cubicBezTo>
                      <a:pt x="90" y="140"/>
                      <a:pt x="90" y="140"/>
                      <a:pt x="90" y="140"/>
                    </a:cubicBezTo>
                    <a:cubicBezTo>
                      <a:pt x="92" y="139"/>
                      <a:pt x="93" y="136"/>
                      <a:pt x="92" y="134"/>
                    </a:cubicBezTo>
                    <a:cubicBezTo>
                      <a:pt x="92" y="134"/>
                      <a:pt x="92" y="134"/>
                      <a:pt x="92" y="134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85" y="119"/>
                      <a:pt x="82" y="118"/>
                      <a:pt x="80" y="119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07"/>
                      <a:pt x="71" y="107"/>
                      <a:pt x="71" y="107"/>
                    </a:cubicBezTo>
                    <a:lnTo>
                      <a:pt x="99" y="94"/>
                    </a:lnTo>
                    <a:close/>
                    <a:moveTo>
                      <a:pt x="71" y="31"/>
                    </a:moveTo>
                    <a:cubicBezTo>
                      <a:pt x="20" y="55"/>
                      <a:pt x="20" y="55"/>
                      <a:pt x="20" y="55"/>
                    </a:cubicBezTo>
                    <a:cubicBezTo>
                      <a:pt x="6" y="62"/>
                      <a:pt x="0" y="78"/>
                      <a:pt x="7" y="91"/>
                    </a:cubicBezTo>
                    <a:cubicBezTo>
                      <a:pt x="68" y="222"/>
                      <a:pt x="68" y="222"/>
                      <a:pt x="68" y="222"/>
                    </a:cubicBezTo>
                    <a:cubicBezTo>
                      <a:pt x="69" y="223"/>
                      <a:pt x="70" y="225"/>
                      <a:pt x="71" y="227"/>
                    </a:cubicBezTo>
                    <a:cubicBezTo>
                      <a:pt x="71" y="182"/>
                      <a:pt x="71" y="182"/>
                      <a:pt x="71" y="182"/>
                    </a:cubicBezTo>
                    <a:cubicBezTo>
                      <a:pt x="71" y="182"/>
                      <a:pt x="70" y="181"/>
                      <a:pt x="70" y="181"/>
                    </a:cubicBezTo>
                    <a:cubicBezTo>
                      <a:pt x="64" y="168"/>
                      <a:pt x="64" y="168"/>
                      <a:pt x="64" y="168"/>
                    </a:cubicBezTo>
                    <a:cubicBezTo>
                      <a:pt x="63" y="166"/>
                      <a:pt x="64" y="163"/>
                      <a:pt x="66" y="162"/>
                    </a:cubicBezTo>
                    <a:cubicBezTo>
                      <a:pt x="71" y="160"/>
                      <a:pt x="71" y="160"/>
                      <a:pt x="71" y="160"/>
                    </a:cubicBezTo>
                    <a:cubicBezTo>
                      <a:pt x="71" y="149"/>
                      <a:pt x="71" y="149"/>
                      <a:pt x="71" y="149"/>
                    </a:cubicBezTo>
                    <a:cubicBezTo>
                      <a:pt x="62" y="153"/>
                      <a:pt x="62" y="153"/>
                      <a:pt x="62" y="153"/>
                    </a:cubicBezTo>
                    <a:cubicBezTo>
                      <a:pt x="60" y="154"/>
                      <a:pt x="57" y="153"/>
                      <a:pt x="56" y="151"/>
                    </a:cubicBezTo>
                    <a:cubicBezTo>
                      <a:pt x="50" y="138"/>
                      <a:pt x="50" y="138"/>
                      <a:pt x="50" y="138"/>
                    </a:cubicBezTo>
                    <a:cubicBezTo>
                      <a:pt x="49" y="136"/>
                      <a:pt x="50" y="134"/>
                      <a:pt x="52" y="133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07"/>
                      <a:pt x="71" y="107"/>
                      <a:pt x="71" y="107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46" y="118"/>
                      <a:pt x="38" y="116"/>
                      <a:pt x="35" y="109"/>
                    </a:cubicBezTo>
                    <a:cubicBezTo>
                      <a:pt x="26" y="89"/>
                      <a:pt x="26" y="89"/>
                      <a:pt x="26" y="89"/>
                    </a:cubicBezTo>
                    <a:cubicBezTo>
                      <a:pt x="23" y="83"/>
                      <a:pt x="26" y="75"/>
                      <a:pt x="33" y="72"/>
                    </a:cubicBezTo>
                    <a:cubicBezTo>
                      <a:pt x="71" y="54"/>
                      <a:pt x="71" y="54"/>
                      <a:pt x="71" y="54"/>
                    </a:cubicBezTo>
                    <a:lnTo>
                      <a:pt x="71" y="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2" name="Rectangle 59"/>
              <p:cNvSpPr>
                <a:spLocks noChangeArrowheads="1"/>
              </p:cNvSpPr>
              <p:nvPr/>
            </p:nvSpPr>
            <p:spPr bwMode="auto">
              <a:xfrm>
                <a:off x="9298626" y="3445578"/>
                <a:ext cx="627063" cy="317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3" name="Rectangle 60"/>
              <p:cNvSpPr>
                <a:spLocks noChangeArrowheads="1"/>
              </p:cNvSpPr>
              <p:nvPr/>
            </p:nvSpPr>
            <p:spPr bwMode="auto">
              <a:xfrm>
                <a:off x="9324026" y="3382078"/>
                <a:ext cx="576263" cy="317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4" name="Rectangle 61"/>
              <p:cNvSpPr>
                <a:spLocks noChangeArrowheads="1"/>
              </p:cNvSpPr>
              <p:nvPr/>
            </p:nvSpPr>
            <p:spPr bwMode="auto">
              <a:xfrm>
                <a:off x="9551039" y="3316990"/>
                <a:ext cx="122238" cy="317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5" name="Rectangle 62"/>
              <p:cNvSpPr>
                <a:spLocks noChangeArrowheads="1"/>
              </p:cNvSpPr>
              <p:nvPr/>
            </p:nvSpPr>
            <p:spPr bwMode="auto">
              <a:xfrm>
                <a:off x="9573264" y="3083628"/>
                <a:ext cx="77788" cy="2540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6" name="Rectangle 63"/>
              <p:cNvSpPr>
                <a:spLocks noChangeArrowheads="1"/>
              </p:cNvSpPr>
              <p:nvPr/>
            </p:nvSpPr>
            <p:spPr bwMode="auto">
              <a:xfrm>
                <a:off x="9551039" y="3070928"/>
                <a:ext cx="122238" cy="317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7" name="Rectangle 64"/>
              <p:cNvSpPr>
                <a:spLocks noChangeArrowheads="1"/>
              </p:cNvSpPr>
              <p:nvPr/>
            </p:nvSpPr>
            <p:spPr bwMode="auto">
              <a:xfrm>
                <a:off x="9736776" y="3316990"/>
                <a:ext cx="119063" cy="317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8" name="Rectangle 65"/>
              <p:cNvSpPr>
                <a:spLocks noChangeArrowheads="1"/>
              </p:cNvSpPr>
              <p:nvPr/>
            </p:nvSpPr>
            <p:spPr bwMode="auto">
              <a:xfrm>
                <a:off x="9757414" y="3083628"/>
                <a:ext cx="76200" cy="2540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9" name="Rectangle 66"/>
              <p:cNvSpPr>
                <a:spLocks noChangeArrowheads="1"/>
              </p:cNvSpPr>
              <p:nvPr/>
            </p:nvSpPr>
            <p:spPr bwMode="auto">
              <a:xfrm>
                <a:off x="9736776" y="3070928"/>
                <a:ext cx="119063" cy="317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0" name="Rectangle 67"/>
              <p:cNvSpPr>
                <a:spLocks noChangeArrowheads="1"/>
              </p:cNvSpPr>
              <p:nvPr/>
            </p:nvSpPr>
            <p:spPr bwMode="auto">
              <a:xfrm>
                <a:off x="9368476" y="3316990"/>
                <a:ext cx="122238" cy="317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1" name="Rectangle 68"/>
              <p:cNvSpPr>
                <a:spLocks noChangeArrowheads="1"/>
              </p:cNvSpPr>
              <p:nvPr/>
            </p:nvSpPr>
            <p:spPr bwMode="auto">
              <a:xfrm>
                <a:off x="9389114" y="3083628"/>
                <a:ext cx="79375" cy="2540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2" name="Rectangle 69"/>
              <p:cNvSpPr>
                <a:spLocks noChangeArrowheads="1"/>
              </p:cNvSpPr>
              <p:nvPr/>
            </p:nvSpPr>
            <p:spPr bwMode="auto">
              <a:xfrm>
                <a:off x="9368476" y="3070928"/>
                <a:ext cx="122238" cy="317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3" name="Rectangle 70"/>
              <p:cNvSpPr>
                <a:spLocks noChangeArrowheads="1"/>
              </p:cNvSpPr>
              <p:nvPr/>
            </p:nvSpPr>
            <p:spPr bwMode="auto">
              <a:xfrm>
                <a:off x="9324026" y="3001078"/>
                <a:ext cx="576263" cy="317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4" name="Freeform 71"/>
              <p:cNvSpPr/>
              <p:nvPr/>
            </p:nvSpPr>
            <p:spPr bwMode="auto">
              <a:xfrm>
                <a:off x="9324026" y="2816928"/>
                <a:ext cx="576263" cy="184150"/>
              </a:xfrm>
              <a:custGeom>
                <a:avLst/>
                <a:gdLst>
                  <a:gd name="T0" fmla="*/ 181 w 363"/>
                  <a:gd name="T1" fmla="*/ 0 h 116"/>
                  <a:gd name="T2" fmla="*/ 363 w 363"/>
                  <a:gd name="T3" fmla="*/ 116 h 116"/>
                  <a:gd name="T4" fmla="*/ 0 w 363"/>
                  <a:gd name="T5" fmla="*/ 116 h 116"/>
                  <a:gd name="T6" fmla="*/ 181 w 363"/>
                  <a:gd name="T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3" h="116">
                    <a:moveTo>
                      <a:pt x="181" y="0"/>
                    </a:moveTo>
                    <a:lnTo>
                      <a:pt x="363" y="116"/>
                    </a:lnTo>
                    <a:lnTo>
                      <a:pt x="0" y="116"/>
                    </a:lnTo>
                    <a:lnTo>
                      <a:pt x="18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5" name="Freeform 72"/>
              <p:cNvSpPr>
                <a:spLocks noEditPoints="1"/>
              </p:cNvSpPr>
              <p:nvPr/>
            </p:nvSpPr>
            <p:spPr bwMode="auto">
              <a:xfrm>
                <a:off x="7739701" y="2983615"/>
                <a:ext cx="800100" cy="522288"/>
              </a:xfrm>
              <a:custGeom>
                <a:avLst/>
                <a:gdLst>
                  <a:gd name="T0" fmla="*/ 82 w 367"/>
                  <a:gd name="T1" fmla="*/ 27 h 240"/>
                  <a:gd name="T2" fmla="*/ 367 w 367"/>
                  <a:gd name="T3" fmla="*/ 120 h 240"/>
                  <a:gd name="T4" fmla="*/ 82 w 367"/>
                  <a:gd name="T5" fmla="*/ 213 h 240"/>
                  <a:gd name="T6" fmla="*/ 82 w 367"/>
                  <a:gd name="T7" fmla="*/ 177 h 240"/>
                  <a:gd name="T8" fmla="*/ 127 w 367"/>
                  <a:gd name="T9" fmla="*/ 143 h 240"/>
                  <a:gd name="T10" fmla="*/ 127 w 367"/>
                  <a:gd name="T11" fmla="*/ 87 h 240"/>
                  <a:gd name="T12" fmla="*/ 138 w 367"/>
                  <a:gd name="T13" fmla="*/ 87 h 240"/>
                  <a:gd name="T14" fmla="*/ 138 w 367"/>
                  <a:gd name="T15" fmla="*/ 64 h 240"/>
                  <a:gd name="T16" fmla="*/ 127 w 367"/>
                  <a:gd name="T17" fmla="*/ 64 h 240"/>
                  <a:gd name="T18" fmla="*/ 102 w 367"/>
                  <a:gd name="T19" fmla="*/ 64 h 240"/>
                  <a:gd name="T20" fmla="*/ 91 w 367"/>
                  <a:gd name="T21" fmla="*/ 64 h 240"/>
                  <a:gd name="T22" fmla="*/ 91 w 367"/>
                  <a:gd name="T23" fmla="*/ 87 h 240"/>
                  <a:gd name="T24" fmla="*/ 102 w 367"/>
                  <a:gd name="T25" fmla="*/ 87 h 240"/>
                  <a:gd name="T26" fmla="*/ 102 w 367"/>
                  <a:gd name="T27" fmla="*/ 143 h 240"/>
                  <a:gd name="T28" fmla="*/ 82 w 367"/>
                  <a:gd name="T29" fmla="*/ 156 h 240"/>
                  <a:gd name="T30" fmla="*/ 82 w 367"/>
                  <a:gd name="T31" fmla="*/ 27 h 240"/>
                  <a:gd name="T32" fmla="*/ 0 w 367"/>
                  <a:gd name="T33" fmla="*/ 0 h 240"/>
                  <a:gd name="T34" fmla="*/ 82 w 367"/>
                  <a:gd name="T35" fmla="*/ 27 h 240"/>
                  <a:gd name="T36" fmla="*/ 82 w 367"/>
                  <a:gd name="T37" fmla="*/ 156 h 240"/>
                  <a:gd name="T38" fmla="*/ 82 w 367"/>
                  <a:gd name="T39" fmla="*/ 156 h 240"/>
                  <a:gd name="T40" fmla="*/ 62 w 367"/>
                  <a:gd name="T41" fmla="*/ 143 h 240"/>
                  <a:gd name="T42" fmla="*/ 62 w 367"/>
                  <a:gd name="T43" fmla="*/ 87 h 240"/>
                  <a:gd name="T44" fmla="*/ 73 w 367"/>
                  <a:gd name="T45" fmla="*/ 87 h 240"/>
                  <a:gd name="T46" fmla="*/ 73 w 367"/>
                  <a:gd name="T47" fmla="*/ 64 h 240"/>
                  <a:gd name="T48" fmla="*/ 62 w 367"/>
                  <a:gd name="T49" fmla="*/ 64 h 240"/>
                  <a:gd name="T50" fmla="*/ 37 w 367"/>
                  <a:gd name="T51" fmla="*/ 64 h 240"/>
                  <a:gd name="T52" fmla="*/ 26 w 367"/>
                  <a:gd name="T53" fmla="*/ 64 h 240"/>
                  <a:gd name="T54" fmla="*/ 26 w 367"/>
                  <a:gd name="T55" fmla="*/ 87 h 240"/>
                  <a:gd name="T56" fmla="*/ 37 w 367"/>
                  <a:gd name="T57" fmla="*/ 87 h 240"/>
                  <a:gd name="T58" fmla="*/ 37 w 367"/>
                  <a:gd name="T59" fmla="*/ 143 h 240"/>
                  <a:gd name="T60" fmla="*/ 82 w 367"/>
                  <a:gd name="T61" fmla="*/ 177 h 240"/>
                  <a:gd name="T62" fmla="*/ 82 w 367"/>
                  <a:gd name="T63" fmla="*/ 177 h 240"/>
                  <a:gd name="T64" fmla="*/ 82 w 367"/>
                  <a:gd name="T65" fmla="*/ 213 h 240"/>
                  <a:gd name="T66" fmla="*/ 0 w 367"/>
                  <a:gd name="T67" fmla="*/ 240 h 240"/>
                  <a:gd name="T68" fmla="*/ 0 w 367"/>
                  <a:gd name="T6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7" h="240">
                    <a:moveTo>
                      <a:pt x="82" y="27"/>
                    </a:moveTo>
                    <a:cubicBezTo>
                      <a:pt x="367" y="120"/>
                      <a:pt x="367" y="120"/>
                      <a:pt x="367" y="120"/>
                    </a:cubicBezTo>
                    <a:cubicBezTo>
                      <a:pt x="82" y="213"/>
                      <a:pt x="82" y="213"/>
                      <a:pt x="82" y="213"/>
                    </a:cubicBezTo>
                    <a:cubicBezTo>
                      <a:pt x="82" y="177"/>
                      <a:pt x="82" y="177"/>
                      <a:pt x="82" y="177"/>
                    </a:cubicBezTo>
                    <a:cubicBezTo>
                      <a:pt x="107" y="177"/>
                      <a:pt x="127" y="162"/>
                      <a:pt x="127" y="143"/>
                    </a:cubicBezTo>
                    <a:cubicBezTo>
                      <a:pt x="127" y="87"/>
                      <a:pt x="127" y="87"/>
                      <a:pt x="127" y="87"/>
                    </a:cubicBezTo>
                    <a:cubicBezTo>
                      <a:pt x="138" y="87"/>
                      <a:pt x="138" y="87"/>
                      <a:pt x="138" y="87"/>
                    </a:cubicBezTo>
                    <a:cubicBezTo>
                      <a:pt x="138" y="64"/>
                      <a:pt x="138" y="64"/>
                      <a:pt x="138" y="64"/>
                    </a:cubicBezTo>
                    <a:cubicBezTo>
                      <a:pt x="127" y="64"/>
                      <a:pt x="127" y="64"/>
                      <a:pt x="127" y="64"/>
                    </a:cubicBezTo>
                    <a:cubicBezTo>
                      <a:pt x="102" y="64"/>
                      <a:pt x="102" y="64"/>
                      <a:pt x="102" y="64"/>
                    </a:cubicBezTo>
                    <a:cubicBezTo>
                      <a:pt x="91" y="64"/>
                      <a:pt x="91" y="64"/>
                      <a:pt x="91" y="64"/>
                    </a:cubicBezTo>
                    <a:cubicBezTo>
                      <a:pt x="91" y="87"/>
                      <a:pt x="91" y="87"/>
                      <a:pt x="91" y="87"/>
                    </a:cubicBezTo>
                    <a:cubicBezTo>
                      <a:pt x="102" y="87"/>
                      <a:pt x="102" y="87"/>
                      <a:pt x="102" y="87"/>
                    </a:cubicBezTo>
                    <a:cubicBezTo>
                      <a:pt x="102" y="143"/>
                      <a:pt x="102" y="143"/>
                      <a:pt x="102" y="143"/>
                    </a:cubicBezTo>
                    <a:cubicBezTo>
                      <a:pt x="102" y="150"/>
                      <a:pt x="93" y="156"/>
                      <a:pt x="82" y="156"/>
                    </a:cubicBezTo>
                    <a:lnTo>
                      <a:pt x="82" y="27"/>
                    </a:lnTo>
                    <a:close/>
                    <a:moveTo>
                      <a:pt x="0" y="0"/>
                    </a:moveTo>
                    <a:cubicBezTo>
                      <a:pt x="82" y="27"/>
                      <a:pt x="82" y="27"/>
                      <a:pt x="82" y="27"/>
                    </a:cubicBezTo>
                    <a:cubicBezTo>
                      <a:pt x="82" y="156"/>
                      <a:pt x="82" y="156"/>
                      <a:pt x="82" y="156"/>
                    </a:cubicBezTo>
                    <a:cubicBezTo>
                      <a:pt x="82" y="156"/>
                      <a:pt x="82" y="156"/>
                      <a:pt x="82" y="156"/>
                    </a:cubicBezTo>
                    <a:cubicBezTo>
                      <a:pt x="71" y="156"/>
                      <a:pt x="62" y="150"/>
                      <a:pt x="62" y="143"/>
                    </a:cubicBezTo>
                    <a:cubicBezTo>
                      <a:pt x="62" y="87"/>
                      <a:pt x="62" y="87"/>
                      <a:pt x="62" y="87"/>
                    </a:cubicBezTo>
                    <a:cubicBezTo>
                      <a:pt x="73" y="87"/>
                      <a:pt x="73" y="87"/>
                      <a:pt x="73" y="87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62" y="64"/>
                      <a:pt x="62" y="64"/>
                      <a:pt x="62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37" y="87"/>
                      <a:pt x="37" y="87"/>
                      <a:pt x="37" y="87"/>
                    </a:cubicBezTo>
                    <a:cubicBezTo>
                      <a:pt x="37" y="143"/>
                      <a:pt x="37" y="143"/>
                      <a:pt x="37" y="143"/>
                    </a:cubicBezTo>
                    <a:cubicBezTo>
                      <a:pt x="37" y="162"/>
                      <a:pt x="57" y="177"/>
                      <a:pt x="82" y="177"/>
                    </a:cubicBezTo>
                    <a:cubicBezTo>
                      <a:pt x="82" y="177"/>
                      <a:pt x="82" y="177"/>
                      <a:pt x="82" y="177"/>
                    </a:cubicBezTo>
                    <a:cubicBezTo>
                      <a:pt x="82" y="213"/>
                      <a:pt x="82" y="213"/>
                      <a:pt x="82" y="213"/>
                    </a:cubicBezTo>
                    <a:cubicBezTo>
                      <a:pt x="0" y="240"/>
                      <a:pt x="0" y="240"/>
                      <a:pt x="0" y="24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6" name="Freeform 73"/>
              <p:cNvSpPr>
                <a:spLocks noEditPoints="1"/>
              </p:cNvSpPr>
              <p:nvPr/>
            </p:nvSpPr>
            <p:spPr bwMode="auto">
              <a:xfrm>
                <a:off x="9505001" y="3556703"/>
                <a:ext cx="187325" cy="327025"/>
              </a:xfrm>
              <a:custGeom>
                <a:avLst/>
                <a:gdLst>
                  <a:gd name="T0" fmla="*/ 37 w 86"/>
                  <a:gd name="T1" fmla="*/ 128 h 150"/>
                  <a:gd name="T2" fmla="*/ 34 w 86"/>
                  <a:gd name="T3" fmla="*/ 127 h 150"/>
                  <a:gd name="T4" fmla="*/ 34 w 86"/>
                  <a:gd name="T5" fmla="*/ 150 h 150"/>
                  <a:gd name="T6" fmla="*/ 45 w 86"/>
                  <a:gd name="T7" fmla="*/ 142 h 150"/>
                  <a:gd name="T8" fmla="*/ 37 w 86"/>
                  <a:gd name="T9" fmla="*/ 128 h 150"/>
                  <a:gd name="T10" fmla="*/ 34 w 86"/>
                  <a:gd name="T11" fmla="*/ 118 h 150"/>
                  <a:gd name="T12" fmla="*/ 34 w 86"/>
                  <a:gd name="T13" fmla="*/ 51 h 150"/>
                  <a:gd name="T14" fmla="*/ 51 w 86"/>
                  <a:gd name="T15" fmla="*/ 46 h 150"/>
                  <a:gd name="T16" fmla="*/ 61 w 86"/>
                  <a:gd name="T17" fmla="*/ 8 h 150"/>
                  <a:gd name="T18" fmla="*/ 72 w 86"/>
                  <a:gd name="T19" fmla="*/ 1 h 150"/>
                  <a:gd name="T20" fmla="*/ 78 w 86"/>
                  <a:gd name="T21" fmla="*/ 12 h 150"/>
                  <a:gd name="T22" fmla="*/ 69 w 86"/>
                  <a:gd name="T23" fmla="*/ 51 h 150"/>
                  <a:gd name="T24" fmla="*/ 82 w 86"/>
                  <a:gd name="T25" fmla="*/ 84 h 150"/>
                  <a:gd name="T26" fmla="*/ 77 w 86"/>
                  <a:gd name="T27" fmla="*/ 103 h 150"/>
                  <a:gd name="T28" fmla="*/ 77 w 86"/>
                  <a:gd name="T29" fmla="*/ 103 h 150"/>
                  <a:gd name="T30" fmla="*/ 86 w 86"/>
                  <a:gd name="T31" fmla="*/ 117 h 150"/>
                  <a:gd name="T32" fmla="*/ 83 w 86"/>
                  <a:gd name="T33" fmla="*/ 130 h 150"/>
                  <a:gd name="T34" fmla="*/ 34 w 86"/>
                  <a:gd name="T35" fmla="*/ 118 h 150"/>
                  <a:gd name="T36" fmla="*/ 34 w 86"/>
                  <a:gd name="T37" fmla="*/ 127 h 150"/>
                  <a:gd name="T38" fmla="*/ 23 w 86"/>
                  <a:gd name="T39" fmla="*/ 136 h 150"/>
                  <a:gd name="T40" fmla="*/ 31 w 86"/>
                  <a:gd name="T41" fmla="*/ 150 h 150"/>
                  <a:gd name="T42" fmla="*/ 34 w 86"/>
                  <a:gd name="T43" fmla="*/ 150 h 150"/>
                  <a:gd name="T44" fmla="*/ 34 w 86"/>
                  <a:gd name="T45" fmla="*/ 127 h 150"/>
                  <a:gd name="T46" fmla="*/ 34 w 86"/>
                  <a:gd name="T47" fmla="*/ 51 h 150"/>
                  <a:gd name="T48" fmla="*/ 34 w 86"/>
                  <a:gd name="T49" fmla="*/ 118 h 150"/>
                  <a:gd name="T50" fmla="*/ 0 w 86"/>
                  <a:gd name="T51" fmla="*/ 109 h 150"/>
                  <a:gd name="T52" fmla="*/ 3 w 86"/>
                  <a:gd name="T53" fmla="*/ 96 h 150"/>
                  <a:gd name="T54" fmla="*/ 18 w 86"/>
                  <a:gd name="T55" fmla="*/ 88 h 150"/>
                  <a:gd name="T56" fmla="*/ 23 w 86"/>
                  <a:gd name="T57" fmla="*/ 69 h 150"/>
                  <a:gd name="T58" fmla="*/ 34 w 86"/>
                  <a:gd name="T59" fmla="*/ 51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6" h="150">
                    <a:moveTo>
                      <a:pt x="37" y="128"/>
                    </a:moveTo>
                    <a:cubicBezTo>
                      <a:pt x="36" y="127"/>
                      <a:pt x="35" y="127"/>
                      <a:pt x="34" y="127"/>
                    </a:cubicBezTo>
                    <a:cubicBezTo>
                      <a:pt x="34" y="150"/>
                      <a:pt x="34" y="150"/>
                      <a:pt x="34" y="150"/>
                    </a:cubicBezTo>
                    <a:cubicBezTo>
                      <a:pt x="39" y="150"/>
                      <a:pt x="44" y="147"/>
                      <a:pt x="45" y="142"/>
                    </a:cubicBezTo>
                    <a:cubicBezTo>
                      <a:pt x="47" y="136"/>
                      <a:pt x="43" y="129"/>
                      <a:pt x="37" y="128"/>
                    </a:cubicBezTo>
                    <a:close/>
                    <a:moveTo>
                      <a:pt x="34" y="118"/>
                    </a:moveTo>
                    <a:cubicBezTo>
                      <a:pt x="34" y="51"/>
                      <a:pt x="34" y="51"/>
                      <a:pt x="34" y="51"/>
                    </a:cubicBezTo>
                    <a:cubicBezTo>
                      <a:pt x="39" y="48"/>
                      <a:pt x="45" y="46"/>
                      <a:pt x="51" y="46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2" y="3"/>
                      <a:pt x="67" y="0"/>
                      <a:pt x="72" y="1"/>
                    </a:cubicBezTo>
                    <a:cubicBezTo>
                      <a:pt x="77" y="2"/>
                      <a:pt x="80" y="7"/>
                      <a:pt x="78" y="12"/>
                    </a:cubicBezTo>
                    <a:cubicBezTo>
                      <a:pt x="69" y="51"/>
                      <a:pt x="69" y="51"/>
                      <a:pt x="69" y="51"/>
                    </a:cubicBezTo>
                    <a:cubicBezTo>
                      <a:pt x="79" y="57"/>
                      <a:pt x="86" y="68"/>
                      <a:pt x="82" y="84"/>
                    </a:cubicBezTo>
                    <a:cubicBezTo>
                      <a:pt x="82" y="84"/>
                      <a:pt x="79" y="97"/>
                      <a:pt x="77" y="103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5" y="112"/>
                      <a:pt x="86" y="117"/>
                      <a:pt x="86" y="117"/>
                    </a:cubicBezTo>
                    <a:cubicBezTo>
                      <a:pt x="83" y="130"/>
                      <a:pt x="83" y="130"/>
                      <a:pt x="83" y="130"/>
                    </a:cubicBezTo>
                    <a:lnTo>
                      <a:pt x="34" y="118"/>
                    </a:lnTo>
                    <a:close/>
                    <a:moveTo>
                      <a:pt x="34" y="127"/>
                    </a:moveTo>
                    <a:cubicBezTo>
                      <a:pt x="29" y="127"/>
                      <a:pt x="24" y="131"/>
                      <a:pt x="23" y="136"/>
                    </a:cubicBezTo>
                    <a:cubicBezTo>
                      <a:pt x="21" y="142"/>
                      <a:pt x="25" y="148"/>
                      <a:pt x="31" y="150"/>
                    </a:cubicBezTo>
                    <a:cubicBezTo>
                      <a:pt x="32" y="150"/>
                      <a:pt x="33" y="150"/>
                      <a:pt x="34" y="150"/>
                    </a:cubicBezTo>
                    <a:cubicBezTo>
                      <a:pt x="34" y="127"/>
                      <a:pt x="34" y="127"/>
                      <a:pt x="34" y="127"/>
                    </a:cubicBezTo>
                    <a:close/>
                    <a:moveTo>
                      <a:pt x="34" y="51"/>
                    </a:moveTo>
                    <a:cubicBezTo>
                      <a:pt x="34" y="118"/>
                      <a:pt x="34" y="118"/>
                      <a:pt x="34" y="118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3" y="96"/>
                      <a:pt x="16" y="97"/>
                      <a:pt x="18" y="88"/>
                    </a:cubicBezTo>
                    <a:cubicBezTo>
                      <a:pt x="20" y="80"/>
                      <a:pt x="23" y="69"/>
                      <a:pt x="23" y="69"/>
                    </a:cubicBezTo>
                    <a:cubicBezTo>
                      <a:pt x="25" y="61"/>
                      <a:pt x="29" y="55"/>
                      <a:pt x="34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7" name="Freeform 74"/>
              <p:cNvSpPr>
                <a:spLocks noEditPoints="1"/>
              </p:cNvSpPr>
              <p:nvPr/>
            </p:nvSpPr>
            <p:spPr bwMode="auto">
              <a:xfrm>
                <a:off x="7869876" y="2435928"/>
                <a:ext cx="376238" cy="460375"/>
              </a:xfrm>
              <a:custGeom>
                <a:avLst/>
                <a:gdLst>
                  <a:gd name="T0" fmla="*/ 172 w 172"/>
                  <a:gd name="T1" fmla="*/ 9 h 211"/>
                  <a:gd name="T2" fmla="*/ 121 w 172"/>
                  <a:gd name="T3" fmla="*/ 37 h 211"/>
                  <a:gd name="T4" fmla="*/ 143 w 172"/>
                  <a:gd name="T5" fmla="*/ 211 h 211"/>
                  <a:gd name="T6" fmla="*/ 124 w 172"/>
                  <a:gd name="T7" fmla="*/ 165 h 211"/>
                  <a:gd name="T8" fmla="*/ 131 w 172"/>
                  <a:gd name="T9" fmla="*/ 108 h 211"/>
                  <a:gd name="T10" fmla="*/ 121 w 172"/>
                  <a:gd name="T11" fmla="*/ 86 h 211"/>
                  <a:gd name="T12" fmla="*/ 129 w 172"/>
                  <a:gd name="T13" fmla="*/ 146 h 211"/>
                  <a:gd name="T14" fmla="*/ 127 w 172"/>
                  <a:gd name="T15" fmla="*/ 116 h 211"/>
                  <a:gd name="T16" fmla="*/ 121 w 172"/>
                  <a:gd name="T17" fmla="*/ 156 h 211"/>
                  <a:gd name="T18" fmla="*/ 121 w 172"/>
                  <a:gd name="T19" fmla="*/ 9 h 211"/>
                  <a:gd name="T20" fmla="*/ 98 w 172"/>
                  <a:gd name="T21" fmla="*/ 37 h 211"/>
                  <a:gd name="T22" fmla="*/ 110 w 172"/>
                  <a:gd name="T23" fmla="*/ 88 h 211"/>
                  <a:gd name="T24" fmla="*/ 100 w 172"/>
                  <a:gd name="T25" fmla="*/ 81 h 211"/>
                  <a:gd name="T26" fmla="*/ 121 w 172"/>
                  <a:gd name="T27" fmla="*/ 211 h 211"/>
                  <a:gd name="T28" fmla="*/ 101 w 172"/>
                  <a:gd name="T29" fmla="*/ 163 h 211"/>
                  <a:gd name="T30" fmla="*/ 121 w 172"/>
                  <a:gd name="T31" fmla="*/ 211 h 211"/>
                  <a:gd name="T32" fmla="*/ 113 w 172"/>
                  <a:gd name="T33" fmla="*/ 148 h 211"/>
                  <a:gd name="T34" fmla="*/ 121 w 172"/>
                  <a:gd name="T35" fmla="*/ 156 h 211"/>
                  <a:gd name="T36" fmla="*/ 98 w 172"/>
                  <a:gd name="T37" fmla="*/ 0 h 211"/>
                  <a:gd name="T38" fmla="*/ 71 w 172"/>
                  <a:gd name="T39" fmla="*/ 0 h 211"/>
                  <a:gd name="T40" fmla="*/ 98 w 172"/>
                  <a:gd name="T41" fmla="*/ 80 h 211"/>
                  <a:gd name="T42" fmla="*/ 71 w 172"/>
                  <a:gd name="T43" fmla="*/ 37 h 211"/>
                  <a:gd name="T44" fmla="*/ 71 w 172"/>
                  <a:gd name="T45" fmla="*/ 166 h 211"/>
                  <a:gd name="T46" fmla="*/ 98 w 172"/>
                  <a:gd name="T47" fmla="*/ 141 h 211"/>
                  <a:gd name="T48" fmla="*/ 98 w 172"/>
                  <a:gd name="T49" fmla="*/ 160 h 211"/>
                  <a:gd name="T50" fmla="*/ 74 w 172"/>
                  <a:gd name="T51" fmla="*/ 124 h 211"/>
                  <a:gd name="T52" fmla="*/ 71 w 172"/>
                  <a:gd name="T53" fmla="*/ 118 h 211"/>
                  <a:gd name="T54" fmla="*/ 71 w 172"/>
                  <a:gd name="T55" fmla="*/ 98 h 211"/>
                  <a:gd name="T56" fmla="*/ 71 w 172"/>
                  <a:gd name="T57" fmla="*/ 0 h 211"/>
                  <a:gd name="T58" fmla="*/ 60 w 172"/>
                  <a:gd name="T59" fmla="*/ 0 h 211"/>
                  <a:gd name="T60" fmla="*/ 71 w 172"/>
                  <a:gd name="T61" fmla="*/ 88 h 211"/>
                  <a:gd name="T62" fmla="*/ 60 w 172"/>
                  <a:gd name="T63" fmla="*/ 37 h 211"/>
                  <a:gd name="T64" fmla="*/ 60 w 172"/>
                  <a:gd name="T65" fmla="*/ 120 h 211"/>
                  <a:gd name="T66" fmla="*/ 65 w 172"/>
                  <a:gd name="T67" fmla="*/ 166 h 211"/>
                  <a:gd name="T68" fmla="*/ 71 w 172"/>
                  <a:gd name="T69" fmla="*/ 98 h 211"/>
                  <a:gd name="T70" fmla="*/ 71 w 172"/>
                  <a:gd name="T71" fmla="*/ 98 h 211"/>
                  <a:gd name="T72" fmla="*/ 60 w 172"/>
                  <a:gd name="T73" fmla="*/ 9 h 211"/>
                  <a:gd name="T74" fmla="*/ 12 w 172"/>
                  <a:gd name="T75" fmla="*/ 23 h 211"/>
                  <a:gd name="T76" fmla="*/ 60 w 172"/>
                  <a:gd name="T77" fmla="*/ 100 h 211"/>
                  <a:gd name="T78" fmla="*/ 28 w 172"/>
                  <a:gd name="T79" fmla="*/ 118 h 211"/>
                  <a:gd name="T80" fmla="*/ 29 w 172"/>
                  <a:gd name="T81" fmla="*/ 134 h 211"/>
                  <a:gd name="T82" fmla="*/ 34 w 172"/>
                  <a:gd name="T83" fmla="*/ 127 h 211"/>
                  <a:gd name="T84" fmla="*/ 47 w 172"/>
                  <a:gd name="T85" fmla="*/ 120 h 211"/>
                  <a:gd name="T86" fmla="*/ 36 w 172"/>
                  <a:gd name="T87" fmla="*/ 178 h 211"/>
                  <a:gd name="T88" fmla="*/ 45 w 172"/>
                  <a:gd name="T89" fmla="*/ 163 h 211"/>
                  <a:gd name="T90" fmla="*/ 60 w 172"/>
                  <a:gd name="T91" fmla="*/ 211 h 211"/>
                  <a:gd name="T92" fmla="*/ 0 w 172"/>
                  <a:gd name="T93" fmla="*/ 29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2" h="211">
                    <a:moveTo>
                      <a:pt x="121" y="0"/>
                    </a:moveTo>
                    <a:cubicBezTo>
                      <a:pt x="172" y="0"/>
                      <a:pt x="172" y="0"/>
                      <a:pt x="172" y="0"/>
                    </a:cubicBezTo>
                    <a:cubicBezTo>
                      <a:pt x="172" y="9"/>
                      <a:pt x="172" y="9"/>
                      <a:pt x="172" y="9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0"/>
                      <a:pt x="121" y="0"/>
                      <a:pt x="121" y="0"/>
                    </a:cubicBezTo>
                    <a:close/>
                    <a:moveTo>
                      <a:pt x="121" y="37"/>
                    </a:moveTo>
                    <a:cubicBezTo>
                      <a:pt x="172" y="37"/>
                      <a:pt x="172" y="37"/>
                      <a:pt x="172" y="37"/>
                    </a:cubicBezTo>
                    <a:cubicBezTo>
                      <a:pt x="172" y="183"/>
                      <a:pt x="172" y="183"/>
                      <a:pt x="172" y="183"/>
                    </a:cubicBezTo>
                    <a:cubicBezTo>
                      <a:pt x="172" y="198"/>
                      <a:pt x="159" y="211"/>
                      <a:pt x="143" y="211"/>
                    </a:cubicBezTo>
                    <a:cubicBezTo>
                      <a:pt x="121" y="211"/>
                      <a:pt x="121" y="211"/>
                      <a:pt x="121" y="211"/>
                    </a:cubicBezTo>
                    <a:cubicBezTo>
                      <a:pt x="121" y="166"/>
                      <a:pt x="121" y="166"/>
                      <a:pt x="121" y="166"/>
                    </a:cubicBezTo>
                    <a:cubicBezTo>
                      <a:pt x="122" y="166"/>
                      <a:pt x="123" y="166"/>
                      <a:pt x="124" y="165"/>
                    </a:cubicBezTo>
                    <a:cubicBezTo>
                      <a:pt x="130" y="163"/>
                      <a:pt x="134" y="159"/>
                      <a:pt x="138" y="153"/>
                    </a:cubicBezTo>
                    <a:cubicBezTo>
                      <a:pt x="142" y="145"/>
                      <a:pt x="145" y="137"/>
                      <a:pt x="145" y="128"/>
                    </a:cubicBezTo>
                    <a:cubicBezTo>
                      <a:pt x="145" y="115"/>
                      <a:pt x="140" y="108"/>
                      <a:pt x="131" y="108"/>
                    </a:cubicBezTo>
                    <a:cubicBezTo>
                      <a:pt x="128" y="108"/>
                      <a:pt x="125" y="109"/>
                      <a:pt x="121" y="111"/>
                    </a:cubicBezTo>
                    <a:cubicBezTo>
                      <a:pt x="127" y="85"/>
                      <a:pt x="127" y="85"/>
                      <a:pt x="127" y="85"/>
                    </a:cubicBezTo>
                    <a:cubicBezTo>
                      <a:pt x="121" y="86"/>
                      <a:pt x="121" y="86"/>
                      <a:pt x="121" y="86"/>
                    </a:cubicBezTo>
                    <a:cubicBezTo>
                      <a:pt x="121" y="37"/>
                      <a:pt x="121" y="37"/>
                      <a:pt x="121" y="37"/>
                    </a:cubicBezTo>
                    <a:close/>
                    <a:moveTo>
                      <a:pt x="121" y="156"/>
                    </a:moveTo>
                    <a:cubicBezTo>
                      <a:pt x="123" y="155"/>
                      <a:pt x="126" y="152"/>
                      <a:pt x="129" y="146"/>
                    </a:cubicBezTo>
                    <a:cubicBezTo>
                      <a:pt x="131" y="140"/>
                      <a:pt x="133" y="134"/>
                      <a:pt x="133" y="129"/>
                    </a:cubicBezTo>
                    <a:cubicBezTo>
                      <a:pt x="133" y="123"/>
                      <a:pt x="132" y="119"/>
                      <a:pt x="129" y="117"/>
                    </a:cubicBezTo>
                    <a:cubicBezTo>
                      <a:pt x="129" y="117"/>
                      <a:pt x="128" y="116"/>
                      <a:pt x="127" y="116"/>
                    </a:cubicBezTo>
                    <a:cubicBezTo>
                      <a:pt x="126" y="116"/>
                      <a:pt x="124" y="117"/>
                      <a:pt x="123" y="117"/>
                    </a:cubicBezTo>
                    <a:cubicBezTo>
                      <a:pt x="122" y="117"/>
                      <a:pt x="121" y="117"/>
                      <a:pt x="121" y="118"/>
                    </a:cubicBezTo>
                    <a:lnTo>
                      <a:pt x="121" y="156"/>
                    </a:lnTo>
                    <a:close/>
                    <a:moveTo>
                      <a:pt x="98" y="0"/>
                    </a:moveTo>
                    <a:cubicBezTo>
                      <a:pt x="121" y="0"/>
                      <a:pt x="121" y="0"/>
                      <a:pt x="121" y="0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0"/>
                      <a:pt x="98" y="0"/>
                      <a:pt x="98" y="0"/>
                    </a:cubicBezTo>
                    <a:close/>
                    <a:moveTo>
                      <a:pt x="98" y="37"/>
                    </a:moveTo>
                    <a:cubicBezTo>
                      <a:pt x="121" y="37"/>
                      <a:pt x="121" y="37"/>
                      <a:pt x="121" y="37"/>
                    </a:cubicBezTo>
                    <a:cubicBezTo>
                      <a:pt x="121" y="86"/>
                      <a:pt x="121" y="86"/>
                      <a:pt x="121" y="86"/>
                    </a:cubicBezTo>
                    <a:cubicBezTo>
                      <a:pt x="110" y="88"/>
                      <a:pt x="110" y="88"/>
                      <a:pt x="110" y="88"/>
                    </a:cubicBezTo>
                    <a:cubicBezTo>
                      <a:pt x="98" y="141"/>
                      <a:pt x="98" y="141"/>
                      <a:pt x="98" y="141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100" y="81"/>
                      <a:pt x="100" y="81"/>
                      <a:pt x="100" y="81"/>
                    </a:cubicBezTo>
                    <a:cubicBezTo>
                      <a:pt x="100" y="81"/>
                      <a:pt x="99" y="81"/>
                      <a:pt x="98" y="80"/>
                    </a:cubicBezTo>
                    <a:cubicBezTo>
                      <a:pt x="98" y="37"/>
                      <a:pt x="98" y="37"/>
                      <a:pt x="98" y="37"/>
                    </a:cubicBezTo>
                    <a:close/>
                    <a:moveTo>
                      <a:pt x="121" y="211"/>
                    </a:moveTo>
                    <a:cubicBezTo>
                      <a:pt x="98" y="211"/>
                      <a:pt x="98" y="211"/>
                      <a:pt x="98" y="211"/>
                    </a:cubicBezTo>
                    <a:cubicBezTo>
                      <a:pt x="98" y="160"/>
                      <a:pt x="98" y="160"/>
                      <a:pt x="98" y="160"/>
                    </a:cubicBezTo>
                    <a:cubicBezTo>
                      <a:pt x="99" y="161"/>
                      <a:pt x="100" y="162"/>
                      <a:pt x="101" y="163"/>
                    </a:cubicBezTo>
                    <a:cubicBezTo>
                      <a:pt x="103" y="166"/>
                      <a:pt x="107" y="167"/>
                      <a:pt x="112" y="167"/>
                    </a:cubicBezTo>
                    <a:cubicBezTo>
                      <a:pt x="115" y="167"/>
                      <a:pt x="118" y="167"/>
                      <a:pt x="121" y="166"/>
                    </a:cubicBezTo>
                    <a:cubicBezTo>
                      <a:pt x="121" y="211"/>
                      <a:pt x="121" y="211"/>
                      <a:pt x="121" y="211"/>
                    </a:cubicBezTo>
                    <a:close/>
                    <a:moveTo>
                      <a:pt x="121" y="118"/>
                    </a:moveTo>
                    <a:cubicBezTo>
                      <a:pt x="120" y="118"/>
                      <a:pt x="120" y="118"/>
                      <a:pt x="120" y="119"/>
                    </a:cubicBezTo>
                    <a:cubicBezTo>
                      <a:pt x="113" y="148"/>
                      <a:pt x="113" y="148"/>
                      <a:pt x="113" y="148"/>
                    </a:cubicBezTo>
                    <a:cubicBezTo>
                      <a:pt x="113" y="149"/>
                      <a:pt x="113" y="150"/>
                      <a:pt x="113" y="151"/>
                    </a:cubicBezTo>
                    <a:cubicBezTo>
                      <a:pt x="113" y="154"/>
                      <a:pt x="115" y="156"/>
                      <a:pt x="119" y="156"/>
                    </a:cubicBezTo>
                    <a:cubicBezTo>
                      <a:pt x="120" y="156"/>
                      <a:pt x="120" y="156"/>
                      <a:pt x="121" y="156"/>
                    </a:cubicBezTo>
                    <a:lnTo>
                      <a:pt x="121" y="118"/>
                    </a:lnTo>
                    <a:close/>
                    <a:moveTo>
                      <a:pt x="71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71" y="9"/>
                      <a:pt x="71" y="9"/>
                      <a:pt x="71" y="9"/>
                    </a:cubicBezTo>
                    <a:cubicBezTo>
                      <a:pt x="71" y="0"/>
                      <a:pt x="71" y="0"/>
                      <a:pt x="71" y="0"/>
                    </a:cubicBezTo>
                    <a:close/>
                    <a:moveTo>
                      <a:pt x="71" y="37"/>
                    </a:moveTo>
                    <a:cubicBezTo>
                      <a:pt x="98" y="37"/>
                      <a:pt x="98" y="37"/>
                      <a:pt x="98" y="37"/>
                    </a:cubicBezTo>
                    <a:cubicBezTo>
                      <a:pt x="98" y="80"/>
                      <a:pt x="98" y="80"/>
                      <a:pt x="98" y="80"/>
                    </a:cubicBezTo>
                    <a:cubicBezTo>
                      <a:pt x="96" y="80"/>
                      <a:pt x="94" y="80"/>
                      <a:pt x="91" y="80"/>
                    </a:cubicBezTo>
                    <a:cubicBezTo>
                      <a:pt x="85" y="80"/>
                      <a:pt x="78" y="83"/>
                      <a:pt x="71" y="88"/>
                    </a:cubicBezTo>
                    <a:cubicBezTo>
                      <a:pt x="71" y="37"/>
                      <a:pt x="71" y="37"/>
                      <a:pt x="71" y="37"/>
                    </a:cubicBezTo>
                    <a:close/>
                    <a:moveTo>
                      <a:pt x="98" y="211"/>
                    </a:moveTo>
                    <a:cubicBezTo>
                      <a:pt x="71" y="211"/>
                      <a:pt x="71" y="211"/>
                      <a:pt x="71" y="211"/>
                    </a:cubicBezTo>
                    <a:cubicBezTo>
                      <a:pt x="71" y="166"/>
                      <a:pt x="71" y="166"/>
                      <a:pt x="71" y="166"/>
                    </a:cubicBezTo>
                    <a:cubicBezTo>
                      <a:pt x="82" y="166"/>
                      <a:pt x="82" y="166"/>
                      <a:pt x="82" y="166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98" y="141"/>
                      <a:pt x="98" y="141"/>
                      <a:pt x="98" y="141"/>
                    </a:cubicBezTo>
                    <a:cubicBezTo>
                      <a:pt x="97" y="146"/>
                      <a:pt x="97" y="146"/>
                      <a:pt x="97" y="146"/>
                    </a:cubicBezTo>
                    <a:cubicBezTo>
                      <a:pt x="97" y="148"/>
                      <a:pt x="97" y="150"/>
                      <a:pt x="97" y="152"/>
                    </a:cubicBezTo>
                    <a:cubicBezTo>
                      <a:pt x="97" y="155"/>
                      <a:pt x="97" y="158"/>
                      <a:pt x="98" y="160"/>
                    </a:cubicBezTo>
                    <a:cubicBezTo>
                      <a:pt x="98" y="211"/>
                      <a:pt x="98" y="211"/>
                      <a:pt x="98" y="211"/>
                    </a:cubicBezTo>
                    <a:close/>
                    <a:moveTo>
                      <a:pt x="71" y="137"/>
                    </a:moveTo>
                    <a:cubicBezTo>
                      <a:pt x="74" y="124"/>
                      <a:pt x="74" y="124"/>
                      <a:pt x="74" y="124"/>
                    </a:cubicBezTo>
                    <a:cubicBezTo>
                      <a:pt x="73" y="124"/>
                      <a:pt x="72" y="124"/>
                      <a:pt x="71" y="123"/>
                    </a:cubicBezTo>
                    <a:cubicBezTo>
                      <a:pt x="71" y="137"/>
                      <a:pt x="71" y="137"/>
                      <a:pt x="71" y="137"/>
                    </a:cubicBezTo>
                    <a:close/>
                    <a:moveTo>
                      <a:pt x="71" y="118"/>
                    </a:moveTo>
                    <a:cubicBezTo>
                      <a:pt x="73" y="118"/>
                      <a:pt x="74" y="119"/>
                      <a:pt x="75" y="119"/>
                    </a:cubicBezTo>
                    <a:cubicBezTo>
                      <a:pt x="82" y="88"/>
                      <a:pt x="82" y="88"/>
                      <a:pt x="82" y="88"/>
                    </a:cubicBezTo>
                    <a:cubicBezTo>
                      <a:pt x="79" y="90"/>
                      <a:pt x="75" y="93"/>
                      <a:pt x="71" y="98"/>
                    </a:cubicBezTo>
                    <a:lnTo>
                      <a:pt x="71" y="118"/>
                    </a:lnTo>
                    <a:close/>
                    <a:moveTo>
                      <a:pt x="60" y="0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71" y="9"/>
                      <a:pt x="71" y="9"/>
                      <a:pt x="71" y="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0" y="0"/>
                      <a:pt x="60" y="0"/>
                      <a:pt x="60" y="0"/>
                    </a:cubicBezTo>
                    <a:close/>
                    <a:moveTo>
                      <a:pt x="60" y="37"/>
                    </a:moveTo>
                    <a:cubicBezTo>
                      <a:pt x="71" y="37"/>
                      <a:pt x="71" y="37"/>
                      <a:pt x="71" y="37"/>
                    </a:cubicBezTo>
                    <a:cubicBezTo>
                      <a:pt x="71" y="88"/>
                      <a:pt x="71" y="88"/>
                      <a:pt x="71" y="88"/>
                    </a:cubicBezTo>
                    <a:cubicBezTo>
                      <a:pt x="71" y="89"/>
                      <a:pt x="71" y="89"/>
                      <a:pt x="71" y="89"/>
                    </a:cubicBezTo>
                    <a:cubicBezTo>
                      <a:pt x="67" y="92"/>
                      <a:pt x="64" y="96"/>
                      <a:pt x="60" y="100"/>
                    </a:cubicBezTo>
                    <a:cubicBezTo>
                      <a:pt x="60" y="37"/>
                      <a:pt x="60" y="37"/>
                      <a:pt x="60" y="37"/>
                    </a:cubicBezTo>
                    <a:close/>
                    <a:moveTo>
                      <a:pt x="71" y="211"/>
                    </a:moveTo>
                    <a:cubicBezTo>
                      <a:pt x="60" y="211"/>
                      <a:pt x="60" y="211"/>
                      <a:pt x="60" y="211"/>
                    </a:cubicBezTo>
                    <a:cubicBezTo>
                      <a:pt x="60" y="120"/>
                      <a:pt x="60" y="120"/>
                      <a:pt x="60" y="120"/>
                    </a:cubicBezTo>
                    <a:cubicBezTo>
                      <a:pt x="64" y="121"/>
                      <a:pt x="68" y="122"/>
                      <a:pt x="71" y="123"/>
                    </a:cubicBezTo>
                    <a:cubicBezTo>
                      <a:pt x="71" y="137"/>
                      <a:pt x="71" y="137"/>
                      <a:pt x="71" y="137"/>
                    </a:cubicBezTo>
                    <a:cubicBezTo>
                      <a:pt x="65" y="166"/>
                      <a:pt x="65" y="166"/>
                      <a:pt x="65" y="166"/>
                    </a:cubicBezTo>
                    <a:cubicBezTo>
                      <a:pt x="71" y="166"/>
                      <a:pt x="71" y="166"/>
                      <a:pt x="71" y="166"/>
                    </a:cubicBezTo>
                    <a:cubicBezTo>
                      <a:pt x="71" y="211"/>
                      <a:pt x="71" y="211"/>
                      <a:pt x="71" y="211"/>
                    </a:cubicBezTo>
                    <a:close/>
                    <a:moveTo>
                      <a:pt x="71" y="98"/>
                    </a:moveTo>
                    <a:cubicBezTo>
                      <a:pt x="68" y="102"/>
                      <a:pt x="65" y="108"/>
                      <a:pt x="61" y="115"/>
                    </a:cubicBezTo>
                    <a:cubicBezTo>
                      <a:pt x="65" y="116"/>
                      <a:pt x="68" y="117"/>
                      <a:pt x="71" y="118"/>
                    </a:cubicBezTo>
                    <a:lnTo>
                      <a:pt x="71" y="98"/>
                    </a:lnTo>
                    <a:close/>
                    <a:moveTo>
                      <a:pt x="29" y="0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18" y="9"/>
                      <a:pt x="12" y="15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30"/>
                      <a:pt x="18" y="37"/>
                      <a:pt x="26" y="37"/>
                    </a:cubicBezTo>
                    <a:cubicBezTo>
                      <a:pt x="60" y="37"/>
                      <a:pt x="60" y="37"/>
                      <a:pt x="60" y="37"/>
                    </a:cubicBezTo>
                    <a:cubicBezTo>
                      <a:pt x="60" y="100"/>
                      <a:pt x="60" y="100"/>
                      <a:pt x="60" y="100"/>
                    </a:cubicBezTo>
                    <a:cubicBezTo>
                      <a:pt x="57" y="104"/>
                      <a:pt x="54" y="109"/>
                      <a:pt x="51" y="114"/>
                    </a:cubicBezTo>
                    <a:cubicBezTo>
                      <a:pt x="48" y="114"/>
                      <a:pt x="46" y="113"/>
                      <a:pt x="45" y="113"/>
                    </a:cubicBezTo>
                    <a:cubicBezTo>
                      <a:pt x="38" y="113"/>
                      <a:pt x="32" y="115"/>
                      <a:pt x="28" y="118"/>
                    </a:cubicBezTo>
                    <a:cubicBezTo>
                      <a:pt x="23" y="120"/>
                      <a:pt x="21" y="124"/>
                      <a:pt x="21" y="128"/>
                    </a:cubicBezTo>
                    <a:cubicBezTo>
                      <a:pt x="21" y="130"/>
                      <a:pt x="22" y="131"/>
                      <a:pt x="23" y="133"/>
                    </a:cubicBezTo>
                    <a:cubicBezTo>
                      <a:pt x="24" y="134"/>
                      <a:pt x="26" y="134"/>
                      <a:pt x="29" y="134"/>
                    </a:cubicBezTo>
                    <a:cubicBezTo>
                      <a:pt x="30" y="134"/>
                      <a:pt x="31" y="134"/>
                      <a:pt x="33" y="133"/>
                    </a:cubicBezTo>
                    <a:cubicBezTo>
                      <a:pt x="34" y="132"/>
                      <a:pt x="35" y="131"/>
                      <a:pt x="35" y="130"/>
                    </a:cubicBezTo>
                    <a:cubicBezTo>
                      <a:pt x="35" y="129"/>
                      <a:pt x="34" y="128"/>
                      <a:pt x="34" y="127"/>
                    </a:cubicBezTo>
                    <a:cubicBezTo>
                      <a:pt x="34" y="127"/>
                      <a:pt x="33" y="126"/>
                      <a:pt x="33" y="126"/>
                    </a:cubicBezTo>
                    <a:cubicBezTo>
                      <a:pt x="34" y="124"/>
                      <a:pt x="35" y="123"/>
                      <a:pt x="38" y="122"/>
                    </a:cubicBezTo>
                    <a:cubicBezTo>
                      <a:pt x="40" y="121"/>
                      <a:pt x="43" y="120"/>
                      <a:pt x="47" y="120"/>
                    </a:cubicBezTo>
                    <a:cubicBezTo>
                      <a:pt x="44" y="125"/>
                      <a:pt x="42" y="129"/>
                      <a:pt x="40" y="134"/>
                    </a:cubicBezTo>
                    <a:cubicBezTo>
                      <a:pt x="33" y="148"/>
                      <a:pt x="30" y="159"/>
                      <a:pt x="30" y="167"/>
                    </a:cubicBezTo>
                    <a:cubicBezTo>
                      <a:pt x="30" y="173"/>
                      <a:pt x="32" y="176"/>
                      <a:pt x="36" y="178"/>
                    </a:cubicBezTo>
                    <a:cubicBezTo>
                      <a:pt x="37" y="179"/>
                      <a:pt x="41" y="180"/>
                      <a:pt x="45" y="180"/>
                    </a:cubicBezTo>
                    <a:cubicBezTo>
                      <a:pt x="44" y="178"/>
                      <a:pt x="44" y="176"/>
                      <a:pt x="44" y="173"/>
                    </a:cubicBezTo>
                    <a:cubicBezTo>
                      <a:pt x="44" y="170"/>
                      <a:pt x="44" y="167"/>
                      <a:pt x="45" y="163"/>
                    </a:cubicBezTo>
                    <a:cubicBezTo>
                      <a:pt x="47" y="150"/>
                      <a:pt x="52" y="136"/>
                      <a:pt x="59" y="120"/>
                    </a:cubicBezTo>
                    <a:cubicBezTo>
                      <a:pt x="59" y="120"/>
                      <a:pt x="60" y="120"/>
                      <a:pt x="60" y="120"/>
                    </a:cubicBezTo>
                    <a:cubicBezTo>
                      <a:pt x="60" y="211"/>
                      <a:pt x="60" y="211"/>
                      <a:pt x="60" y="211"/>
                    </a:cubicBezTo>
                    <a:cubicBezTo>
                      <a:pt x="29" y="211"/>
                      <a:pt x="29" y="211"/>
                      <a:pt x="29" y="211"/>
                    </a:cubicBezTo>
                    <a:cubicBezTo>
                      <a:pt x="13" y="211"/>
                      <a:pt x="0" y="198"/>
                      <a:pt x="0" y="183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13"/>
                      <a:pt x="13" y="0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8" name="Freeform 75"/>
              <p:cNvSpPr>
                <a:spLocks noEditPoints="1"/>
              </p:cNvSpPr>
              <p:nvPr/>
            </p:nvSpPr>
            <p:spPr bwMode="auto">
              <a:xfrm>
                <a:off x="8593776" y="2920115"/>
                <a:ext cx="569913" cy="571500"/>
              </a:xfrm>
              <a:custGeom>
                <a:avLst/>
                <a:gdLst>
                  <a:gd name="T0" fmla="*/ 249 w 261"/>
                  <a:gd name="T1" fmla="*/ 220 h 262"/>
                  <a:gd name="T2" fmla="*/ 261 w 261"/>
                  <a:gd name="T3" fmla="*/ 70 h 262"/>
                  <a:gd name="T4" fmla="*/ 249 w 261"/>
                  <a:gd name="T5" fmla="*/ 70 h 262"/>
                  <a:gd name="T6" fmla="*/ 249 w 261"/>
                  <a:gd name="T7" fmla="*/ 154 h 262"/>
                  <a:gd name="T8" fmla="*/ 227 w 261"/>
                  <a:gd name="T9" fmla="*/ 180 h 262"/>
                  <a:gd name="T10" fmla="*/ 209 w 261"/>
                  <a:gd name="T11" fmla="*/ 262 h 262"/>
                  <a:gd name="T12" fmla="*/ 209 w 261"/>
                  <a:gd name="T13" fmla="*/ 262 h 262"/>
                  <a:gd name="T14" fmla="*/ 209 w 261"/>
                  <a:gd name="T15" fmla="*/ 15 h 262"/>
                  <a:gd name="T16" fmla="*/ 203 w 261"/>
                  <a:gd name="T17" fmla="*/ 28 h 262"/>
                  <a:gd name="T18" fmla="*/ 209 w 261"/>
                  <a:gd name="T19" fmla="*/ 50 h 262"/>
                  <a:gd name="T20" fmla="*/ 201 w 261"/>
                  <a:gd name="T21" fmla="*/ 120 h 262"/>
                  <a:gd name="T22" fmla="*/ 209 w 261"/>
                  <a:gd name="T23" fmla="*/ 197 h 262"/>
                  <a:gd name="T24" fmla="*/ 209 w 261"/>
                  <a:gd name="T25" fmla="*/ 197 h 262"/>
                  <a:gd name="T26" fmla="*/ 195 w 261"/>
                  <a:gd name="T27" fmla="*/ 232 h 262"/>
                  <a:gd name="T28" fmla="*/ 168 w 261"/>
                  <a:gd name="T29" fmla="*/ 36 h 262"/>
                  <a:gd name="T30" fmla="*/ 195 w 261"/>
                  <a:gd name="T31" fmla="*/ 20 h 262"/>
                  <a:gd name="T32" fmla="*/ 195 w 261"/>
                  <a:gd name="T33" fmla="*/ 50 h 262"/>
                  <a:gd name="T34" fmla="*/ 195 w 261"/>
                  <a:gd name="T35" fmla="*/ 120 h 262"/>
                  <a:gd name="T36" fmla="*/ 168 w 261"/>
                  <a:gd name="T37" fmla="*/ 220 h 262"/>
                  <a:gd name="T38" fmla="*/ 192 w 261"/>
                  <a:gd name="T39" fmla="*/ 249 h 262"/>
                  <a:gd name="T40" fmla="*/ 168 w 261"/>
                  <a:gd name="T41" fmla="*/ 21 h 262"/>
                  <a:gd name="T42" fmla="*/ 168 w 261"/>
                  <a:gd name="T43" fmla="*/ 44 h 262"/>
                  <a:gd name="T44" fmla="*/ 135 w 261"/>
                  <a:gd name="T45" fmla="*/ 120 h 262"/>
                  <a:gd name="T46" fmla="*/ 167 w 261"/>
                  <a:gd name="T47" fmla="*/ 198 h 262"/>
                  <a:gd name="T48" fmla="*/ 167 w 261"/>
                  <a:gd name="T49" fmla="*/ 167 h 262"/>
                  <a:gd name="T50" fmla="*/ 130 w 261"/>
                  <a:gd name="T51" fmla="*/ 147 h 262"/>
                  <a:gd name="T52" fmla="*/ 93 w 261"/>
                  <a:gd name="T53" fmla="*/ 44 h 262"/>
                  <a:gd name="T54" fmla="*/ 130 w 261"/>
                  <a:gd name="T55" fmla="*/ 0 h 262"/>
                  <a:gd name="T56" fmla="*/ 126 w 261"/>
                  <a:gd name="T57" fmla="*/ 120 h 262"/>
                  <a:gd name="T58" fmla="*/ 130 w 261"/>
                  <a:gd name="T59" fmla="*/ 159 h 262"/>
                  <a:gd name="T60" fmla="*/ 130 w 261"/>
                  <a:gd name="T61" fmla="*/ 179 h 262"/>
                  <a:gd name="T62" fmla="*/ 130 w 261"/>
                  <a:gd name="T63" fmla="*/ 198 h 262"/>
                  <a:gd name="T64" fmla="*/ 93 w 261"/>
                  <a:gd name="T65" fmla="*/ 3 h 262"/>
                  <a:gd name="T66" fmla="*/ 93 w 261"/>
                  <a:gd name="T67" fmla="*/ 36 h 262"/>
                  <a:gd name="T68" fmla="*/ 67 w 261"/>
                  <a:gd name="T69" fmla="*/ 20 h 262"/>
                  <a:gd name="T70" fmla="*/ 67 w 261"/>
                  <a:gd name="T71" fmla="*/ 70 h 262"/>
                  <a:gd name="T72" fmla="*/ 92 w 261"/>
                  <a:gd name="T73" fmla="*/ 147 h 262"/>
                  <a:gd name="T74" fmla="*/ 92 w 261"/>
                  <a:gd name="T75" fmla="*/ 179 h 262"/>
                  <a:gd name="T76" fmla="*/ 93 w 261"/>
                  <a:gd name="T77" fmla="*/ 198 h 262"/>
                  <a:gd name="T78" fmla="*/ 67 w 261"/>
                  <a:gd name="T79" fmla="*/ 171 h 262"/>
                  <a:gd name="T80" fmla="*/ 69 w 261"/>
                  <a:gd name="T81" fmla="*/ 232 h 262"/>
                  <a:gd name="T82" fmla="*/ 58 w 261"/>
                  <a:gd name="T83" fmla="*/ 28 h 262"/>
                  <a:gd name="T84" fmla="*/ 67 w 261"/>
                  <a:gd name="T85" fmla="*/ 9 h 262"/>
                  <a:gd name="T86" fmla="*/ 67 w 261"/>
                  <a:gd name="T87" fmla="*/ 120 h 262"/>
                  <a:gd name="T88" fmla="*/ 67 w 261"/>
                  <a:gd name="T89" fmla="*/ 188 h 262"/>
                  <a:gd name="T90" fmla="*/ 67 w 261"/>
                  <a:gd name="T91" fmla="*/ 232 h 262"/>
                  <a:gd name="T92" fmla="*/ 67 w 261"/>
                  <a:gd name="T93" fmla="*/ 232 h 262"/>
                  <a:gd name="T94" fmla="*/ 52 w 261"/>
                  <a:gd name="T95" fmla="*/ 50 h 262"/>
                  <a:gd name="T96" fmla="*/ 12 w 261"/>
                  <a:gd name="T97" fmla="*/ 220 h 262"/>
                  <a:gd name="T98" fmla="*/ 52 w 261"/>
                  <a:gd name="T99" fmla="*/ 232 h 262"/>
                  <a:gd name="T100" fmla="*/ 52 w 261"/>
                  <a:gd name="T101" fmla="*/ 232 h 262"/>
                  <a:gd name="T102" fmla="*/ 12 w 261"/>
                  <a:gd name="T103" fmla="*/ 114 h 262"/>
                  <a:gd name="T104" fmla="*/ 0 w 261"/>
                  <a:gd name="T105" fmla="*/ 104 h 262"/>
                  <a:gd name="T106" fmla="*/ 12 w 261"/>
                  <a:gd name="T107" fmla="*/ 154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61" h="262">
                    <a:moveTo>
                      <a:pt x="249" y="220"/>
                    </a:moveTo>
                    <a:cubicBezTo>
                      <a:pt x="249" y="154"/>
                      <a:pt x="249" y="154"/>
                      <a:pt x="249" y="154"/>
                    </a:cubicBezTo>
                    <a:cubicBezTo>
                      <a:pt x="251" y="157"/>
                      <a:pt x="252" y="160"/>
                      <a:pt x="252" y="164"/>
                    </a:cubicBezTo>
                    <a:cubicBezTo>
                      <a:pt x="252" y="220"/>
                      <a:pt x="252" y="220"/>
                      <a:pt x="252" y="220"/>
                    </a:cubicBezTo>
                    <a:cubicBezTo>
                      <a:pt x="249" y="220"/>
                      <a:pt x="249" y="220"/>
                      <a:pt x="249" y="220"/>
                    </a:cubicBezTo>
                    <a:close/>
                    <a:moveTo>
                      <a:pt x="249" y="114"/>
                    </a:moveTo>
                    <a:cubicBezTo>
                      <a:pt x="249" y="70"/>
                      <a:pt x="249" y="70"/>
                      <a:pt x="249" y="70"/>
                    </a:cubicBezTo>
                    <a:cubicBezTo>
                      <a:pt x="250" y="70"/>
                      <a:pt x="250" y="70"/>
                      <a:pt x="250" y="69"/>
                    </a:cubicBezTo>
                    <a:cubicBezTo>
                      <a:pt x="257" y="67"/>
                      <a:pt x="257" y="67"/>
                      <a:pt x="257" y="67"/>
                    </a:cubicBezTo>
                    <a:cubicBezTo>
                      <a:pt x="259" y="66"/>
                      <a:pt x="261" y="67"/>
                      <a:pt x="261" y="70"/>
                    </a:cubicBezTo>
                    <a:cubicBezTo>
                      <a:pt x="261" y="104"/>
                      <a:pt x="261" y="104"/>
                      <a:pt x="261" y="104"/>
                    </a:cubicBezTo>
                    <a:cubicBezTo>
                      <a:pt x="261" y="107"/>
                      <a:pt x="259" y="110"/>
                      <a:pt x="257" y="111"/>
                    </a:cubicBezTo>
                    <a:cubicBezTo>
                      <a:pt x="250" y="113"/>
                      <a:pt x="250" y="113"/>
                      <a:pt x="250" y="113"/>
                    </a:cubicBezTo>
                    <a:cubicBezTo>
                      <a:pt x="250" y="114"/>
                      <a:pt x="250" y="114"/>
                      <a:pt x="249" y="114"/>
                    </a:cubicBezTo>
                    <a:close/>
                    <a:moveTo>
                      <a:pt x="249" y="70"/>
                    </a:moveTo>
                    <a:cubicBezTo>
                      <a:pt x="249" y="114"/>
                      <a:pt x="249" y="114"/>
                      <a:pt x="249" y="114"/>
                    </a:cubicBezTo>
                    <a:cubicBezTo>
                      <a:pt x="248" y="114"/>
                      <a:pt x="246" y="112"/>
                      <a:pt x="246" y="110"/>
                    </a:cubicBezTo>
                    <a:cubicBezTo>
                      <a:pt x="246" y="76"/>
                      <a:pt x="246" y="76"/>
                      <a:pt x="246" y="76"/>
                    </a:cubicBezTo>
                    <a:cubicBezTo>
                      <a:pt x="246" y="74"/>
                      <a:pt x="248" y="71"/>
                      <a:pt x="249" y="70"/>
                    </a:cubicBezTo>
                    <a:close/>
                    <a:moveTo>
                      <a:pt x="249" y="154"/>
                    </a:moveTo>
                    <a:cubicBezTo>
                      <a:pt x="246" y="150"/>
                      <a:pt x="241" y="146"/>
                      <a:pt x="235" y="146"/>
                    </a:cubicBezTo>
                    <a:cubicBezTo>
                      <a:pt x="235" y="50"/>
                      <a:pt x="235" y="50"/>
                      <a:pt x="235" y="50"/>
                    </a:cubicBezTo>
                    <a:cubicBezTo>
                      <a:pt x="209" y="50"/>
                      <a:pt x="209" y="50"/>
                      <a:pt x="209" y="50"/>
                    </a:cubicBezTo>
                    <a:cubicBezTo>
                      <a:pt x="209" y="162"/>
                      <a:pt x="209" y="162"/>
                      <a:pt x="209" y="162"/>
                    </a:cubicBezTo>
                    <a:cubicBezTo>
                      <a:pt x="219" y="162"/>
                      <a:pt x="227" y="170"/>
                      <a:pt x="227" y="180"/>
                    </a:cubicBezTo>
                    <a:cubicBezTo>
                      <a:pt x="227" y="189"/>
                      <a:pt x="219" y="197"/>
                      <a:pt x="209" y="197"/>
                    </a:cubicBezTo>
                    <a:cubicBezTo>
                      <a:pt x="209" y="220"/>
                      <a:pt x="209" y="220"/>
                      <a:pt x="209" y="220"/>
                    </a:cubicBezTo>
                    <a:cubicBezTo>
                      <a:pt x="249" y="220"/>
                      <a:pt x="249" y="220"/>
                      <a:pt x="249" y="220"/>
                    </a:cubicBezTo>
                    <a:cubicBezTo>
                      <a:pt x="249" y="154"/>
                      <a:pt x="249" y="154"/>
                      <a:pt x="249" y="154"/>
                    </a:cubicBezTo>
                    <a:close/>
                    <a:moveTo>
                      <a:pt x="209" y="262"/>
                    </a:moveTo>
                    <a:cubicBezTo>
                      <a:pt x="209" y="232"/>
                      <a:pt x="209" y="232"/>
                      <a:pt x="209" y="232"/>
                    </a:cubicBezTo>
                    <a:cubicBezTo>
                      <a:pt x="226" y="232"/>
                      <a:pt x="226" y="232"/>
                      <a:pt x="226" y="232"/>
                    </a:cubicBezTo>
                    <a:cubicBezTo>
                      <a:pt x="226" y="249"/>
                      <a:pt x="226" y="249"/>
                      <a:pt x="226" y="249"/>
                    </a:cubicBezTo>
                    <a:cubicBezTo>
                      <a:pt x="226" y="257"/>
                      <a:pt x="220" y="262"/>
                      <a:pt x="213" y="262"/>
                    </a:cubicBezTo>
                    <a:cubicBezTo>
                      <a:pt x="209" y="262"/>
                      <a:pt x="209" y="262"/>
                      <a:pt x="209" y="262"/>
                    </a:cubicBezTo>
                    <a:close/>
                    <a:moveTo>
                      <a:pt x="209" y="44"/>
                    </a:moveTo>
                    <a:cubicBezTo>
                      <a:pt x="209" y="15"/>
                      <a:pt x="209" y="15"/>
                      <a:pt x="209" y="15"/>
                    </a:cubicBezTo>
                    <a:cubicBezTo>
                      <a:pt x="225" y="23"/>
                      <a:pt x="235" y="33"/>
                      <a:pt x="235" y="44"/>
                    </a:cubicBezTo>
                    <a:lnTo>
                      <a:pt x="209" y="44"/>
                    </a:lnTo>
                    <a:close/>
                    <a:moveTo>
                      <a:pt x="209" y="15"/>
                    </a:moveTo>
                    <a:cubicBezTo>
                      <a:pt x="209" y="44"/>
                      <a:pt x="209" y="44"/>
                      <a:pt x="209" y="44"/>
                    </a:cubicBezTo>
                    <a:cubicBezTo>
                      <a:pt x="195" y="44"/>
                      <a:pt x="195" y="44"/>
                      <a:pt x="195" y="44"/>
                    </a:cubicBezTo>
                    <a:cubicBezTo>
                      <a:pt x="195" y="37"/>
                      <a:pt x="195" y="37"/>
                      <a:pt x="195" y="37"/>
                    </a:cubicBezTo>
                    <a:cubicBezTo>
                      <a:pt x="195" y="37"/>
                      <a:pt x="195" y="37"/>
                      <a:pt x="195" y="37"/>
                    </a:cubicBezTo>
                    <a:cubicBezTo>
                      <a:pt x="199" y="37"/>
                      <a:pt x="203" y="33"/>
                      <a:pt x="203" y="28"/>
                    </a:cubicBezTo>
                    <a:cubicBezTo>
                      <a:pt x="203" y="24"/>
                      <a:pt x="199" y="20"/>
                      <a:pt x="195" y="20"/>
                    </a:cubicBezTo>
                    <a:cubicBezTo>
                      <a:pt x="195" y="20"/>
                      <a:pt x="195" y="20"/>
                      <a:pt x="195" y="20"/>
                    </a:cubicBezTo>
                    <a:cubicBezTo>
                      <a:pt x="195" y="9"/>
                      <a:pt x="195" y="9"/>
                      <a:pt x="195" y="9"/>
                    </a:cubicBezTo>
                    <a:cubicBezTo>
                      <a:pt x="200" y="11"/>
                      <a:pt x="205" y="13"/>
                      <a:pt x="209" y="15"/>
                    </a:cubicBezTo>
                    <a:close/>
                    <a:moveTo>
                      <a:pt x="209" y="50"/>
                    </a:moveTo>
                    <a:cubicBezTo>
                      <a:pt x="209" y="162"/>
                      <a:pt x="209" y="162"/>
                      <a:pt x="209" y="162"/>
                    </a:cubicBezTo>
                    <a:cubicBezTo>
                      <a:pt x="209" y="162"/>
                      <a:pt x="209" y="162"/>
                      <a:pt x="209" y="162"/>
                    </a:cubicBezTo>
                    <a:cubicBezTo>
                      <a:pt x="203" y="162"/>
                      <a:pt x="198" y="166"/>
                      <a:pt x="195" y="171"/>
                    </a:cubicBezTo>
                    <a:cubicBezTo>
                      <a:pt x="195" y="120"/>
                      <a:pt x="195" y="120"/>
                      <a:pt x="195" y="120"/>
                    </a:cubicBezTo>
                    <a:cubicBezTo>
                      <a:pt x="201" y="120"/>
                      <a:pt x="201" y="120"/>
                      <a:pt x="201" y="120"/>
                    </a:cubicBezTo>
                    <a:cubicBezTo>
                      <a:pt x="201" y="70"/>
                      <a:pt x="201" y="70"/>
                      <a:pt x="201" y="70"/>
                    </a:cubicBezTo>
                    <a:cubicBezTo>
                      <a:pt x="195" y="70"/>
                      <a:pt x="195" y="70"/>
                      <a:pt x="195" y="70"/>
                    </a:cubicBezTo>
                    <a:cubicBezTo>
                      <a:pt x="195" y="50"/>
                      <a:pt x="195" y="50"/>
                      <a:pt x="195" y="50"/>
                    </a:cubicBezTo>
                    <a:cubicBezTo>
                      <a:pt x="209" y="50"/>
                      <a:pt x="209" y="50"/>
                      <a:pt x="209" y="50"/>
                    </a:cubicBezTo>
                    <a:close/>
                    <a:moveTo>
                      <a:pt x="209" y="197"/>
                    </a:moveTo>
                    <a:cubicBezTo>
                      <a:pt x="209" y="220"/>
                      <a:pt x="209" y="220"/>
                      <a:pt x="209" y="220"/>
                    </a:cubicBezTo>
                    <a:cubicBezTo>
                      <a:pt x="195" y="220"/>
                      <a:pt x="195" y="220"/>
                      <a:pt x="195" y="220"/>
                    </a:cubicBezTo>
                    <a:cubicBezTo>
                      <a:pt x="195" y="188"/>
                      <a:pt x="195" y="188"/>
                      <a:pt x="195" y="188"/>
                    </a:cubicBezTo>
                    <a:cubicBezTo>
                      <a:pt x="198" y="193"/>
                      <a:pt x="203" y="197"/>
                      <a:pt x="209" y="197"/>
                    </a:cubicBezTo>
                    <a:cubicBezTo>
                      <a:pt x="209" y="197"/>
                      <a:pt x="209" y="197"/>
                      <a:pt x="209" y="197"/>
                    </a:cubicBezTo>
                    <a:close/>
                    <a:moveTo>
                      <a:pt x="209" y="232"/>
                    </a:moveTo>
                    <a:cubicBezTo>
                      <a:pt x="209" y="262"/>
                      <a:pt x="209" y="262"/>
                      <a:pt x="209" y="262"/>
                    </a:cubicBezTo>
                    <a:cubicBezTo>
                      <a:pt x="206" y="262"/>
                      <a:pt x="206" y="262"/>
                      <a:pt x="206" y="262"/>
                    </a:cubicBezTo>
                    <a:cubicBezTo>
                      <a:pt x="201" y="262"/>
                      <a:pt x="197" y="260"/>
                      <a:pt x="195" y="257"/>
                    </a:cubicBezTo>
                    <a:cubicBezTo>
                      <a:pt x="195" y="232"/>
                      <a:pt x="195" y="232"/>
                      <a:pt x="195" y="232"/>
                    </a:cubicBezTo>
                    <a:lnTo>
                      <a:pt x="209" y="232"/>
                    </a:lnTo>
                    <a:close/>
                    <a:moveTo>
                      <a:pt x="171" y="20"/>
                    </a:moveTo>
                    <a:cubicBezTo>
                      <a:pt x="175" y="20"/>
                      <a:pt x="179" y="24"/>
                      <a:pt x="179" y="28"/>
                    </a:cubicBezTo>
                    <a:cubicBezTo>
                      <a:pt x="179" y="33"/>
                      <a:pt x="175" y="37"/>
                      <a:pt x="171" y="37"/>
                    </a:cubicBezTo>
                    <a:cubicBezTo>
                      <a:pt x="170" y="37"/>
                      <a:pt x="169" y="37"/>
                      <a:pt x="168" y="36"/>
                    </a:cubicBezTo>
                    <a:cubicBezTo>
                      <a:pt x="168" y="44"/>
                      <a:pt x="168" y="44"/>
                      <a:pt x="168" y="44"/>
                    </a:cubicBezTo>
                    <a:cubicBezTo>
                      <a:pt x="195" y="44"/>
                      <a:pt x="195" y="44"/>
                      <a:pt x="195" y="44"/>
                    </a:cubicBezTo>
                    <a:cubicBezTo>
                      <a:pt x="195" y="37"/>
                      <a:pt x="195" y="37"/>
                      <a:pt x="195" y="37"/>
                    </a:cubicBezTo>
                    <a:cubicBezTo>
                      <a:pt x="190" y="37"/>
                      <a:pt x="186" y="33"/>
                      <a:pt x="186" y="28"/>
                    </a:cubicBezTo>
                    <a:cubicBezTo>
                      <a:pt x="186" y="24"/>
                      <a:pt x="190" y="20"/>
                      <a:pt x="195" y="20"/>
                    </a:cubicBezTo>
                    <a:cubicBezTo>
                      <a:pt x="195" y="9"/>
                      <a:pt x="195" y="9"/>
                      <a:pt x="195" y="9"/>
                    </a:cubicBezTo>
                    <a:cubicBezTo>
                      <a:pt x="187" y="6"/>
                      <a:pt x="178" y="4"/>
                      <a:pt x="168" y="3"/>
                    </a:cubicBezTo>
                    <a:cubicBezTo>
                      <a:pt x="168" y="21"/>
                      <a:pt x="168" y="21"/>
                      <a:pt x="168" y="21"/>
                    </a:cubicBezTo>
                    <a:cubicBezTo>
                      <a:pt x="169" y="20"/>
                      <a:pt x="170" y="20"/>
                      <a:pt x="171" y="20"/>
                    </a:cubicBezTo>
                    <a:close/>
                    <a:moveTo>
                      <a:pt x="195" y="50"/>
                    </a:moveTo>
                    <a:cubicBezTo>
                      <a:pt x="195" y="70"/>
                      <a:pt x="195" y="70"/>
                      <a:pt x="195" y="70"/>
                    </a:cubicBezTo>
                    <a:cubicBezTo>
                      <a:pt x="168" y="70"/>
                      <a:pt x="168" y="70"/>
                      <a:pt x="168" y="70"/>
                    </a:cubicBezTo>
                    <a:cubicBezTo>
                      <a:pt x="168" y="50"/>
                      <a:pt x="168" y="50"/>
                      <a:pt x="168" y="50"/>
                    </a:cubicBezTo>
                    <a:cubicBezTo>
                      <a:pt x="195" y="50"/>
                      <a:pt x="195" y="50"/>
                      <a:pt x="195" y="50"/>
                    </a:cubicBezTo>
                    <a:close/>
                    <a:moveTo>
                      <a:pt x="195" y="120"/>
                    </a:moveTo>
                    <a:cubicBezTo>
                      <a:pt x="195" y="171"/>
                      <a:pt x="195" y="171"/>
                      <a:pt x="195" y="171"/>
                    </a:cubicBezTo>
                    <a:cubicBezTo>
                      <a:pt x="193" y="173"/>
                      <a:pt x="192" y="176"/>
                      <a:pt x="192" y="180"/>
                    </a:cubicBezTo>
                    <a:cubicBezTo>
                      <a:pt x="192" y="183"/>
                      <a:pt x="193" y="186"/>
                      <a:pt x="195" y="188"/>
                    </a:cubicBezTo>
                    <a:cubicBezTo>
                      <a:pt x="195" y="220"/>
                      <a:pt x="195" y="220"/>
                      <a:pt x="195" y="220"/>
                    </a:cubicBezTo>
                    <a:cubicBezTo>
                      <a:pt x="168" y="220"/>
                      <a:pt x="168" y="220"/>
                      <a:pt x="168" y="220"/>
                    </a:cubicBezTo>
                    <a:cubicBezTo>
                      <a:pt x="168" y="120"/>
                      <a:pt x="168" y="120"/>
                      <a:pt x="168" y="120"/>
                    </a:cubicBezTo>
                    <a:cubicBezTo>
                      <a:pt x="195" y="120"/>
                      <a:pt x="195" y="120"/>
                      <a:pt x="195" y="120"/>
                    </a:cubicBezTo>
                    <a:close/>
                    <a:moveTo>
                      <a:pt x="195" y="232"/>
                    </a:moveTo>
                    <a:cubicBezTo>
                      <a:pt x="195" y="257"/>
                      <a:pt x="195" y="257"/>
                      <a:pt x="195" y="257"/>
                    </a:cubicBezTo>
                    <a:cubicBezTo>
                      <a:pt x="193" y="254"/>
                      <a:pt x="192" y="252"/>
                      <a:pt x="192" y="249"/>
                    </a:cubicBezTo>
                    <a:cubicBezTo>
                      <a:pt x="192" y="232"/>
                      <a:pt x="192" y="232"/>
                      <a:pt x="192" y="232"/>
                    </a:cubicBezTo>
                    <a:lnTo>
                      <a:pt x="195" y="232"/>
                    </a:lnTo>
                    <a:close/>
                    <a:moveTo>
                      <a:pt x="168" y="36"/>
                    </a:moveTo>
                    <a:cubicBezTo>
                      <a:pt x="165" y="35"/>
                      <a:pt x="162" y="32"/>
                      <a:pt x="162" y="28"/>
                    </a:cubicBezTo>
                    <a:cubicBezTo>
                      <a:pt x="162" y="25"/>
                      <a:pt x="165" y="22"/>
                      <a:pt x="168" y="21"/>
                    </a:cubicBezTo>
                    <a:cubicBezTo>
                      <a:pt x="168" y="3"/>
                      <a:pt x="168" y="3"/>
                      <a:pt x="168" y="3"/>
                    </a:cubicBezTo>
                    <a:cubicBezTo>
                      <a:pt x="157" y="1"/>
                      <a:pt x="144" y="0"/>
                      <a:pt x="131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68" y="44"/>
                      <a:pt x="168" y="44"/>
                      <a:pt x="168" y="44"/>
                    </a:cubicBezTo>
                    <a:cubicBezTo>
                      <a:pt x="168" y="36"/>
                      <a:pt x="168" y="36"/>
                      <a:pt x="168" y="36"/>
                    </a:cubicBezTo>
                    <a:close/>
                    <a:moveTo>
                      <a:pt x="168" y="50"/>
                    </a:moveTo>
                    <a:cubicBezTo>
                      <a:pt x="168" y="70"/>
                      <a:pt x="168" y="70"/>
                      <a:pt x="168" y="70"/>
                    </a:cubicBezTo>
                    <a:cubicBezTo>
                      <a:pt x="135" y="70"/>
                      <a:pt x="135" y="70"/>
                      <a:pt x="135" y="70"/>
                    </a:cubicBezTo>
                    <a:cubicBezTo>
                      <a:pt x="135" y="120"/>
                      <a:pt x="135" y="120"/>
                      <a:pt x="135" y="120"/>
                    </a:cubicBezTo>
                    <a:cubicBezTo>
                      <a:pt x="168" y="120"/>
                      <a:pt x="168" y="120"/>
                      <a:pt x="168" y="120"/>
                    </a:cubicBezTo>
                    <a:cubicBezTo>
                      <a:pt x="168" y="220"/>
                      <a:pt x="168" y="220"/>
                      <a:pt x="168" y="220"/>
                    </a:cubicBezTo>
                    <a:cubicBezTo>
                      <a:pt x="130" y="220"/>
                      <a:pt x="130" y="220"/>
                      <a:pt x="130" y="220"/>
                    </a:cubicBezTo>
                    <a:cubicBezTo>
                      <a:pt x="130" y="198"/>
                      <a:pt x="130" y="198"/>
                      <a:pt x="130" y="198"/>
                    </a:cubicBezTo>
                    <a:cubicBezTo>
                      <a:pt x="167" y="198"/>
                      <a:pt x="167" y="198"/>
                      <a:pt x="167" y="198"/>
                    </a:cubicBezTo>
                    <a:cubicBezTo>
                      <a:pt x="167" y="187"/>
                      <a:pt x="167" y="187"/>
                      <a:pt x="167" y="187"/>
                    </a:cubicBezTo>
                    <a:cubicBezTo>
                      <a:pt x="130" y="187"/>
                      <a:pt x="130" y="187"/>
                      <a:pt x="130" y="187"/>
                    </a:cubicBezTo>
                    <a:cubicBezTo>
                      <a:pt x="130" y="179"/>
                      <a:pt x="130" y="179"/>
                      <a:pt x="130" y="179"/>
                    </a:cubicBezTo>
                    <a:cubicBezTo>
                      <a:pt x="167" y="179"/>
                      <a:pt x="167" y="179"/>
                      <a:pt x="167" y="179"/>
                    </a:cubicBezTo>
                    <a:cubicBezTo>
                      <a:pt x="167" y="167"/>
                      <a:pt x="167" y="167"/>
                      <a:pt x="167" y="167"/>
                    </a:cubicBezTo>
                    <a:cubicBezTo>
                      <a:pt x="130" y="167"/>
                      <a:pt x="130" y="167"/>
                      <a:pt x="130" y="167"/>
                    </a:cubicBezTo>
                    <a:cubicBezTo>
                      <a:pt x="130" y="159"/>
                      <a:pt x="130" y="159"/>
                      <a:pt x="130" y="159"/>
                    </a:cubicBezTo>
                    <a:cubicBezTo>
                      <a:pt x="167" y="159"/>
                      <a:pt x="167" y="159"/>
                      <a:pt x="167" y="159"/>
                    </a:cubicBezTo>
                    <a:cubicBezTo>
                      <a:pt x="167" y="147"/>
                      <a:pt x="167" y="147"/>
                      <a:pt x="167" y="147"/>
                    </a:cubicBezTo>
                    <a:cubicBezTo>
                      <a:pt x="130" y="147"/>
                      <a:pt x="130" y="147"/>
                      <a:pt x="130" y="147"/>
                    </a:cubicBezTo>
                    <a:cubicBezTo>
                      <a:pt x="130" y="50"/>
                      <a:pt x="130" y="50"/>
                      <a:pt x="130" y="50"/>
                    </a:cubicBezTo>
                    <a:lnTo>
                      <a:pt x="168" y="50"/>
                    </a:lnTo>
                    <a:close/>
                    <a:moveTo>
                      <a:pt x="130" y="0"/>
                    </a:moveTo>
                    <a:cubicBezTo>
                      <a:pt x="130" y="44"/>
                      <a:pt x="130" y="44"/>
                      <a:pt x="130" y="44"/>
                    </a:cubicBezTo>
                    <a:cubicBezTo>
                      <a:pt x="93" y="44"/>
                      <a:pt x="93" y="44"/>
                      <a:pt x="93" y="44"/>
                    </a:cubicBezTo>
                    <a:cubicBezTo>
                      <a:pt x="93" y="36"/>
                      <a:pt x="93" y="36"/>
                      <a:pt x="93" y="36"/>
                    </a:cubicBezTo>
                    <a:cubicBezTo>
                      <a:pt x="96" y="35"/>
                      <a:pt x="99" y="32"/>
                      <a:pt x="99" y="28"/>
                    </a:cubicBezTo>
                    <a:cubicBezTo>
                      <a:pt x="99" y="25"/>
                      <a:pt x="96" y="22"/>
                      <a:pt x="93" y="21"/>
                    </a:cubicBezTo>
                    <a:cubicBezTo>
                      <a:pt x="93" y="3"/>
                      <a:pt x="93" y="3"/>
                      <a:pt x="93" y="3"/>
                    </a:cubicBezTo>
                    <a:cubicBezTo>
                      <a:pt x="104" y="1"/>
                      <a:pt x="117" y="0"/>
                      <a:pt x="130" y="0"/>
                    </a:cubicBezTo>
                    <a:close/>
                    <a:moveTo>
                      <a:pt x="130" y="50"/>
                    </a:moveTo>
                    <a:cubicBezTo>
                      <a:pt x="130" y="147"/>
                      <a:pt x="130" y="147"/>
                      <a:pt x="130" y="147"/>
                    </a:cubicBezTo>
                    <a:cubicBezTo>
                      <a:pt x="93" y="147"/>
                      <a:pt x="93" y="147"/>
                      <a:pt x="93" y="147"/>
                    </a:cubicBezTo>
                    <a:cubicBezTo>
                      <a:pt x="93" y="120"/>
                      <a:pt x="93" y="120"/>
                      <a:pt x="93" y="120"/>
                    </a:cubicBezTo>
                    <a:cubicBezTo>
                      <a:pt x="126" y="120"/>
                      <a:pt x="126" y="120"/>
                      <a:pt x="126" y="120"/>
                    </a:cubicBezTo>
                    <a:cubicBezTo>
                      <a:pt x="126" y="70"/>
                      <a:pt x="126" y="70"/>
                      <a:pt x="126" y="70"/>
                    </a:cubicBezTo>
                    <a:cubicBezTo>
                      <a:pt x="93" y="70"/>
                      <a:pt x="93" y="70"/>
                      <a:pt x="93" y="70"/>
                    </a:cubicBezTo>
                    <a:cubicBezTo>
                      <a:pt x="93" y="50"/>
                      <a:pt x="93" y="50"/>
                      <a:pt x="93" y="50"/>
                    </a:cubicBezTo>
                    <a:cubicBezTo>
                      <a:pt x="130" y="50"/>
                      <a:pt x="130" y="50"/>
                      <a:pt x="130" y="50"/>
                    </a:cubicBezTo>
                    <a:close/>
                    <a:moveTo>
                      <a:pt x="130" y="159"/>
                    </a:moveTo>
                    <a:cubicBezTo>
                      <a:pt x="130" y="167"/>
                      <a:pt x="130" y="167"/>
                      <a:pt x="130" y="167"/>
                    </a:cubicBezTo>
                    <a:cubicBezTo>
                      <a:pt x="93" y="167"/>
                      <a:pt x="93" y="167"/>
                      <a:pt x="93" y="167"/>
                    </a:cubicBezTo>
                    <a:cubicBezTo>
                      <a:pt x="93" y="159"/>
                      <a:pt x="93" y="159"/>
                      <a:pt x="93" y="159"/>
                    </a:cubicBezTo>
                    <a:cubicBezTo>
                      <a:pt x="130" y="159"/>
                      <a:pt x="130" y="159"/>
                      <a:pt x="130" y="159"/>
                    </a:cubicBezTo>
                    <a:close/>
                    <a:moveTo>
                      <a:pt x="130" y="179"/>
                    </a:moveTo>
                    <a:cubicBezTo>
                      <a:pt x="130" y="187"/>
                      <a:pt x="130" y="187"/>
                      <a:pt x="130" y="187"/>
                    </a:cubicBezTo>
                    <a:cubicBezTo>
                      <a:pt x="93" y="187"/>
                      <a:pt x="93" y="187"/>
                      <a:pt x="93" y="187"/>
                    </a:cubicBezTo>
                    <a:cubicBezTo>
                      <a:pt x="93" y="179"/>
                      <a:pt x="93" y="179"/>
                      <a:pt x="93" y="179"/>
                    </a:cubicBezTo>
                    <a:cubicBezTo>
                      <a:pt x="130" y="179"/>
                      <a:pt x="130" y="179"/>
                      <a:pt x="130" y="179"/>
                    </a:cubicBezTo>
                    <a:close/>
                    <a:moveTo>
                      <a:pt x="130" y="198"/>
                    </a:moveTo>
                    <a:cubicBezTo>
                      <a:pt x="130" y="220"/>
                      <a:pt x="130" y="220"/>
                      <a:pt x="130" y="220"/>
                    </a:cubicBezTo>
                    <a:cubicBezTo>
                      <a:pt x="93" y="220"/>
                      <a:pt x="93" y="220"/>
                      <a:pt x="93" y="220"/>
                    </a:cubicBezTo>
                    <a:cubicBezTo>
                      <a:pt x="93" y="198"/>
                      <a:pt x="93" y="198"/>
                      <a:pt x="93" y="198"/>
                    </a:cubicBezTo>
                    <a:lnTo>
                      <a:pt x="130" y="198"/>
                    </a:lnTo>
                    <a:close/>
                    <a:moveTo>
                      <a:pt x="93" y="3"/>
                    </a:moveTo>
                    <a:cubicBezTo>
                      <a:pt x="93" y="21"/>
                      <a:pt x="93" y="21"/>
                      <a:pt x="93" y="21"/>
                    </a:cubicBezTo>
                    <a:cubicBezTo>
                      <a:pt x="92" y="20"/>
                      <a:pt x="92" y="20"/>
                      <a:pt x="91" y="20"/>
                    </a:cubicBezTo>
                    <a:cubicBezTo>
                      <a:pt x="86" y="20"/>
                      <a:pt x="83" y="24"/>
                      <a:pt x="83" y="28"/>
                    </a:cubicBezTo>
                    <a:cubicBezTo>
                      <a:pt x="83" y="33"/>
                      <a:pt x="86" y="37"/>
                      <a:pt x="91" y="37"/>
                    </a:cubicBezTo>
                    <a:cubicBezTo>
                      <a:pt x="92" y="37"/>
                      <a:pt x="92" y="37"/>
                      <a:pt x="93" y="36"/>
                    </a:cubicBezTo>
                    <a:cubicBezTo>
                      <a:pt x="93" y="44"/>
                      <a:pt x="93" y="44"/>
                      <a:pt x="93" y="44"/>
                    </a:cubicBezTo>
                    <a:cubicBezTo>
                      <a:pt x="67" y="44"/>
                      <a:pt x="67" y="44"/>
                      <a:pt x="67" y="44"/>
                    </a:cubicBezTo>
                    <a:cubicBezTo>
                      <a:pt x="67" y="37"/>
                      <a:pt x="67" y="37"/>
                      <a:pt x="67" y="37"/>
                    </a:cubicBezTo>
                    <a:cubicBezTo>
                      <a:pt x="71" y="37"/>
                      <a:pt x="75" y="33"/>
                      <a:pt x="75" y="28"/>
                    </a:cubicBezTo>
                    <a:cubicBezTo>
                      <a:pt x="75" y="24"/>
                      <a:pt x="71" y="20"/>
                      <a:pt x="67" y="20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75" y="6"/>
                      <a:pt x="84" y="4"/>
                      <a:pt x="93" y="3"/>
                    </a:cubicBezTo>
                    <a:close/>
                    <a:moveTo>
                      <a:pt x="93" y="50"/>
                    </a:moveTo>
                    <a:cubicBezTo>
                      <a:pt x="93" y="70"/>
                      <a:pt x="93" y="70"/>
                      <a:pt x="93" y="70"/>
                    </a:cubicBezTo>
                    <a:cubicBezTo>
                      <a:pt x="67" y="70"/>
                      <a:pt x="67" y="70"/>
                      <a:pt x="67" y="70"/>
                    </a:cubicBezTo>
                    <a:cubicBezTo>
                      <a:pt x="67" y="50"/>
                      <a:pt x="67" y="50"/>
                      <a:pt x="67" y="50"/>
                    </a:cubicBezTo>
                    <a:cubicBezTo>
                      <a:pt x="93" y="50"/>
                      <a:pt x="93" y="50"/>
                      <a:pt x="93" y="50"/>
                    </a:cubicBezTo>
                    <a:close/>
                    <a:moveTo>
                      <a:pt x="93" y="120"/>
                    </a:moveTo>
                    <a:cubicBezTo>
                      <a:pt x="93" y="147"/>
                      <a:pt x="93" y="147"/>
                      <a:pt x="93" y="147"/>
                    </a:cubicBezTo>
                    <a:cubicBezTo>
                      <a:pt x="92" y="147"/>
                      <a:pt x="92" y="147"/>
                      <a:pt x="92" y="147"/>
                    </a:cubicBezTo>
                    <a:cubicBezTo>
                      <a:pt x="92" y="159"/>
                      <a:pt x="92" y="159"/>
                      <a:pt x="92" y="159"/>
                    </a:cubicBezTo>
                    <a:cubicBezTo>
                      <a:pt x="93" y="159"/>
                      <a:pt x="93" y="159"/>
                      <a:pt x="93" y="159"/>
                    </a:cubicBezTo>
                    <a:cubicBezTo>
                      <a:pt x="93" y="167"/>
                      <a:pt x="93" y="167"/>
                      <a:pt x="93" y="167"/>
                    </a:cubicBezTo>
                    <a:cubicBezTo>
                      <a:pt x="92" y="167"/>
                      <a:pt x="92" y="167"/>
                      <a:pt x="92" y="167"/>
                    </a:cubicBezTo>
                    <a:cubicBezTo>
                      <a:pt x="92" y="179"/>
                      <a:pt x="92" y="179"/>
                      <a:pt x="92" y="179"/>
                    </a:cubicBezTo>
                    <a:cubicBezTo>
                      <a:pt x="93" y="179"/>
                      <a:pt x="93" y="179"/>
                      <a:pt x="93" y="179"/>
                    </a:cubicBezTo>
                    <a:cubicBezTo>
                      <a:pt x="93" y="187"/>
                      <a:pt x="93" y="187"/>
                      <a:pt x="93" y="187"/>
                    </a:cubicBezTo>
                    <a:cubicBezTo>
                      <a:pt x="92" y="187"/>
                      <a:pt x="92" y="187"/>
                      <a:pt x="92" y="187"/>
                    </a:cubicBezTo>
                    <a:cubicBezTo>
                      <a:pt x="92" y="198"/>
                      <a:pt x="92" y="198"/>
                      <a:pt x="92" y="198"/>
                    </a:cubicBezTo>
                    <a:cubicBezTo>
                      <a:pt x="93" y="198"/>
                      <a:pt x="93" y="198"/>
                      <a:pt x="93" y="198"/>
                    </a:cubicBezTo>
                    <a:cubicBezTo>
                      <a:pt x="93" y="220"/>
                      <a:pt x="93" y="220"/>
                      <a:pt x="93" y="220"/>
                    </a:cubicBezTo>
                    <a:cubicBezTo>
                      <a:pt x="67" y="220"/>
                      <a:pt x="67" y="220"/>
                      <a:pt x="67" y="220"/>
                    </a:cubicBezTo>
                    <a:cubicBezTo>
                      <a:pt x="67" y="188"/>
                      <a:pt x="67" y="188"/>
                      <a:pt x="67" y="188"/>
                    </a:cubicBezTo>
                    <a:cubicBezTo>
                      <a:pt x="68" y="186"/>
                      <a:pt x="69" y="183"/>
                      <a:pt x="69" y="180"/>
                    </a:cubicBezTo>
                    <a:cubicBezTo>
                      <a:pt x="69" y="176"/>
                      <a:pt x="68" y="173"/>
                      <a:pt x="67" y="171"/>
                    </a:cubicBezTo>
                    <a:cubicBezTo>
                      <a:pt x="67" y="120"/>
                      <a:pt x="67" y="120"/>
                      <a:pt x="67" y="120"/>
                    </a:cubicBezTo>
                    <a:cubicBezTo>
                      <a:pt x="93" y="120"/>
                      <a:pt x="93" y="120"/>
                      <a:pt x="93" y="120"/>
                    </a:cubicBezTo>
                    <a:close/>
                    <a:moveTo>
                      <a:pt x="67" y="257"/>
                    </a:moveTo>
                    <a:cubicBezTo>
                      <a:pt x="67" y="232"/>
                      <a:pt x="67" y="232"/>
                      <a:pt x="67" y="232"/>
                    </a:cubicBezTo>
                    <a:cubicBezTo>
                      <a:pt x="69" y="232"/>
                      <a:pt x="69" y="232"/>
                      <a:pt x="69" y="232"/>
                    </a:cubicBezTo>
                    <a:cubicBezTo>
                      <a:pt x="69" y="249"/>
                      <a:pt x="69" y="249"/>
                      <a:pt x="69" y="249"/>
                    </a:cubicBezTo>
                    <a:cubicBezTo>
                      <a:pt x="69" y="252"/>
                      <a:pt x="68" y="254"/>
                      <a:pt x="67" y="257"/>
                    </a:cubicBezTo>
                    <a:close/>
                    <a:moveTo>
                      <a:pt x="67" y="9"/>
                    </a:moveTo>
                    <a:cubicBezTo>
                      <a:pt x="67" y="20"/>
                      <a:pt x="67" y="20"/>
                      <a:pt x="67" y="20"/>
                    </a:cubicBezTo>
                    <a:cubicBezTo>
                      <a:pt x="62" y="20"/>
                      <a:pt x="58" y="24"/>
                      <a:pt x="58" y="28"/>
                    </a:cubicBezTo>
                    <a:cubicBezTo>
                      <a:pt x="58" y="33"/>
                      <a:pt x="62" y="37"/>
                      <a:pt x="67" y="37"/>
                    </a:cubicBezTo>
                    <a:cubicBezTo>
                      <a:pt x="67" y="44"/>
                      <a:pt x="67" y="44"/>
                      <a:pt x="67" y="44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6" y="13"/>
                      <a:pt x="61" y="11"/>
                      <a:pt x="67" y="9"/>
                    </a:cubicBezTo>
                    <a:close/>
                    <a:moveTo>
                      <a:pt x="67" y="50"/>
                    </a:moveTo>
                    <a:cubicBezTo>
                      <a:pt x="67" y="70"/>
                      <a:pt x="67" y="70"/>
                      <a:pt x="67" y="70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60" y="120"/>
                      <a:pt x="60" y="120"/>
                      <a:pt x="60" y="120"/>
                    </a:cubicBezTo>
                    <a:cubicBezTo>
                      <a:pt x="67" y="120"/>
                      <a:pt x="67" y="120"/>
                      <a:pt x="67" y="120"/>
                    </a:cubicBezTo>
                    <a:cubicBezTo>
                      <a:pt x="67" y="171"/>
                      <a:pt x="67" y="171"/>
                      <a:pt x="67" y="171"/>
                    </a:cubicBezTo>
                    <a:cubicBezTo>
                      <a:pt x="64" y="166"/>
                      <a:pt x="58" y="162"/>
                      <a:pt x="52" y="162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67" y="50"/>
                      <a:pt x="67" y="50"/>
                      <a:pt x="67" y="50"/>
                    </a:cubicBezTo>
                    <a:close/>
                    <a:moveTo>
                      <a:pt x="67" y="188"/>
                    </a:moveTo>
                    <a:cubicBezTo>
                      <a:pt x="67" y="220"/>
                      <a:pt x="67" y="220"/>
                      <a:pt x="67" y="220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2" y="197"/>
                      <a:pt x="52" y="197"/>
                      <a:pt x="52" y="197"/>
                    </a:cubicBezTo>
                    <a:cubicBezTo>
                      <a:pt x="58" y="197"/>
                      <a:pt x="64" y="193"/>
                      <a:pt x="67" y="188"/>
                    </a:cubicBezTo>
                    <a:close/>
                    <a:moveTo>
                      <a:pt x="67" y="232"/>
                    </a:moveTo>
                    <a:cubicBezTo>
                      <a:pt x="67" y="257"/>
                      <a:pt x="67" y="257"/>
                      <a:pt x="67" y="257"/>
                    </a:cubicBezTo>
                    <a:cubicBezTo>
                      <a:pt x="64" y="260"/>
                      <a:pt x="60" y="262"/>
                      <a:pt x="56" y="262"/>
                    </a:cubicBezTo>
                    <a:cubicBezTo>
                      <a:pt x="52" y="262"/>
                      <a:pt x="52" y="262"/>
                      <a:pt x="52" y="262"/>
                    </a:cubicBezTo>
                    <a:cubicBezTo>
                      <a:pt x="52" y="232"/>
                      <a:pt x="52" y="232"/>
                      <a:pt x="52" y="232"/>
                    </a:cubicBezTo>
                    <a:lnTo>
                      <a:pt x="67" y="232"/>
                    </a:lnTo>
                    <a:close/>
                    <a:moveTo>
                      <a:pt x="52" y="15"/>
                    </a:moveTo>
                    <a:cubicBezTo>
                      <a:pt x="52" y="44"/>
                      <a:pt x="52" y="44"/>
                      <a:pt x="52" y="44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7" y="33"/>
                      <a:pt x="36" y="23"/>
                      <a:pt x="52" y="15"/>
                    </a:cubicBezTo>
                    <a:close/>
                    <a:moveTo>
                      <a:pt x="52" y="50"/>
                    </a:moveTo>
                    <a:cubicBezTo>
                      <a:pt x="52" y="162"/>
                      <a:pt x="52" y="162"/>
                      <a:pt x="52" y="162"/>
                    </a:cubicBezTo>
                    <a:cubicBezTo>
                      <a:pt x="42" y="162"/>
                      <a:pt x="35" y="170"/>
                      <a:pt x="35" y="180"/>
                    </a:cubicBezTo>
                    <a:cubicBezTo>
                      <a:pt x="35" y="189"/>
                      <a:pt x="42" y="197"/>
                      <a:pt x="52" y="197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12" y="220"/>
                      <a:pt x="12" y="220"/>
                      <a:pt x="12" y="220"/>
                    </a:cubicBezTo>
                    <a:cubicBezTo>
                      <a:pt x="12" y="154"/>
                      <a:pt x="12" y="154"/>
                      <a:pt x="12" y="154"/>
                    </a:cubicBezTo>
                    <a:cubicBezTo>
                      <a:pt x="15" y="150"/>
                      <a:pt x="21" y="146"/>
                      <a:pt x="27" y="146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52" y="50"/>
                      <a:pt x="52" y="50"/>
                      <a:pt x="52" y="50"/>
                    </a:cubicBezTo>
                    <a:close/>
                    <a:moveTo>
                      <a:pt x="52" y="232"/>
                    </a:moveTo>
                    <a:cubicBezTo>
                      <a:pt x="52" y="262"/>
                      <a:pt x="52" y="262"/>
                      <a:pt x="52" y="262"/>
                    </a:cubicBezTo>
                    <a:cubicBezTo>
                      <a:pt x="48" y="262"/>
                      <a:pt x="48" y="262"/>
                      <a:pt x="48" y="262"/>
                    </a:cubicBezTo>
                    <a:cubicBezTo>
                      <a:pt x="41" y="262"/>
                      <a:pt x="35" y="257"/>
                      <a:pt x="35" y="249"/>
                    </a:cubicBezTo>
                    <a:cubicBezTo>
                      <a:pt x="35" y="232"/>
                      <a:pt x="35" y="232"/>
                      <a:pt x="35" y="232"/>
                    </a:cubicBezTo>
                    <a:cubicBezTo>
                      <a:pt x="52" y="232"/>
                      <a:pt x="52" y="232"/>
                      <a:pt x="52" y="232"/>
                    </a:cubicBezTo>
                    <a:close/>
                    <a:moveTo>
                      <a:pt x="12" y="114"/>
                    </a:moveTo>
                    <a:cubicBezTo>
                      <a:pt x="14" y="114"/>
                      <a:pt x="15" y="112"/>
                      <a:pt x="15" y="110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5" y="74"/>
                      <a:pt x="14" y="71"/>
                      <a:pt x="12" y="70"/>
                    </a:cubicBezTo>
                    <a:lnTo>
                      <a:pt x="12" y="114"/>
                    </a:lnTo>
                    <a:close/>
                    <a:moveTo>
                      <a:pt x="12" y="70"/>
                    </a:moveTo>
                    <a:cubicBezTo>
                      <a:pt x="12" y="114"/>
                      <a:pt x="12" y="114"/>
                      <a:pt x="12" y="114"/>
                    </a:cubicBezTo>
                    <a:cubicBezTo>
                      <a:pt x="12" y="114"/>
                      <a:pt x="11" y="114"/>
                      <a:pt x="11" y="113"/>
                    </a:cubicBezTo>
                    <a:cubicBezTo>
                      <a:pt x="4" y="111"/>
                      <a:pt x="4" y="111"/>
                      <a:pt x="4" y="111"/>
                    </a:cubicBezTo>
                    <a:cubicBezTo>
                      <a:pt x="2" y="110"/>
                      <a:pt x="0" y="107"/>
                      <a:pt x="0" y="104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67"/>
                      <a:pt x="2" y="66"/>
                      <a:pt x="4" y="67"/>
                    </a:cubicBezTo>
                    <a:cubicBezTo>
                      <a:pt x="11" y="69"/>
                      <a:pt x="11" y="69"/>
                      <a:pt x="11" y="69"/>
                    </a:cubicBezTo>
                    <a:cubicBezTo>
                      <a:pt x="11" y="70"/>
                      <a:pt x="12" y="70"/>
                      <a:pt x="12" y="70"/>
                    </a:cubicBezTo>
                    <a:close/>
                    <a:moveTo>
                      <a:pt x="12" y="154"/>
                    </a:moveTo>
                    <a:cubicBezTo>
                      <a:pt x="12" y="220"/>
                      <a:pt x="12" y="220"/>
                      <a:pt x="12" y="220"/>
                    </a:cubicBezTo>
                    <a:cubicBezTo>
                      <a:pt x="9" y="220"/>
                      <a:pt x="9" y="220"/>
                      <a:pt x="9" y="220"/>
                    </a:cubicBezTo>
                    <a:cubicBezTo>
                      <a:pt x="9" y="164"/>
                      <a:pt x="9" y="164"/>
                      <a:pt x="9" y="164"/>
                    </a:cubicBezTo>
                    <a:cubicBezTo>
                      <a:pt x="9" y="160"/>
                      <a:pt x="10" y="157"/>
                      <a:pt x="12" y="1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9" name="Freeform 76"/>
              <p:cNvSpPr>
                <a:spLocks noEditPoints="1"/>
              </p:cNvSpPr>
              <p:nvPr/>
            </p:nvSpPr>
            <p:spPr bwMode="auto">
              <a:xfrm>
                <a:off x="8025451" y="3656715"/>
                <a:ext cx="642938" cy="487363"/>
              </a:xfrm>
              <a:custGeom>
                <a:avLst/>
                <a:gdLst>
                  <a:gd name="T0" fmla="*/ 271 w 295"/>
                  <a:gd name="T1" fmla="*/ 0 h 224"/>
                  <a:gd name="T2" fmla="*/ 277 w 295"/>
                  <a:gd name="T3" fmla="*/ 35 h 224"/>
                  <a:gd name="T4" fmla="*/ 224 w 295"/>
                  <a:gd name="T5" fmla="*/ 224 h 224"/>
                  <a:gd name="T6" fmla="*/ 248 w 295"/>
                  <a:gd name="T7" fmla="*/ 188 h 224"/>
                  <a:gd name="T8" fmla="*/ 249 w 295"/>
                  <a:gd name="T9" fmla="*/ 29 h 224"/>
                  <a:gd name="T10" fmla="*/ 224 w 295"/>
                  <a:gd name="T11" fmla="*/ 194 h 224"/>
                  <a:gd name="T12" fmla="*/ 224 w 295"/>
                  <a:gd name="T13" fmla="*/ 16 h 224"/>
                  <a:gd name="T14" fmla="*/ 224 w 295"/>
                  <a:gd name="T15" fmla="*/ 208 h 224"/>
                  <a:gd name="T16" fmla="*/ 224 w 295"/>
                  <a:gd name="T17" fmla="*/ 179 h 224"/>
                  <a:gd name="T18" fmla="*/ 224 w 295"/>
                  <a:gd name="T19" fmla="*/ 194 h 224"/>
                  <a:gd name="T20" fmla="*/ 201 w 295"/>
                  <a:gd name="T21" fmla="*/ 128 h 224"/>
                  <a:gd name="T22" fmla="*/ 203 w 295"/>
                  <a:gd name="T23" fmla="*/ 98 h 224"/>
                  <a:gd name="T24" fmla="*/ 195 w 295"/>
                  <a:gd name="T25" fmla="*/ 67 h 224"/>
                  <a:gd name="T26" fmla="*/ 187 w 295"/>
                  <a:gd name="T27" fmla="*/ 128 h 224"/>
                  <a:gd name="T28" fmla="*/ 187 w 295"/>
                  <a:gd name="T29" fmla="*/ 100 h 224"/>
                  <a:gd name="T30" fmla="*/ 190 w 295"/>
                  <a:gd name="T31" fmla="*/ 75 h 224"/>
                  <a:gd name="T32" fmla="*/ 187 w 295"/>
                  <a:gd name="T33" fmla="*/ 0 h 224"/>
                  <a:gd name="T34" fmla="*/ 187 w 295"/>
                  <a:gd name="T35" fmla="*/ 0 h 224"/>
                  <a:gd name="T36" fmla="*/ 147 w 295"/>
                  <a:gd name="T37" fmla="*/ 208 h 224"/>
                  <a:gd name="T38" fmla="*/ 182 w 295"/>
                  <a:gd name="T39" fmla="*/ 67 h 224"/>
                  <a:gd name="T40" fmla="*/ 168 w 295"/>
                  <a:gd name="T41" fmla="*/ 109 h 224"/>
                  <a:gd name="T42" fmla="*/ 187 w 295"/>
                  <a:gd name="T43" fmla="*/ 194 h 224"/>
                  <a:gd name="T44" fmla="*/ 148 w 295"/>
                  <a:gd name="T45" fmla="*/ 125 h 224"/>
                  <a:gd name="T46" fmla="*/ 147 w 295"/>
                  <a:gd name="T47" fmla="*/ 106 h 224"/>
                  <a:gd name="T48" fmla="*/ 184 w 295"/>
                  <a:gd name="T49" fmla="*/ 70 h 224"/>
                  <a:gd name="T50" fmla="*/ 187 w 295"/>
                  <a:gd name="T51" fmla="*/ 91 h 224"/>
                  <a:gd name="T52" fmla="*/ 179 w 295"/>
                  <a:gd name="T53" fmla="*/ 116 h 224"/>
                  <a:gd name="T54" fmla="*/ 187 w 295"/>
                  <a:gd name="T55" fmla="*/ 100 h 224"/>
                  <a:gd name="T56" fmla="*/ 147 w 295"/>
                  <a:gd name="T57" fmla="*/ 16 h 224"/>
                  <a:gd name="T58" fmla="*/ 147 w 295"/>
                  <a:gd name="T59" fmla="*/ 208 h 224"/>
                  <a:gd name="T60" fmla="*/ 147 w 295"/>
                  <a:gd name="T61" fmla="*/ 106 h 224"/>
                  <a:gd name="T62" fmla="*/ 127 w 295"/>
                  <a:gd name="T63" fmla="*/ 121 h 224"/>
                  <a:gd name="T64" fmla="*/ 147 w 295"/>
                  <a:gd name="T65" fmla="*/ 137 h 224"/>
                  <a:gd name="T66" fmla="*/ 102 w 295"/>
                  <a:gd name="T67" fmla="*/ 156 h 224"/>
                  <a:gd name="T68" fmla="*/ 109 w 295"/>
                  <a:gd name="T69" fmla="*/ 113 h 224"/>
                  <a:gd name="T70" fmla="*/ 100 w 295"/>
                  <a:gd name="T71" fmla="*/ 93 h 224"/>
                  <a:gd name="T72" fmla="*/ 111 w 295"/>
                  <a:gd name="T73" fmla="*/ 97 h 224"/>
                  <a:gd name="T74" fmla="*/ 99 w 295"/>
                  <a:gd name="T75" fmla="*/ 88 h 224"/>
                  <a:gd name="T76" fmla="*/ 101 w 295"/>
                  <a:gd name="T77" fmla="*/ 150 h 224"/>
                  <a:gd name="T78" fmla="*/ 99 w 295"/>
                  <a:gd name="T79" fmla="*/ 123 h 224"/>
                  <a:gd name="T80" fmla="*/ 0 w 295"/>
                  <a:gd name="T81" fmla="*/ 23 h 224"/>
                  <a:gd name="T82" fmla="*/ 99 w 295"/>
                  <a:gd name="T83" fmla="*/ 208 h 224"/>
                  <a:gd name="T84" fmla="*/ 17 w 295"/>
                  <a:gd name="T85" fmla="*/ 35 h 224"/>
                  <a:gd name="T86" fmla="*/ 99 w 295"/>
                  <a:gd name="T87" fmla="*/ 29 h 224"/>
                  <a:gd name="T88" fmla="*/ 79 w 295"/>
                  <a:gd name="T89" fmla="*/ 129 h 224"/>
                  <a:gd name="T90" fmla="*/ 99 w 295"/>
                  <a:gd name="T91" fmla="*/ 157 h 224"/>
                  <a:gd name="T92" fmla="*/ 30 w 295"/>
                  <a:gd name="T93" fmla="*/ 45 h 224"/>
                  <a:gd name="T94" fmla="*/ 99 w 295"/>
                  <a:gd name="T95" fmla="*/ 115 h 224"/>
                  <a:gd name="T96" fmla="*/ 99 w 295"/>
                  <a:gd name="T97" fmla="*/ 123 h 224"/>
                  <a:gd name="T98" fmla="*/ 91 w 295"/>
                  <a:gd name="T99" fmla="*/ 133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95" h="224">
                    <a:moveTo>
                      <a:pt x="271" y="224"/>
                    </a:moveTo>
                    <a:cubicBezTo>
                      <a:pt x="284" y="224"/>
                      <a:pt x="295" y="213"/>
                      <a:pt x="295" y="200"/>
                    </a:cubicBezTo>
                    <a:cubicBezTo>
                      <a:pt x="295" y="23"/>
                      <a:pt x="295" y="23"/>
                      <a:pt x="295" y="23"/>
                    </a:cubicBezTo>
                    <a:cubicBezTo>
                      <a:pt x="295" y="10"/>
                      <a:pt x="284" y="0"/>
                      <a:pt x="271" y="0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58" y="16"/>
                      <a:pt x="258" y="16"/>
                      <a:pt x="258" y="16"/>
                    </a:cubicBezTo>
                    <a:cubicBezTo>
                      <a:pt x="268" y="16"/>
                      <a:pt x="277" y="24"/>
                      <a:pt x="277" y="35"/>
                    </a:cubicBezTo>
                    <a:cubicBezTo>
                      <a:pt x="277" y="189"/>
                      <a:pt x="277" y="189"/>
                      <a:pt x="277" y="189"/>
                    </a:cubicBezTo>
                    <a:cubicBezTo>
                      <a:pt x="277" y="199"/>
                      <a:pt x="268" y="208"/>
                      <a:pt x="258" y="208"/>
                    </a:cubicBezTo>
                    <a:cubicBezTo>
                      <a:pt x="224" y="208"/>
                      <a:pt x="224" y="208"/>
                      <a:pt x="224" y="208"/>
                    </a:cubicBezTo>
                    <a:cubicBezTo>
                      <a:pt x="224" y="224"/>
                      <a:pt x="224" y="224"/>
                      <a:pt x="224" y="224"/>
                    </a:cubicBezTo>
                    <a:cubicBezTo>
                      <a:pt x="271" y="224"/>
                      <a:pt x="271" y="224"/>
                      <a:pt x="271" y="224"/>
                    </a:cubicBezTo>
                    <a:close/>
                    <a:moveTo>
                      <a:pt x="224" y="194"/>
                    </a:moveTo>
                    <a:cubicBezTo>
                      <a:pt x="224" y="188"/>
                      <a:pt x="224" y="188"/>
                      <a:pt x="224" y="188"/>
                    </a:cubicBezTo>
                    <a:cubicBezTo>
                      <a:pt x="248" y="188"/>
                      <a:pt x="248" y="188"/>
                      <a:pt x="248" y="188"/>
                    </a:cubicBezTo>
                    <a:cubicBezTo>
                      <a:pt x="248" y="179"/>
                      <a:pt x="248" y="179"/>
                      <a:pt x="248" y="179"/>
                    </a:cubicBezTo>
                    <a:cubicBezTo>
                      <a:pt x="224" y="179"/>
                      <a:pt x="224" y="179"/>
                      <a:pt x="224" y="179"/>
                    </a:cubicBezTo>
                    <a:cubicBezTo>
                      <a:pt x="224" y="29"/>
                      <a:pt x="224" y="29"/>
                      <a:pt x="224" y="29"/>
                    </a:cubicBezTo>
                    <a:cubicBezTo>
                      <a:pt x="249" y="29"/>
                      <a:pt x="249" y="29"/>
                      <a:pt x="249" y="29"/>
                    </a:cubicBezTo>
                    <a:cubicBezTo>
                      <a:pt x="257" y="29"/>
                      <a:pt x="264" y="36"/>
                      <a:pt x="264" y="45"/>
                    </a:cubicBezTo>
                    <a:cubicBezTo>
                      <a:pt x="264" y="179"/>
                      <a:pt x="264" y="179"/>
                      <a:pt x="264" y="179"/>
                    </a:cubicBezTo>
                    <a:cubicBezTo>
                      <a:pt x="264" y="187"/>
                      <a:pt x="257" y="194"/>
                      <a:pt x="249" y="194"/>
                    </a:cubicBezTo>
                    <a:lnTo>
                      <a:pt x="224" y="194"/>
                    </a:lnTo>
                    <a:close/>
                    <a:moveTo>
                      <a:pt x="224" y="0"/>
                    </a:moveTo>
                    <a:cubicBezTo>
                      <a:pt x="187" y="0"/>
                      <a:pt x="187" y="0"/>
                      <a:pt x="187" y="0"/>
                    </a:cubicBezTo>
                    <a:cubicBezTo>
                      <a:pt x="187" y="16"/>
                      <a:pt x="187" y="16"/>
                      <a:pt x="187" y="16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0"/>
                      <a:pt x="224" y="0"/>
                      <a:pt x="224" y="0"/>
                    </a:cubicBezTo>
                    <a:close/>
                    <a:moveTo>
                      <a:pt x="187" y="224"/>
                    </a:moveTo>
                    <a:cubicBezTo>
                      <a:pt x="224" y="224"/>
                      <a:pt x="224" y="224"/>
                      <a:pt x="224" y="224"/>
                    </a:cubicBezTo>
                    <a:cubicBezTo>
                      <a:pt x="224" y="208"/>
                      <a:pt x="224" y="208"/>
                      <a:pt x="224" y="208"/>
                    </a:cubicBezTo>
                    <a:cubicBezTo>
                      <a:pt x="187" y="208"/>
                      <a:pt x="187" y="208"/>
                      <a:pt x="187" y="208"/>
                    </a:cubicBezTo>
                    <a:cubicBezTo>
                      <a:pt x="187" y="224"/>
                      <a:pt x="187" y="224"/>
                      <a:pt x="187" y="224"/>
                    </a:cubicBezTo>
                    <a:close/>
                    <a:moveTo>
                      <a:pt x="224" y="29"/>
                    </a:moveTo>
                    <a:cubicBezTo>
                      <a:pt x="224" y="179"/>
                      <a:pt x="224" y="179"/>
                      <a:pt x="224" y="179"/>
                    </a:cubicBezTo>
                    <a:cubicBezTo>
                      <a:pt x="200" y="179"/>
                      <a:pt x="200" y="179"/>
                      <a:pt x="200" y="179"/>
                    </a:cubicBezTo>
                    <a:cubicBezTo>
                      <a:pt x="200" y="188"/>
                      <a:pt x="200" y="188"/>
                      <a:pt x="200" y="188"/>
                    </a:cubicBezTo>
                    <a:cubicBezTo>
                      <a:pt x="224" y="188"/>
                      <a:pt x="224" y="188"/>
                      <a:pt x="224" y="188"/>
                    </a:cubicBezTo>
                    <a:cubicBezTo>
                      <a:pt x="224" y="194"/>
                      <a:pt x="224" y="194"/>
                      <a:pt x="224" y="194"/>
                    </a:cubicBezTo>
                    <a:cubicBezTo>
                      <a:pt x="187" y="194"/>
                      <a:pt x="187" y="194"/>
                      <a:pt x="187" y="194"/>
                    </a:cubicBezTo>
                    <a:cubicBezTo>
                      <a:pt x="187" y="135"/>
                      <a:pt x="187" y="135"/>
                      <a:pt x="187" y="135"/>
                    </a:cubicBezTo>
                    <a:cubicBezTo>
                      <a:pt x="188" y="135"/>
                      <a:pt x="189" y="134"/>
                      <a:pt x="189" y="134"/>
                    </a:cubicBezTo>
                    <a:cubicBezTo>
                      <a:pt x="194" y="133"/>
                      <a:pt x="197" y="131"/>
                      <a:pt x="201" y="128"/>
                    </a:cubicBezTo>
                    <a:cubicBezTo>
                      <a:pt x="204" y="124"/>
                      <a:pt x="206" y="121"/>
                      <a:pt x="207" y="117"/>
                    </a:cubicBezTo>
                    <a:cubicBezTo>
                      <a:pt x="208" y="115"/>
                      <a:pt x="208" y="113"/>
                      <a:pt x="208" y="111"/>
                    </a:cubicBezTo>
                    <a:cubicBezTo>
                      <a:pt x="208" y="109"/>
                      <a:pt x="208" y="107"/>
                      <a:pt x="207" y="104"/>
                    </a:cubicBezTo>
                    <a:cubicBezTo>
                      <a:pt x="207" y="102"/>
                      <a:pt x="205" y="100"/>
                      <a:pt x="203" y="98"/>
                    </a:cubicBezTo>
                    <a:cubicBezTo>
                      <a:pt x="200" y="96"/>
                      <a:pt x="197" y="94"/>
                      <a:pt x="193" y="94"/>
                    </a:cubicBezTo>
                    <a:cubicBezTo>
                      <a:pt x="197" y="91"/>
                      <a:pt x="199" y="88"/>
                      <a:pt x="201" y="85"/>
                    </a:cubicBezTo>
                    <a:cubicBezTo>
                      <a:pt x="202" y="81"/>
                      <a:pt x="202" y="78"/>
                      <a:pt x="201" y="74"/>
                    </a:cubicBezTo>
                    <a:cubicBezTo>
                      <a:pt x="200" y="71"/>
                      <a:pt x="198" y="69"/>
                      <a:pt x="195" y="67"/>
                    </a:cubicBezTo>
                    <a:cubicBezTo>
                      <a:pt x="193" y="66"/>
                      <a:pt x="190" y="66"/>
                      <a:pt x="187" y="66"/>
                    </a:cubicBezTo>
                    <a:cubicBezTo>
                      <a:pt x="187" y="29"/>
                      <a:pt x="187" y="29"/>
                      <a:pt x="187" y="29"/>
                    </a:cubicBezTo>
                    <a:cubicBezTo>
                      <a:pt x="224" y="29"/>
                      <a:pt x="224" y="29"/>
                      <a:pt x="224" y="29"/>
                    </a:cubicBezTo>
                    <a:close/>
                    <a:moveTo>
                      <a:pt x="187" y="128"/>
                    </a:moveTo>
                    <a:cubicBezTo>
                      <a:pt x="187" y="128"/>
                      <a:pt x="188" y="128"/>
                      <a:pt x="188" y="128"/>
                    </a:cubicBezTo>
                    <a:cubicBezTo>
                      <a:pt x="191" y="127"/>
                      <a:pt x="193" y="125"/>
                      <a:pt x="194" y="122"/>
                    </a:cubicBezTo>
                    <a:cubicBezTo>
                      <a:pt x="195" y="118"/>
                      <a:pt x="195" y="115"/>
                      <a:pt x="194" y="111"/>
                    </a:cubicBezTo>
                    <a:cubicBezTo>
                      <a:pt x="193" y="106"/>
                      <a:pt x="191" y="103"/>
                      <a:pt x="187" y="100"/>
                    </a:cubicBezTo>
                    <a:cubicBezTo>
                      <a:pt x="187" y="128"/>
                      <a:pt x="187" y="128"/>
                      <a:pt x="187" y="128"/>
                    </a:cubicBezTo>
                    <a:close/>
                    <a:moveTo>
                      <a:pt x="187" y="91"/>
                    </a:moveTo>
                    <a:cubicBezTo>
                      <a:pt x="189" y="87"/>
                      <a:pt x="190" y="84"/>
                      <a:pt x="190" y="80"/>
                    </a:cubicBezTo>
                    <a:cubicBezTo>
                      <a:pt x="190" y="78"/>
                      <a:pt x="190" y="77"/>
                      <a:pt x="190" y="75"/>
                    </a:cubicBezTo>
                    <a:cubicBezTo>
                      <a:pt x="189" y="74"/>
                      <a:pt x="189" y="72"/>
                      <a:pt x="188" y="71"/>
                    </a:cubicBezTo>
                    <a:cubicBezTo>
                      <a:pt x="187" y="71"/>
                      <a:pt x="187" y="71"/>
                      <a:pt x="187" y="71"/>
                    </a:cubicBezTo>
                    <a:lnTo>
                      <a:pt x="187" y="91"/>
                    </a:lnTo>
                    <a:close/>
                    <a:moveTo>
                      <a:pt x="187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16"/>
                      <a:pt x="147" y="16"/>
                      <a:pt x="147" y="16"/>
                    </a:cubicBezTo>
                    <a:cubicBezTo>
                      <a:pt x="187" y="16"/>
                      <a:pt x="187" y="16"/>
                      <a:pt x="187" y="16"/>
                    </a:cubicBezTo>
                    <a:cubicBezTo>
                      <a:pt x="187" y="0"/>
                      <a:pt x="187" y="0"/>
                      <a:pt x="187" y="0"/>
                    </a:cubicBezTo>
                    <a:close/>
                    <a:moveTo>
                      <a:pt x="147" y="224"/>
                    </a:moveTo>
                    <a:cubicBezTo>
                      <a:pt x="187" y="224"/>
                      <a:pt x="187" y="224"/>
                      <a:pt x="187" y="224"/>
                    </a:cubicBezTo>
                    <a:cubicBezTo>
                      <a:pt x="187" y="208"/>
                      <a:pt x="187" y="208"/>
                      <a:pt x="187" y="208"/>
                    </a:cubicBezTo>
                    <a:cubicBezTo>
                      <a:pt x="147" y="208"/>
                      <a:pt x="147" y="208"/>
                      <a:pt x="147" y="208"/>
                    </a:cubicBezTo>
                    <a:cubicBezTo>
                      <a:pt x="147" y="224"/>
                      <a:pt x="147" y="224"/>
                      <a:pt x="147" y="224"/>
                    </a:cubicBezTo>
                    <a:close/>
                    <a:moveTo>
                      <a:pt x="187" y="29"/>
                    </a:moveTo>
                    <a:cubicBezTo>
                      <a:pt x="187" y="66"/>
                      <a:pt x="187" y="66"/>
                      <a:pt x="187" y="66"/>
                    </a:cubicBezTo>
                    <a:cubicBezTo>
                      <a:pt x="185" y="66"/>
                      <a:pt x="184" y="66"/>
                      <a:pt x="182" y="67"/>
                    </a:cubicBezTo>
                    <a:cubicBezTo>
                      <a:pt x="176" y="68"/>
                      <a:pt x="172" y="71"/>
                      <a:pt x="169" y="75"/>
                    </a:cubicBezTo>
                    <a:cubicBezTo>
                      <a:pt x="167" y="80"/>
                      <a:pt x="166" y="84"/>
                      <a:pt x="167" y="88"/>
                    </a:cubicBezTo>
                    <a:cubicBezTo>
                      <a:pt x="168" y="93"/>
                      <a:pt x="172" y="97"/>
                      <a:pt x="177" y="98"/>
                    </a:cubicBezTo>
                    <a:cubicBezTo>
                      <a:pt x="173" y="101"/>
                      <a:pt x="169" y="105"/>
                      <a:pt x="168" y="109"/>
                    </a:cubicBezTo>
                    <a:cubicBezTo>
                      <a:pt x="166" y="113"/>
                      <a:pt x="165" y="117"/>
                      <a:pt x="167" y="122"/>
                    </a:cubicBezTo>
                    <a:cubicBezTo>
                      <a:pt x="168" y="126"/>
                      <a:pt x="170" y="130"/>
                      <a:pt x="175" y="133"/>
                    </a:cubicBezTo>
                    <a:cubicBezTo>
                      <a:pt x="178" y="135"/>
                      <a:pt x="182" y="135"/>
                      <a:pt x="187" y="135"/>
                    </a:cubicBezTo>
                    <a:cubicBezTo>
                      <a:pt x="187" y="194"/>
                      <a:pt x="187" y="194"/>
                      <a:pt x="187" y="194"/>
                    </a:cubicBezTo>
                    <a:cubicBezTo>
                      <a:pt x="147" y="194"/>
                      <a:pt x="147" y="194"/>
                      <a:pt x="147" y="194"/>
                    </a:cubicBezTo>
                    <a:cubicBezTo>
                      <a:pt x="147" y="137"/>
                      <a:pt x="147" y="137"/>
                      <a:pt x="147" y="137"/>
                    </a:cubicBezTo>
                    <a:cubicBezTo>
                      <a:pt x="148" y="137"/>
                      <a:pt x="148" y="137"/>
                      <a:pt x="148" y="137"/>
                    </a:cubicBezTo>
                    <a:cubicBezTo>
                      <a:pt x="148" y="125"/>
                      <a:pt x="148" y="125"/>
                      <a:pt x="148" y="125"/>
                    </a:cubicBezTo>
                    <a:cubicBezTo>
                      <a:pt x="159" y="123"/>
                      <a:pt x="159" y="123"/>
                      <a:pt x="159" y="123"/>
                    </a:cubicBezTo>
                    <a:cubicBezTo>
                      <a:pt x="158" y="112"/>
                      <a:pt x="158" y="112"/>
                      <a:pt x="158" y="112"/>
                    </a:cubicBezTo>
                    <a:cubicBezTo>
                      <a:pt x="147" y="115"/>
                      <a:pt x="147" y="115"/>
                      <a:pt x="147" y="115"/>
                    </a:cubicBezTo>
                    <a:cubicBezTo>
                      <a:pt x="147" y="106"/>
                      <a:pt x="147" y="106"/>
                      <a:pt x="147" y="106"/>
                    </a:cubicBezTo>
                    <a:cubicBezTo>
                      <a:pt x="147" y="29"/>
                      <a:pt x="147" y="29"/>
                      <a:pt x="147" y="29"/>
                    </a:cubicBezTo>
                    <a:cubicBezTo>
                      <a:pt x="187" y="29"/>
                      <a:pt x="187" y="29"/>
                      <a:pt x="187" y="29"/>
                    </a:cubicBezTo>
                    <a:close/>
                    <a:moveTo>
                      <a:pt x="187" y="71"/>
                    </a:moveTo>
                    <a:cubicBezTo>
                      <a:pt x="186" y="70"/>
                      <a:pt x="185" y="70"/>
                      <a:pt x="184" y="70"/>
                    </a:cubicBezTo>
                    <a:cubicBezTo>
                      <a:pt x="181" y="71"/>
                      <a:pt x="179" y="73"/>
                      <a:pt x="178" y="76"/>
                    </a:cubicBezTo>
                    <a:cubicBezTo>
                      <a:pt x="177" y="78"/>
                      <a:pt x="177" y="81"/>
                      <a:pt x="178" y="83"/>
                    </a:cubicBezTo>
                    <a:cubicBezTo>
                      <a:pt x="179" y="88"/>
                      <a:pt x="181" y="91"/>
                      <a:pt x="185" y="93"/>
                    </a:cubicBezTo>
                    <a:cubicBezTo>
                      <a:pt x="186" y="92"/>
                      <a:pt x="187" y="91"/>
                      <a:pt x="187" y="91"/>
                    </a:cubicBezTo>
                    <a:cubicBezTo>
                      <a:pt x="187" y="71"/>
                      <a:pt x="187" y="71"/>
                      <a:pt x="187" y="71"/>
                    </a:cubicBezTo>
                    <a:close/>
                    <a:moveTo>
                      <a:pt x="187" y="100"/>
                    </a:moveTo>
                    <a:cubicBezTo>
                      <a:pt x="187" y="100"/>
                      <a:pt x="186" y="100"/>
                      <a:pt x="186" y="99"/>
                    </a:cubicBezTo>
                    <a:cubicBezTo>
                      <a:pt x="181" y="104"/>
                      <a:pt x="179" y="110"/>
                      <a:pt x="179" y="116"/>
                    </a:cubicBezTo>
                    <a:cubicBezTo>
                      <a:pt x="179" y="118"/>
                      <a:pt x="179" y="120"/>
                      <a:pt x="180" y="121"/>
                    </a:cubicBezTo>
                    <a:cubicBezTo>
                      <a:pt x="180" y="124"/>
                      <a:pt x="182" y="126"/>
                      <a:pt x="183" y="127"/>
                    </a:cubicBezTo>
                    <a:cubicBezTo>
                      <a:pt x="184" y="128"/>
                      <a:pt x="186" y="128"/>
                      <a:pt x="187" y="128"/>
                    </a:cubicBezTo>
                    <a:lnTo>
                      <a:pt x="187" y="100"/>
                    </a:lnTo>
                    <a:close/>
                    <a:moveTo>
                      <a:pt x="147" y="0"/>
                    </a:moveTo>
                    <a:cubicBezTo>
                      <a:pt x="99" y="0"/>
                      <a:pt x="99" y="0"/>
                      <a:pt x="99" y="0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147" y="16"/>
                      <a:pt x="147" y="16"/>
                      <a:pt x="147" y="16"/>
                    </a:cubicBezTo>
                    <a:cubicBezTo>
                      <a:pt x="147" y="0"/>
                      <a:pt x="147" y="0"/>
                      <a:pt x="147" y="0"/>
                    </a:cubicBezTo>
                    <a:close/>
                    <a:moveTo>
                      <a:pt x="99" y="224"/>
                    </a:moveTo>
                    <a:cubicBezTo>
                      <a:pt x="147" y="224"/>
                      <a:pt x="147" y="224"/>
                      <a:pt x="147" y="224"/>
                    </a:cubicBezTo>
                    <a:cubicBezTo>
                      <a:pt x="147" y="208"/>
                      <a:pt x="147" y="208"/>
                      <a:pt x="147" y="208"/>
                    </a:cubicBezTo>
                    <a:cubicBezTo>
                      <a:pt x="99" y="208"/>
                      <a:pt x="99" y="208"/>
                      <a:pt x="99" y="208"/>
                    </a:cubicBezTo>
                    <a:cubicBezTo>
                      <a:pt x="99" y="224"/>
                      <a:pt x="99" y="224"/>
                      <a:pt x="99" y="224"/>
                    </a:cubicBezTo>
                    <a:close/>
                    <a:moveTo>
                      <a:pt x="147" y="29"/>
                    </a:moveTo>
                    <a:cubicBezTo>
                      <a:pt x="147" y="106"/>
                      <a:pt x="147" y="106"/>
                      <a:pt x="147" y="106"/>
                    </a:cubicBezTo>
                    <a:cubicBezTo>
                      <a:pt x="147" y="104"/>
                      <a:pt x="147" y="104"/>
                      <a:pt x="147" y="104"/>
                    </a:cubicBezTo>
                    <a:cubicBezTo>
                      <a:pt x="137" y="107"/>
                      <a:pt x="137" y="107"/>
                      <a:pt x="137" y="107"/>
                    </a:cubicBezTo>
                    <a:cubicBezTo>
                      <a:pt x="138" y="118"/>
                      <a:pt x="138" y="118"/>
                      <a:pt x="138" y="118"/>
                    </a:cubicBezTo>
                    <a:cubicBezTo>
                      <a:pt x="127" y="121"/>
                      <a:pt x="127" y="121"/>
                      <a:pt x="127" y="121"/>
                    </a:cubicBezTo>
                    <a:cubicBezTo>
                      <a:pt x="127" y="131"/>
                      <a:pt x="127" y="131"/>
                      <a:pt x="127" y="131"/>
                    </a:cubicBezTo>
                    <a:cubicBezTo>
                      <a:pt x="138" y="128"/>
                      <a:pt x="138" y="128"/>
                      <a:pt x="138" y="128"/>
                    </a:cubicBezTo>
                    <a:cubicBezTo>
                      <a:pt x="138" y="139"/>
                      <a:pt x="138" y="139"/>
                      <a:pt x="138" y="139"/>
                    </a:cubicBezTo>
                    <a:cubicBezTo>
                      <a:pt x="147" y="137"/>
                      <a:pt x="147" y="137"/>
                      <a:pt x="147" y="137"/>
                    </a:cubicBezTo>
                    <a:cubicBezTo>
                      <a:pt x="147" y="194"/>
                      <a:pt x="147" y="194"/>
                      <a:pt x="147" y="194"/>
                    </a:cubicBezTo>
                    <a:cubicBezTo>
                      <a:pt x="99" y="194"/>
                      <a:pt x="99" y="194"/>
                      <a:pt x="99" y="194"/>
                    </a:cubicBezTo>
                    <a:cubicBezTo>
                      <a:pt x="99" y="157"/>
                      <a:pt x="99" y="157"/>
                      <a:pt x="99" y="157"/>
                    </a:cubicBezTo>
                    <a:cubicBezTo>
                      <a:pt x="100" y="157"/>
                      <a:pt x="101" y="157"/>
                      <a:pt x="102" y="156"/>
                    </a:cubicBezTo>
                    <a:cubicBezTo>
                      <a:pt x="109" y="155"/>
                      <a:pt x="113" y="151"/>
                      <a:pt x="117" y="145"/>
                    </a:cubicBezTo>
                    <a:cubicBezTo>
                      <a:pt x="120" y="139"/>
                      <a:pt x="121" y="132"/>
                      <a:pt x="119" y="124"/>
                    </a:cubicBezTo>
                    <a:cubicBezTo>
                      <a:pt x="118" y="120"/>
                      <a:pt x="116" y="117"/>
                      <a:pt x="114" y="115"/>
                    </a:cubicBezTo>
                    <a:cubicBezTo>
                      <a:pt x="112" y="114"/>
                      <a:pt x="111" y="113"/>
                      <a:pt x="109" y="113"/>
                    </a:cubicBezTo>
                    <a:cubicBezTo>
                      <a:pt x="108" y="112"/>
                      <a:pt x="105" y="113"/>
                      <a:pt x="103" y="113"/>
                    </a:cubicBezTo>
                    <a:cubicBezTo>
                      <a:pt x="101" y="114"/>
                      <a:pt x="100" y="114"/>
                      <a:pt x="99" y="115"/>
                    </a:cubicBezTo>
                    <a:cubicBezTo>
                      <a:pt x="99" y="93"/>
                      <a:pt x="99" y="93"/>
                      <a:pt x="99" y="93"/>
                    </a:cubicBezTo>
                    <a:cubicBezTo>
                      <a:pt x="100" y="93"/>
                      <a:pt x="100" y="93"/>
                      <a:pt x="100" y="93"/>
                    </a:cubicBezTo>
                    <a:cubicBezTo>
                      <a:pt x="102" y="93"/>
                      <a:pt x="103" y="93"/>
                      <a:pt x="104" y="94"/>
                    </a:cubicBezTo>
                    <a:cubicBezTo>
                      <a:pt x="105" y="94"/>
                      <a:pt x="106" y="95"/>
                      <a:pt x="106" y="97"/>
                    </a:cubicBezTo>
                    <a:cubicBezTo>
                      <a:pt x="106" y="98"/>
                      <a:pt x="106" y="99"/>
                      <a:pt x="105" y="100"/>
                    </a:cubicBezTo>
                    <a:cubicBezTo>
                      <a:pt x="108" y="99"/>
                      <a:pt x="110" y="98"/>
                      <a:pt x="111" y="97"/>
                    </a:cubicBezTo>
                    <a:cubicBezTo>
                      <a:pt x="112" y="95"/>
                      <a:pt x="112" y="93"/>
                      <a:pt x="111" y="92"/>
                    </a:cubicBezTo>
                    <a:cubicBezTo>
                      <a:pt x="111" y="90"/>
                      <a:pt x="110" y="89"/>
                      <a:pt x="107" y="88"/>
                    </a:cubicBezTo>
                    <a:cubicBezTo>
                      <a:pt x="105" y="87"/>
                      <a:pt x="103" y="87"/>
                      <a:pt x="100" y="88"/>
                    </a:cubicBezTo>
                    <a:cubicBezTo>
                      <a:pt x="99" y="88"/>
                      <a:pt x="99" y="88"/>
                      <a:pt x="99" y="88"/>
                    </a:cubicBezTo>
                    <a:cubicBezTo>
                      <a:pt x="99" y="29"/>
                      <a:pt x="99" y="29"/>
                      <a:pt x="99" y="29"/>
                    </a:cubicBezTo>
                    <a:cubicBezTo>
                      <a:pt x="147" y="29"/>
                      <a:pt x="147" y="29"/>
                      <a:pt x="147" y="29"/>
                    </a:cubicBezTo>
                    <a:close/>
                    <a:moveTo>
                      <a:pt x="99" y="150"/>
                    </a:moveTo>
                    <a:cubicBezTo>
                      <a:pt x="100" y="150"/>
                      <a:pt x="101" y="150"/>
                      <a:pt x="101" y="150"/>
                    </a:cubicBezTo>
                    <a:cubicBezTo>
                      <a:pt x="105" y="149"/>
                      <a:pt x="107" y="146"/>
                      <a:pt x="109" y="142"/>
                    </a:cubicBezTo>
                    <a:cubicBezTo>
                      <a:pt x="110" y="137"/>
                      <a:pt x="111" y="133"/>
                      <a:pt x="110" y="129"/>
                    </a:cubicBezTo>
                    <a:cubicBezTo>
                      <a:pt x="108" y="123"/>
                      <a:pt x="106" y="120"/>
                      <a:pt x="103" y="121"/>
                    </a:cubicBezTo>
                    <a:cubicBezTo>
                      <a:pt x="101" y="121"/>
                      <a:pt x="100" y="122"/>
                      <a:pt x="99" y="123"/>
                    </a:cubicBezTo>
                    <a:lnTo>
                      <a:pt x="99" y="150"/>
                    </a:lnTo>
                    <a:close/>
                    <a:moveTo>
                      <a:pt x="99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3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0" y="213"/>
                      <a:pt x="10" y="224"/>
                      <a:pt x="23" y="224"/>
                    </a:cubicBezTo>
                    <a:cubicBezTo>
                      <a:pt x="99" y="224"/>
                      <a:pt x="99" y="224"/>
                      <a:pt x="99" y="224"/>
                    </a:cubicBezTo>
                    <a:cubicBezTo>
                      <a:pt x="99" y="208"/>
                      <a:pt x="99" y="208"/>
                      <a:pt x="99" y="208"/>
                    </a:cubicBezTo>
                    <a:cubicBezTo>
                      <a:pt x="37" y="208"/>
                      <a:pt x="37" y="208"/>
                      <a:pt x="37" y="208"/>
                    </a:cubicBezTo>
                    <a:cubicBezTo>
                      <a:pt x="37" y="208"/>
                      <a:pt x="37" y="208"/>
                      <a:pt x="37" y="208"/>
                    </a:cubicBezTo>
                    <a:cubicBezTo>
                      <a:pt x="26" y="208"/>
                      <a:pt x="17" y="199"/>
                      <a:pt x="17" y="189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24"/>
                      <a:pt x="26" y="16"/>
                      <a:pt x="37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0"/>
                      <a:pt x="99" y="0"/>
                      <a:pt x="99" y="0"/>
                    </a:cubicBezTo>
                    <a:close/>
                    <a:moveTo>
                      <a:pt x="99" y="29"/>
                    </a:moveTo>
                    <a:cubicBezTo>
                      <a:pt x="99" y="88"/>
                      <a:pt x="99" y="88"/>
                      <a:pt x="99" y="88"/>
                    </a:cubicBezTo>
                    <a:cubicBezTo>
                      <a:pt x="93" y="89"/>
                      <a:pt x="89" y="93"/>
                      <a:pt x="85" y="97"/>
                    </a:cubicBezTo>
                    <a:cubicBezTo>
                      <a:pt x="82" y="102"/>
                      <a:pt x="80" y="109"/>
                      <a:pt x="79" y="116"/>
                    </a:cubicBezTo>
                    <a:cubicBezTo>
                      <a:pt x="78" y="120"/>
                      <a:pt x="78" y="124"/>
                      <a:pt x="79" y="129"/>
                    </a:cubicBezTo>
                    <a:cubicBezTo>
                      <a:pt x="79" y="134"/>
                      <a:pt x="80" y="138"/>
                      <a:pt x="81" y="142"/>
                    </a:cubicBezTo>
                    <a:cubicBezTo>
                      <a:pt x="81" y="144"/>
                      <a:pt x="81" y="144"/>
                      <a:pt x="81" y="144"/>
                    </a:cubicBezTo>
                    <a:cubicBezTo>
                      <a:pt x="82" y="146"/>
                      <a:pt x="82" y="148"/>
                      <a:pt x="83" y="150"/>
                    </a:cubicBezTo>
                    <a:cubicBezTo>
                      <a:pt x="86" y="156"/>
                      <a:pt x="92" y="158"/>
                      <a:pt x="99" y="157"/>
                    </a:cubicBezTo>
                    <a:cubicBezTo>
                      <a:pt x="99" y="194"/>
                      <a:pt x="99" y="194"/>
                      <a:pt x="99" y="194"/>
                    </a:cubicBezTo>
                    <a:cubicBezTo>
                      <a:pt x="46" y="194"/>
                      <a:pt x="46" y="194"/>
                      <a:pt x="46" y="194"/>
                    </a:cubicBezTo>
                    <a:cubicBezTo>
                      <a:pt x="37" y="194"/>
                      <a:pt x="30" y="187"/>
                      <a:pt x="30" y="179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36"/>
                      <a:pt x="37" y="29"/>
                      <a:pt x="46" y="29"/>
                    </a:cubicBezTo>
                    <a:cubicBezTo>
                      <a:pt x="99" y="29"/>
                      <a:pt x="99" y="29"/>
                      <a:pt x="99" y="29"/>
                    </a:cubicBezTo>
                    <a:close/>
                    <a:moveTo>
                      <a:pt x="99" y="93"/>
                    </a:moveTo>
                    <a:cubicBezTo>
                      <a:pt x="99" y="115"/>
                      <a:pt x="99" y="115"/>
                      <a:pt x="99" y="115"/>
                    </a:cubicBezTo>
                    <a:cubicBezTo>
                      <a:pt x="98" y="115"/>
                      <a:pt x="97" y="116"/>
                      <a:pt x="96" y="118"/>
                    </a:cubicBezTo>
                    <a:cubicBezTo>
                      <a:pt x="94" y="120"/>
                      <a:pt x="93" y="122"/>
                      <a:pt x="94" y="125"/>
                    </a:cubicBezTo>
                    <a:cubicBezTo>
                      <a:pt x="94" y="127"/>
                      <a:pt x="95" y="128"/>
                      <a:pt x="97" y="129"/>
                    </a:cubicBezTo>
                    <a:cubicBezTo>
                      <a:pt x="97" y="127"/>
                      <a:pt x="98" y="125"/>
                      <a:pt x="99" y="123"/>
                    </a:cubicBezTo>
                    <a:cubicBezTo>
                      <a:pt x="99" y="150"/>
                      <a:pt x="99" y="150"/>
                      <a:pt x="99" y="150"/>
                    </a:cubicBezTo>
                    <a:cubicBezTo>
                      <a:pt x="98" y="150"/>
                      <a:pt x="97" y="149"/>
                      <a:pt x="96" y="149"/>
                    </a:cubicBezTo>
                    <a:cubicBezTo>
                      <a:pt x="95" y="148"/>
                      <a:pt x="94" y="146"/>
                      <a:pt x="93" y="142"/>
                    </a:cubicBezTo>
                    <a:cubicBezTo>
                      <a:pt x="92" y="140"/>
                      <a:pt x="92" y="137"/>
                      <a:pt x="91" y="133"/>
                    </a:cubicBezTo>
                    <a:cubicBezTo>
                      <a:pt x="91" y="128"/>
                      <a:pt x="90" y="124"/>
                      <a:pt x="90" y="119"/>
                    </a:cubicBezTo>
                    <a:cubicBezTo>
                      <a:pt x="90" y="111"/>
                      <a:pt x="91" y="104"/>
                      <a:pt x="93" y="100"/>
                    </a:cubicBezTo>
                    <a:cubicBezTo>
                      <a:pt x="95" y="97"/>
                      <a:pt x="97" y="94"/>
                      <a:pt x="99" y="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0" name="Freeform 77"/>
              <p:cNvSpPr/>
              <p:nvPr/>
            </p:nvSpPr>
            <p:spPr bwMode="auto">
              <a:xfrm>
                <a:off x="8306439" y="2942340"/>
                <a:ext cx="214313" cy="160338"/>
              </a:xfrm>
              <a:custGeom>
                <a:avLst/>
                <a:gdLst>
                  <a:gd name="T0" fmla="*/ 69 w 98"/>
                  <a:gd name="T1" fmla="*/ 0 h 74"/>
                  <a:gd name="T2" fmla="*/ 49 w 98"/>
                  <a:gd name="T3" fmla="*/ 8 h 74"/>
                  <a:gd name="T4" fmla="*/ 30 w 98"/>
                  <a:gd name="T5" fmla="*/ 0 h 74"/>
                  <a:gd name="T6" fmla="*/ 0 w 98"/>
                  <a:gd name="T7" fmla="*/ 29 h 74"/>
                  <a:gd name="T8" fmla="*/ 51 w 98"/>
                  <a:gd name="T9" fmla="*/ 74 h 74"/>
                  <a:gd name="T10" fmla="*/ 98 w 98"/>
                  <a:gd name="T11" fmla="*/ 29 h 74"/>
                  <a:gd name="T12" fmla="*/ 69 w 98"/>
                  <a:gd name="T1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74">
                    <a:moveTo>
                      <a:pt x="69" y="0"/>
                    </a:moveTo>
                    <a:cubicBezTo>
                      <a:pt x="61" y="0"/>
                      <a:pt x="54" y="3"/>
                      <a:pt x="49" y="8"/>
                    </a:cubicBezTo>
                    <a:cubicBezTo>
                      <a:pt x="44" y="3"/>
                      <a:pt x="37" y="0"/>
                      <a:pt x="30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47"/>
                      <a:pt x="15" y="74"/>
                      <a:pt x="51" y="74"/>
                    </a:cubicBezTo>
                    <a:cubicBezTo>
                      <a:pt x="88" y="74"/>
                      <a:pt x="98" y="45"/>
                      <a:pt x="98" y="29"/>
                    </a:cubicBezTo>
                    <a:cubicBezTo>
                      <a:pt x="98" y="13"/>
                      <a:pt x="85" y="0"/>
                      <a:pt x="6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1" name="Freeform 78"/>
              <p:cNvSpPr/>
              <p:nvPr/>
            </p:nvSpPr>
            <p:spPr bwMode="auto">
              <a:xfrm>
                <a:off x="8401689" y="2901065"/>
                <a:ext cx="58738" cy="73025"/>
              </a:xfrm>
              <a:custGeom>
                <a:avLst/>
                <a:gdLst>
                  <a:gd name="T0" fmla="*/ 6 w 27"/>
                  <a:gd name="T1" fmla="*/ 34 h 34"/>
                  <a:gd name="T2" fmla="*/ 13 w 27"/>
                  <a:gd name="T3" fmla="*/ 0 h 34"/>
                  <a:gd name="T4" fmla="*/ 27 w 27"/>
                  <a:gd name="T5" fmla="*/ 3 h 34"/>
                  <a:gd name="T6" fmla="*/ 6 w 27"/>
                  <a:gd name="T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34">
                    <a:moveTo>
                      <a:pt x="6" y="34"/>
                    </a:moveTo>
                    <a:cubicBezTo>
                      <a:pt x="0" y="22"/>
                      <a:pt x="4" y="9"/>
                      <a:pt x="13" y="0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14" y="10"/>
                      <a:pt x="6" y="18"/>
                      <a:pt x="6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2" name="Freeform 79"/>
              <p:cNvSpPr>
                <a:spLocks noEditPoints="1"/>
              </p:cNvSpPr>
              <p:nvPr/>
            </p:nvSpPr>
            <p:spPr bwMode="auto">
              <a:xfrm>
                <a:off x="8068314" y="4237740"/>
                <a:ext cx="225425" cy="312738"/>
              </a:xfrm>
              <a:custGeom>
                <a:avLst/>
                <a:gdLst>
                  <a:gd name="T0" fmla="*/ 87 w 103"/>
                  <a:gd name="T1" fmla="*/ 88 h 143"/>
                  <a:gd name="T2" fmla="*/ 103 w 103"/>
                  <a:gd name="T3" fmla="*/ 112 h 143"/>
                  <a:gd name="T4" fmla="*/ 102 w 103"/>
                  <a:gd name="T5" fmla="*/ 143 h 143"/>
                  <a:gd name="T6" fmla="*/ 87 w 103"/>
                  <a:gd name="T7" fmla="*/ 137 h 143"/>
                  <a:gd name="T8" fmla="*/ 87 w 103"/>
                  <a:gd name="T9" fmla="*/ 134 h 143"/>
                  <a:gd name="T10" fmla="*/ 91 w 103"/>
                  <a:gd name="T11" fmla="*/ 136 h 143"/>
                  <a:gd name="T12" fmla="*/ 100 w 103"/>
                  <a:gd name="T13" fmla="*/ 130 h 143"/>
                  <a:gd name="T14" fmla="*/ 100 w 103"/>
                  <a:gd name="T15" fmla="*/ 113 h 143"/>
                  <a:gd name="T16" fmla="*/ 100 w 103"/>
                  <a:gd name="T17" fmla="*/ 113 h 143"/>
                  <a:gd name="T18" fmla="*/ 99 w 103"/>
                  <a:gd name="T19" fmla="*/ 111 h 143"/>
                  <a:gd name="T20" fmla="*/ 92 w 103"/>
                  <a:gd name="T21" fmla="*/ 110 h 143"/>
                  <a:gd name="T22" fmla="*/ 90 w 103"/>
                  <a:gd name="T23" fmla="*/ 116 h 143"/>
                  <a:gd name="T24" fmla="*/ 87 w 103"/>
                  <a:gd name="T25" fmla="*/ 115 h 143"/>
                  <a:gd name="T26" fmla="*/ 87 w 103"/>
                  <a:gd name="T27" fmla="*/ 88 h 143"/>
                  <a:gd name="T28" fmla="*/ 73 w 103"/>
                  <a:gd name="T29" fmla="*/ 132 h 143"/>
                  <a:gd name="T30" fmla="*/ 32 w 103"/>
                  <a:gd name="T31" fmla="*/ 70 h 143"/>
                  <a:gd name="T32" fmla="*/ 28 w 103"/>
                  <a:gd name="T33" fmla="*/ 68 h 143"/>
                  <a:gd name="T34" fmla="*/ 28 w 103"/>
                  <a:gd name="T35" fmla="*/ 67 h 143"/>
                  <a:gd name="T36" fmla="*/ 28 w 103"/>
                  <a:gd name="T37" fmla="*/ 63 h 143"/>
                  <a:gd name="T38" fmla="*/ 29 w 103"/>
                  <a:gd name="T39" fmla="*/ 65 h 143"/>
                  <a:gd name="T40" fmla="*/ 34 w 103"/>
                  <a:gd name="T41" fmla="*/ 66 h 143"/>
                  <a:gd name="T42" fmla="*/ 41 w 103"/>
                  <a:gd name="T43" fmla="*/ 61 h 143"/>
                  <a:gd name="T44" fmla="*/ 41 w 103"/>
                  <a:gd name="T45" fmla="*/ 61 h 143"/>
                  <a:gd name="T46" fmla="*/ 37 w 103"/>
                  <a:gd name="T47" fmla="*/ 59 h 143"/>
                  <a:gd name="T48" fmla="*/ 28 w 103"/>
                  <a:gd name="T49" fmla="*/ 45 h 143"/>
                  <a:gd name="T50" fmla="*/ 28 w 103"/>
                  <a:gd name="T51" fmla="*/ 26 h 143"/>
                  <a:gd name="T52" fmla="*/ 39 w 103"/>
                  <a:gd name="T53" fmla="*/ 19 h 143"/>
                  <a:gd name="T54" fmla="*/ 44 w 103"/>
                  <a:gd name="T55" fmla="*/ 21 h 143"/>
                  <a:gd name="T56" fmla="*/ 61 w 103"/>
                  <a:gd name="T57" fmla="*/ 46 h 143"/>
                  <a:gd name="T58" fmla="*/ 61 w 103"/>
                  <a:gd name="T59" fmla="*/ 50 h 143"/>
                  <a:gd name="T60" fmla="*/ 87 w 103"/>
                  <a:gd name="T61" fmla="*/ 88 h 143"/>
                  <a:gd name="T62" fmla="*/ 87 w 103"/>
                  <a:gd name="T63" fmla="*/ 115 h 143"/>
                  <a:gd name="T64" fmla="*/ 84 w 103"/>
                  <a:gd name="T65" fmla="*/ 116 h 143"/>
                  <a:gd name="T66" fmla="*/ 82 w 103"/>
                  <a:gd name="T67" fmla="*/ 122 h 143"/>
                  <a:gd name="T68" fmla="*/ 75 w 103"/>
                  <a:gd name="T69" fmla="*/ 121 h 143"/>
                  <a:gd name="T70" fmla="*/ 74 w 103"/>
                  <a:gd name="T71" fmla="*/ 128 h 143"/>
                  <a:gd name="T72" fmla="*/ 75 w 103"/>
                  <a:gd name="T73" fmla="*/ 130 h 143"/>
                  <a:gd name="T74" fmla="*/ 87 w 103"/>
                  <a:gd name="T75" fmla="*/ 134 h 143"/>
                  <a:gd name="T76" fmla="*/ 87 w 103"/>
                  <a:gd name="T77" fmla="*/ 137 h 143"/>
                  <a:gd name="T78" fmla="*/ 73 w 103"/>
                  <a:gd name="T79" fmla="*/ 132 h 143"/>
                  <a:gd name="T80" fmla="*/ 28 w 103"/>
                  <a:gd name="T81" fmla="*/ 4 h 143"/>
                  <a:gd name="T82" fmla="*/ 28 w 103"/>
                  <a:gd name="T83" fmla="*/ 24 h 143"/>
                  <a:gd name="T84" fmla="*/ 36 w 103"/>
                  <a:gd name="T85" fmla="*/ 15 h 143"/>
                  <a:gd name="T86" fmla="*/ 32 w 103"/>
                  <a:gd name="T87" fmla="*/ 8 h 143"/>
                  <a:gd name="T88" fmla="*/ 28 w 103"/>
                  <a:gd name="T89" fmla="*/ 4 h 143"/>
                  <a:gd name="T90" fmla="*/ 28 w 103"/>
                  <a:gd name="T91" fmla="*/ 67 h 143"/>
                  <a:gd name="T92" fmla="*/ 11 w 103"/>
                  <a:gd name="T93" fmla="*/ 43 h 143"/>
                  <a:gd name="T94" fmla="*/ 11 w 103"/>
                  <a:gd name="T95" fmla="*/ 37 h 143"/>
                  <a:gd name="T96" fmla="*/ 5 w 103"/>
                  <a:gd name="T97" fmla="*/ 27 h 143"/>
                  <a:gd name="T98" fmla="*/ 9 w 103"/>
                  <a:gd name="T99" fmla="*/ 4 h 143"/>
                  <a:gd name="T100" fmla="*/ 28 w 103"/>
                  <a:gd name="T101" fmla="*/ 4 h 143"/>
                  <a:gd name="T102" fmla="*/ 28 w 103"/>
                  <a:gd name="T103" fmla="*/ 24 h 143"/>
                  <a:gd name="T104" fmla="*/ 21 w 103"/>
                  <a:gd name="T105" fmla="*/ 31 h 143"/>
                  <a:gd name="T106" fmla="*/ 28 w 103"/>
                  <a:gd name="T107" fmla="*/ 26 h 143"/>
                  <a:gd name="T108" fmla="*/ 28 w 103"/>
                  <a:gd name="T109" fmla="*/ 45 h 143"/>
                  <a:gd name="T110" fmla="*/ 22 w 103"/>
                  <a:gd name="T111" fmla="*/ 37 h 143"/>
                  <a:gd name="T112" fmla="*/ 22 w 103"/>
                  <a:gd name="T113" fmla="*/ 33 h 143"/>
                  <a:gd name="T114" fmla="*/ 15 w 103"/>
                  <a:gd name="T115" fmla="*/ 37 h 143"/>
                  <a:gd name="T116" fmla="*/ 14 w 103"/>
                  <a:gd name="T117" fmla="*/ 43 h 143"/>
                  <a:gd name="T118" fmla="*/ 28 w 103"/>
                  <a:gd name="T119" fmla="*/ 63 h 143"/>
                  <a:gd name="T120" fmla="*/ 28 w 103"/>
                  <a:gd name="T121" fmla="*/ 67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3" h="143">
                    <a:moveTo>
                      <a:pt x="87" y="88"/>
                    </a:moveTo>
                    <a:cubicBezTo>
                      <a:pt x="103" y="112"/>
                      <a:pt x="103" y="112"/>
                      <a:pt x="103" y="112"/>
                    </a:cubicBezTo>
                    <a:cubicBezTo>
                      <a:pt x="102" y="143"/>
                      <a:pt x="102" y="143"/>
                      <a:pt x="102" y="143"/>
                    </a:cubicBezTo>
                    <a:cubicBezTo>
                      <a:pt x="87" y="137"/>
                      <a:pt x="87" y="137"/>
                      <a:pt x="87" y="137"/>
                    </a:cubicBezTo>
                    <a:cubicBezTo>
                      <a:pt x="87" y="134"/>
                      <a:pt x="87" y="134"/>
                      <a:pt x="87" y="134"/>
                    </a:cubicBezTo>
                    <a:cubicBezTo>
                      <a:pt x="91" y="136"/>
                      <a:pt x="91" y="136"/>
                      <a:pt x="91" y="136"/>
                    </a:cubicBezTo>
                    <a:cubicBezTo>
                      <a:pt x="100" y="130"/>
                      <a:pt x="100" y="130"/>
                      <a:pt x="100" y="130"/>
                    </a:cubicBezTo>
                    <a:cubicBezTo>
                      <a:pt x="100" y="113"/>
                      <a:pt x="100" y="113"/>
                      <a:pt x="100" y="113"/>
                    </a:cubicBezTo>
                    <a:cubicBezTo>
                      <a:pt x="100" y="113"/>
                      <a:pt x="100" y="113"/>
                      <a:pt x="100" y="113"/>
                    </a:cubicBezTo>
                    <a:cubicBezTo>
                      <a:pt x="99" y="111"/>
                      <a:pt x="99" y="111"/>
                      <a:pt x="99" y="111"/>
                    </a:cubicBezTo>
                    <a:cubicBezTo>
                      <a:pt x="98" y="109"/>
                      <a:pt x="95" y="108"/>
                      <a:pt x="92" y="110"/>
                    </a:cubicBezTo>
                    <a:cubicBezTo>
                      <a:pt x="90" y="111"/>
                      <a:pt x="89" y="114"/>
                      <a:pt x="90" y="116"/>
                    </a:cubicBezTo>
                    <a:cubicBezTo>
                      <a:pt x="89" y="115"/>
                      <a:pt x="88" y="115"/>
                      <a:pt x="87" y="115"/>
                    </a:cubicBezTo>
                    <a:lnTo>
                      <a:pt x="87" y="88"/>
                    </a:lnTo>
                    <a:close/>
                    <a:moveTo>
                      <a:pt x="73" y="132"/>
                    </a:moveTo>
                    <a:cubicBezTo>
                      <a:pt x="32" y="70"/>
                      <a:pt x="32" y="70"/>
                      <a:pt x="32" y="70"/>
                    </a:cubicBezTo>
                    <a:cubicBezTo>
                      <a:pt x="30" y="70"/>
                      <a:pt x="29" y="69"/>
                      <a:pt x="28" y="68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9" y="65"/>
                      <a:pt x="29" y="65"/>
                      <a:pt x="29" y="65"/>
                    </a:cubicBezTo>
                    <a:cubicBezTo>
                      <a:pt x="30" y="67"/>
                      <a:pt x="33" y="67"/>
                      <a:pt x="34" y="66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0" y="61"/>
                      <a:pt x="38" y="61"/>
                      <a:pt x="37" y="59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41" y="18"/>
                      <a:pt x="43" y="19"/>
                      <a:pt x="44" y="21"/>
                    </a:cubicBezTo>
                    <a:cubicBezTo>
                      <a:pt x="61" y="46"/>
                      <a:pt x="61" y="46"/>
                      <a:pt x="61" y="46"/>
                    </a:cubicBezTo>
                    <a:cubicBezTo>
                      <a:pt x="62" y="47"/>
                      <a:pt x="62" y="49"/>
                      <a:pt x="61" y="50"/>
                    </a:cubicBezTo>
                    <a:cubicBezTo>
                      <a:pt x="87" y="88"/>
                      <a:pt x="87" y="88"/>
                      <a:pt x="87" y="88"/>
                    </a:cubicBezTo>
                    <a:cubicBezTo>
                      <a:pt x="87" y="115"/>
                      <a:pt x="87" y="115"/>
                      <a:pt x="87" y="115"/>
                    </a:cubicBezTo>
                    <a:cubicBezTo>
                      <a:pt x="86" y="115"/>
                      <a:pt x="85" y="115"/>
                      <a:pt x="84" y="116"/>
                    </a:cubicBezTo>
                    <a:cubicBezTo>
                      <a:pt x="82" y="117"/>
                      <a:pt x="81" y="120"/>
                      <a:pt x="82" y="122"/>
                    </a:cubicBezTo>
                    <a:cubicBezTo>
                      <a:pt x="80" y="120"/>
                      <a:pt x="77" y="120"/>
                      <a:pt x="75" y="121"/>
                    </a:cubicBezTo>
                    <a:cubicBezTo>
                      <a:pt x="73" y="123"/>
                      <a:pt x="72" y="126"/>
                      <a:pt x="74" y="128"/>
                    </a:cubicBezTo>
                    <a:cubicBezTo>
                      <a:pt x="75" y="130"/>
                      <a:pt x="75" y="130"/>
                      <a:pt x="75" y="130"/>
                    </a:cubicBezTo>
                    <a:cubicBezTo>
                      <a:pt x="87" y="134"/>
                      <a:pt x="87" y="134"/>
                      <a:pt x="87" y="134"/>
                    </a:cubicBezTo>
                    <a:cubicBezTo>
                      <a:pt x="87" y="137"/>
                      <a:pt x="87" y="137"/>
                      <a:pt x="87" y="137"/>
                    </a:cubicBezTo>
                    <a:cubicBezTo>
                      <a:pt x="73" y="132"/>
                      <a:pt x="73" y="132"/>
                      <a:pt x="73" y="132"/>
                    </a:cubicBezTo>
                    <a:close/>
                    <a:moveTo>
                      <a:pt x="28" y="4"/>
                    </a:moveTo>
                    <a:cubicBezTo>
                      <a:pt x="28" y="24"/>
                      <a:pt x="28" y="24"/>
                      <a:pt x="28" y="24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1" y="7"/>
                      <a:pt x="29" y="5"/>
                      <a:pt x="28" y="4"/>
                    </a:cubicBezTo>
                    <a:close/>
                    <a:moveTo>
                      <a:pt x="28" y="67"/>
                    </a:moveTo>
                    <a:cubicBezTo>
                      <a:pt x="11" y="43"/>
                      <a:pt x="11" y="43"/>
                      <a:pt x="11" y="43"/>
                    </a:cubicBezTo>
                    <a:cubicBezTo>
                      <a:pt x="10" y="41"/>
                      <a:pt x="10" y="38"/>
                      <a:pt x="11" y="3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0" y="19"/>
                      <a:pt x="2" y="9"/>
                      <a:pt x="9" y="4"/>
                    </a:cubicBezTo>
                    <a:cubicBezTo>
                      <a:pt x="15" y="0"/>
                      <a:pt x="22" y="0"/>
                      <a:pt x="28" y="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1" y="36"/>
                      <a:pt x="21" y="34"/>
                      <a:pt x="22" y="33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4" y="39"/>
                      <a:pt x="13" y="41"/>
                      <a:pt x="14" y="43"/>
                    </a:cubicBezTo>
                    <a:cubicBezTo>
                      <a:pt x="28" y="63"/>
                      <a:pt x="28" y="63"/>
                      <a:pt x="28" y="63"/>
                    </a:cubicBezTo>
                    <a:lnTo>
                      <a:pt x="28" y="6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3" name="Freeform 80"/>
              <p:cNvSpPr>
                <a:spLocks noEditPoints="1"/>
              </p:cNvSpPr>
              <p:nvPr/>
            </p:nvSpPr>
            <p:spPr bwMode="auto">
              <a:xfrm>
                <a:off x="9800276" y="2634365"/>
                <a:ext cx="282575" cy="309563"/>
              </a:xfrm>
              <a:custGeom>
                <a:avLst/>
                <a:gdLst>
                  <a:gd name="T0" fmla="*/ 101 w 130"/>
                  <a:gd name="T1" fmla="*/ 65 h 142"/>
                  <a:gd name="T2" fmla="*/ 97 w 130"/>
                  <a:gd name="T3" fmla="*/ 81 h 142"/>
                  <a:gd name="T4" fmla="*/ 97 w 130"/>
                  <a:gd name="T5" fmla="*/ 94 h 142"/>
                  <a:gd name="T6" fmla="*/ 100 w 130"/>
                  <a:gd name="T7" fmla="*/ 95 h 142"/>
                  <a:gd name="T8" fmla="*/ 111 w 130"/>
                  <a:gd name="T9" fmla="*/ 112 h 142"/>
                  <a:gd name="T10" fmla="*/ 97 w 130"/>
                  <a:gd name="T11" fmla="*/ 103 h 142"/>
                  <a:gd name="T12" fmla="*/ 97 w 130"/>
                  <a:gd name="T13" fmla="*/ 28 h 142"/>
                  <a:gd name="T14" fmla="*/ 111 w 130"/>
                  <a:gd name="T15" fmla="*/ 19 h 142"/>
                  <a:gd name="T16" fmla="*/ 100 w 130"/>
                  <a:gd name="T17" fmla="*/ 35 h 142"/>
                  <a:gd name="T18" fmla="*/ 97 w 130"/>
                  <a:gd name="T19" fmla="*/ 36 h 142"/>
                  <a:gd name="T20" fmla="*/ 127 w 130"/>
                  <a:gd name="T21" fmla="*/ 62 h 142"/>
                  <a:gd name="T22" fmla="*/ 108 w 130"/>
                  <a:gd name="T23" fmla="*/ 65 h 142"/>
                  <a:gd name="T24" fmla="*/ 127 w 130"/>
                  <a:gd name="T25" fmla="*/ 69 h 142"/>
                  <a:gd name="T26" fmla="*/ 127 w 130"/>
                  <a:gd name="T27" fmla="*/ 62 h 142"/>
                  <a:gd name="T28" fmla="*/ 67 w 130"/>
                  <a:gd name="T29" fmla="*/ 142 h 142"/>
                  <a:gd name="T30" fmla="*/ 85 w 130"/>
                  <a:gd name="T31" fmla="*/ 95 h 142"/>
                  <a:gd name="T32" fmla="*/ 97 w 130"/>
                  <a:gd name="T33" fmla="*/ 50 h 142"/>
                  <a:gd name="T34" fmla="*/ 65 w 130"/>
                  <a:gd name="T35" fmla="*/ 37 h 142"/>
                  <a:gd name="T36" fmla="*/ 93 w 130"/>
                  <a:gd name="T37" fmla="*/ 65 h 142"/>
                  <a:gd name="T38" fmla="*/ 79 w 130"/>
                  <a:gd name="T39" fmla="*/ 90 h 142"/>
                  <a:gd name="T40" fmla="*/ 78 w 130"/>
                  <a:gd name="T41" fmla="*/ 110 h 142"/>
                  <a:gd name="T42" fmla="*/ 65 w 130"/>
                  <a:gd name="T43" fmla="*/ 142 h 142"/>
                  <a:gd name="T44" fmla="*/ 97 w 130"/>
                  <a:gd name="T45" fmla="*/ 36 h 142"/>
                  <a:gd name="T46" fmla="*/ 95 w 130"/>
                  <a:gd name="T47" fmla="*/ 31 h 142"/>
                  <a:gd name="T48" fmla="*/ 97 w 130"/>
                  <a:gd name="T49" fmla="*/ 94 h 142"/>
                  <a:gd name="T50" fmla="*/ 95 w 130"/>
                  <a:gd name="T51" fmla="*/ 100 h 142"/>
                  <a:gd name="T52" fmla="*/ 97 w 130"/>
                  <a:gd name="T53" fmla="*/ 94 h 142"/>
                  <a:gd name="T54" fmla="*/ 65 w 130"/>
                  <a:gd name="T55" fmla="*/ 0 h 142"/>
                  <a:gd name="T56" fmla="*/ 68 w 130"/>
                  <a:gd name="T57" fmla="*/ 3 h 142"/>
                  <a:gd name="T58" fmla="*/ 65 w 130"/>
                  <a:gd name="T59" fmla="*/ 23 h 142"/>
                  <a:gd name="T60" fmla="*/ 65 w 130"/>
                  <a:gd name="T61" fmla="*/ 23 h 142"/>
                  <a:gd name="T62" fmla="*/ 32 w 130"/>
                  <a:gd name="T63" fmla="*/ 50 h 142"/>
                  <a:gd name="T64" fmla="*/ 45 w 130"/>
                  <a:gd name="T65" fmla="*/ 96 h 142"/>
                  <a:gd name="T66" fmla="*/ 63 w 130"/>
                  <a:gd name="T67" fmla="*/ 142 h 142"/>
                  <a:gd name="T68" fmla="*/ 65 w 130"/>
                  <a:gd name="T69" fmla="*/ 110 h 142"/>
                  <a:gd name="T70" fmla="*/ 52 w 130"/>
                  <a:gd name="T71" fmla="*/ 93 h 142"/>
                  <a:gd name="T72" fmla="*/ 36 w 130"/>
                  <a:gd name="T73" fmla="*/ 65 h 142"/>
                  <a:gd name="T74" fmla="*/ 65 w 130"/>
                  <a:gd name="T75" fmla="*/ 37 h 142"/>
                  <a:gd name="T76" fmla="*/ 65 w 130"/>
                  <a:gd name="T77" fmla="*/ 29 h 142"/>
                  <a:gd name="T78" fmla="*/ 65 w 130"/>
                  <a:gd name="T79" fmla="*/ 0 h 142"/>
                  <a:gd name="T80" fmla="*/ 62 w 130"/>
                  <a:gd name="T81" fmla="*/ 20 h 142"/>
                  <a:gd name="T82" fmla="*/ 65 w 130"/>
                  <a:gd name="T83" fmla="*/ 0 h 142"/>
                  <a:gd name="T84" fmla="*/ 32 w 130"/>
                  <a:gd name="T85" fmla="*/ 94 h 142"/>
                  <a:gd name="T86" fmla="*/ 35 w 130"/>
                  <a:gd name="T87" fmla="*/ 100 h 142"/>
                  <a:gd name="T88" fmla="*/ 32 w 130"/>
                  <a:gd name="T89" fmla="*/ 36 h 142"/>
                  <a:gd name="T90" fmla="*/ 35 w 130"/>
                  <a:gd name="T91" fmla="*/ 31 h 142"/>
                  <a:gd name="T92" fmla="*/ 32 w 130"/>
                  <a:gd name="T93" fmla="*/ 36 h 142"/>
                  <a:gd name="T94" fmla="*/ 29 w 130"/>
                  <a:gd name="T95" fmla="*/ 65 h 142"/>
                  <a:gd name="T96" fmla="*/ 32 w 130"/>
                  <a:gd name="T97" fmla="*/ 50 h 142"/>
                  <a:gd name="T98" fmla="*/ 32 w 130"/>
                  <a:gd name="T99" fmla="*/ 36 h 142"/>
                  <a:gd name="T100" fmla="*/ 30 w 130"/>
                  <a:gd name="T101" fmla="*/ 35 h 142"/>
                  <a:gd name="T102" fmla="*/ 19 w 130"/>
                  <a:gd name="T103" fmla="*/ 19 h 142"/>
                  <a:gd name="T104" fmla="*/ 32 w 130"/>
                  <a:gd name="T105" fmla="*/ 28 h 142"/>
                  <a:gd name="T106" fmla="*/ 32 w 130"/>
                  <a:gd name="T107" fmla="*/ 103 h 142"/>
                  <a:gd name="T108" fmla="*/ 19 w 130"/>
                  <a:gd name="T109" fmla="*/ 112 h 142"/>
                  <a:gd name="T110" fmla="*/ 30 w 130"/>
                  <a:gd name="T111" fmla="*/ 95 h 142"/>
                  <a:gd name="T112" fmla="*/ 32 w 130"/>
                  <a:gd name="T113" fmla="*/ 94 h 142"/>
                  <a:gd name="T114" fmla="*/ 22 w 130"/>
                  <a:gd name="T115" fmla="*/ 65 h 142"/>
                  <a:gd name="T116" fmla="*/ 3 w 130"/>
                  <a:gd name="T117" fmla="*/ 62 h 142"/>
                  <a:gd name="T118" fmla="*/ 3 w 130"/>
                  <a:gd name="T119" fmla="*/ 69 h 142"/>
                  <a:gd name="T120" fmla="*/ 22 w 130"/>
                  <a:gd name="T121" fmla="*/ 6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0" h="142">
                    <a:moveTo>
                      <a:pt x="97" y="81"/>
                    </a:moveTo>
                    <a:cubicBezTo>
                      <a:pt x="100" y="76"/>
                      <a:pt x="101" y="71"/>
                      <a:pt x="101" y="65"/>
                    </a:cubicBezTo>
                    <a:cubicBezTo>
                      <a:pt x="101" y="60"/>
                      <a:pt x="100" y="55"/>
                      <a:pt x="97" y="50"/>
                    </a:cubicBezTo>
                    <a:cubicBezTo>
                      <a:pt x="97" y="81"/>
                      <a:pt x="97" y="81"/>
                      <a:pt x="97" y="81"/>
                    </a:cubicBezTo>
                    <a:close/>
                    <a:moveTo>
                      <a:pt x="97" y="103"/>
                    </a:moveTo>
                    <a:cubicBezTo>
                      <a:pt x="97" y="94"/>
                      <a:pt x="97" y="94"/>
                      <a:pt x="97" y="94"/>
                    </a:cubicBezTo>
                    <a:cubicBezTo>
                      <a:pt x="98" y="94"/>
                      <a:pt x="99" y="95"/>
                      <a:pt x="100" y="95"/>
                    </a:cubicBezTo>
                    <a:cubicBezTo>
                      <a:pt x="100" y="95"/>
                      <a:pt x="100" y="95"/>
                      <a:pt x="100" y="95"/>
                    </a:cubicBezTo>
                    <a:cubicBezTo>
                      <a:pt x="111" y="107"/>
                      <a:pt x="111" y="107"/>
                      <a:pt x="111" y="107"/>
                    </a:cubicBezTo>
                    <a:cubicBezTo>
                      <a:pt x="113" y="108"/>
                      <a:pt x="113" y="110"/>
                      <a:pt x="111" y="112"/>
                    </a:cubicBezTo>
                    <a:cubicBezTo>
                      <a:pt x="110" y="113"/>
                      <a:pt x="108" y="113"/>
                      <a:pt x="106" y="112"/>
                    </a:cubicBezTo>
                    <a:cubicBezTo>
                      <a:pt x="97" y="103"/>
                      <a:pt x="97" y="103"/>
                      <a:pt x="97" y="103"/>
                    </a:cubicBezTo>
                    <a:close/>
                    <a:moveTo>
                      <a:pt x="97" y="36"/>
                    </a:moveTo>
                    <a:cubicBezTo>
                      <a:pt x="97" y="28"/>
                      <a:pt x="97" y="28"/>
                      <a:pt x="97" y="28"/>
                    </a:cubicBezTo>
                    <a:cubicBezTo>
                      <a:pt x="106" y="19"/>
                      <a:pt x="106" y="19"/>
                      <a:pt x="106" y="19"/>
                    </a:cubicBezTo>
                    <a:cubicBezTo>
                      <a:pt x="108" y="18"/>
                      <a:pt x="110" y="18"/>
                      <a:pt x="111" y="19"/>
                    </a:cubicBezTo>
                    <a:cubicBezTo>
                      <a:pt x="113" y="20"/>
                      <a:pt x="113" y="23"/>
                      <a:pt x="111" y="24"/>
                    </a:cubicBezTo>
                    <a:cubicBezTo>
                      <a:pt x="100" y="35"/>
                      <a:pt x="100" y="35"/>
                      <a:pt x="100" y="35"/>
                    </a:cubicBezTo>
                    <a:cubicBezTo>
                      <a:pt x="100" y="35"/>
                      <a:pt x="100" y="35"/>
                      <a:pt x="100" y="35"/>
                    </a:cubicBezTo>
                    <a:cubicBezTo>
                      <a:pt x="99" y="36"/>
                      <a:pt x="98" y="36"/>
                      <a:pt x="97" y="36"/>
                    </a:cubicBezTo>
                    <a:close/>
                    <a:moveTo>
                      <a:pt x="127" y="62"/>
                    </a:moveTo>
                    <a:cubicBezTo>
                      <a:pt x="127" y="62"/>
                      <a:pt x="127" y="62"/>
                      <a:pt x="127" y="62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109" y="62"/>
                      <a:pt x="108" y="64"/>
                      <a:pt x="108" y="65"/>
                    </a:cubicBezTo>
                    <a:cubicBezTo>
                      <a:pt x="108" y="67"/>
                      <a:pt x="109" y="69"/>
                      <a:pt x="111" y="69"/>
                    </a:cubicBezTo>
                    <a:cubicBezTo>
                      <a:pt x="127" y="69"/>
                      <a:pt x="127" y="69"/>
                      <a:pt x="127" y="69"/>
                    </a:cubicBezTo>
                    <a:cubicBezTo>
                      <a:pt x="129" y="69"/>
                      <a:pt x="130" y="67"/>
                      <a:pt x="130" y="65"/>
                    </a:cubicBezTo>
                    <a:cubicBezTo>
                      <a:pt x="130" y="64"/>
                      <a:pt x="129" y="62"/>
                      <a:pt x="127" y="62"/>
                    </a:cubicBezTo>
                    <a:close/>
                    <a:moveTo>
                      <a:pt x="65" y="142"/>
                    </a:moveTo>
                    <a:cubicBezTo>
                      <a:pt x="67" y="142"/>
                      <a:pt x="67" y="142"/>
                      <a:pt x="67" y="142"/>
                    </a:cubicBezTo>
                    <a:cubicBezTo>
                      <a:pt x="77" y="142"/>
                      <a:pt x="85" y="134"/>
                      <a:pt x="85" y="124"/>
                    </a:cubicBezTo>
                    <a:cubicBezTo>
                      <a:pt x="85" y="95"/>
                      <a:pt x="85" y="95"/>
                      <a:pt x="85" y="95"/>
                    </a:cubicBezTo>
                    <a:cubicBezTo>
                      <a:pt x="90" y="92"/>
                      <a:pt x="95" y="87"/>
                      <a:pt x="97" y="81"/>
                    </a:cubicBezTo>
                    <a:cubicBezTo>
                      <a:pt x="97" y="50"/>
                      <a:pt x="97" y="50"/>
                      <a:pt x="97" y="50"/>
                    </a:cubicBezTo>
                    <a:cubicBezTo>
                      <a:pt x="92" y="38"/>
                      <a:pt x="79" y="29"/>
                      <a:pt x="65" y="29"/>
                    </a:cubicBezTo>
                    <a:cubicBezTo>
                      <a:pt x="65" y="37"/>
                      <a:pt x="65" y="37"/>
                      <a:pt x="65" y="37"/>
                    </a:cubicBezTo>
                    <a:cubicBezTo>
                      <a:pt x="73" y="37"/>
                      <a:pt x="80" y="40"/>
                      <a:pt x="85" y="45"/>
                    </a:cubicBezTo>
                    <a:cubicBezTo>
                      <a:pt x="90" y="50"/>
                      <a:pt x="93" y="57"/>
                      <a:pt x="93" y="65"/>
                    </a:cubicBezTo>
                    <a:cubicBezTo>
                      <a:pt x="93" y="76"/>
                      <a:pt x="88" y="85"/>
                      <a:pt x="79" y="90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8" y="91"/>
                      <a:pt x="78" y="92"/>
                      <a:pt x="78" y="93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65" y="110"/>
                      <a:pt x="65" y="110"/>
                      <a:pt x="65" y="110"/>
                    </a:cubicBezTo>
                    <a:cubicBezTo>
                      <a:pt x="65" y="142"/>
                      <a:pt x="65" y="142"/>
                      <a:pt x="65" y="142"/>
                    </a:cubicBezTo>
                    <a:close/>
                    <a:moveTo>
                      <a:pt x="97" y="28"/>
                    </a:moveTo>
                    <a:cubicBezTo>
                      <a:pt x="97" y="36"/>
                      <a:pt x="97" y="36"/>
                      <a:pt x="97" y="36"/>
                    </a:cubicBezTo>
                    <a:cubicBezTo>
                      <a:pt x="97" y="36"/>
                      <a:pt x="96" y="36"/>
                      <a:pt x="95" y="35"/>
                    </a:cubicBezTo>
                    <a:cubicBezTo>
                      <a:pt x="94" y="34"/>
                      <a:pt x="94" y="32"/>
                      <a:pt x="95" y="31"/>
                    </a:cubicBezTo>
                    <a:cubicBezTo>
                      <a:pt x="97" y="28"/>
                      <a:pt x="97" y="28"/>
                      <a:pt x="97" y="28"/>
                    </a:cubicBezTo>
                    <a:close/>
                    <a:moveTo>
                      <a:pt x="97" y="94"/>
                    </a:moveTo>
                    <a:cubicBezTo>
                      <a:pt x="97" y="103"/>
                      <a:pt x="97" y="103"/>
                      <a:pt x="97" y="103"/>
                    </a:cubicBezTo>
                    <a:cubicBezTo>
                      <a:pt x="95" y="100"/>
                      <a:pt x="95" y="100"/>
                      <a:pt x="95" y="100"/>
                    </a:cubicBezTo>
                    <a:cubicBezTo>
                      <a:pt x="94" y="99"/>
                      <a:pt x="94" y="97"/>
                      <a:pt x="95" y="95"/>
                    </a:cubicBezTo>
                    <a:cubicBezTo>
                      <a:pt x="96" y="95"/>
                      <a:pt x="97" y="94"/>
                      <a:pt x="97" y="94"/>
                    </a:cubicBezTo>
                    <a:close/>
                    <a:moveTo>
                      <a:pt x="65" y="23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7" y="0"/>
                      <a:pt x="68" y="2"/>
                      <a:pt x="68" y="3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8" y="21"/>
                      <a:pt x="67" y="23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lose/>
                    <a:moveTo>
                      <a:pt x="65" y="29"/>
                    </a:moveTo>
                    <a:cubicBezTo>
                      <a:pt x="50" y="29"/>
                      <a:pt x="38" y="37"/>
                      <a:pt x="32" y="50"/>
                    </a:cubicBezTo>
                    <a:cubicBezTo>
                      <a:pt x="32" y="81"/>
                      <a:pt x="32" y="81"/>
                      <a:pt x="32" y="81"/>
                    </a:cubicBezTo>
                    <a:cubicBezTo>
                      <a:pt x="35" y="87"/>
                      <a:pt x="40" y="92"/>
                      <a:pt x="45" y="96"/>
                    </a:cubicBezTo>
                    <a:cubicBezTo>
                      <a:pt x="45" y="124"/>
                      <a:pt x="45" y="124"/>
                      <a:pt x="45" y="124"/>
                    </a:cubicBezTo>
                    <a:cubicBezTo>
                      <a:pt x="45" y="134"/>
                      <a:pt x="53" y="142"/>
                      <a:pt x="63" y="142"/>
                    </a:cubicBezTo>
                    <a:cubicBezTo>
                      <a:pt x="65" y="142"/>
                      <a:pt x="65" y="142"/>
                      <a:pt x="65" y="142"/>
                    </a:cubicBezTo>
                    <a:cubicBezTo>
                      <a:pt x="65" y="110"/>
                      <a:pt x="65" y="110"/>
                      <a:pt x="65" y="110"/>
                    </a:cubicBezTo>
                    <a:cubicBezTo>
                      <a:pt x="52" y="110"/>
                      <a:pt x="52" y="110"/>
                      <a:pt x="52" y="110"/>
                    </a:cubicBezTo>
                    <a:cubicBezTo>
                      <a:pt x="52" y="93"/>
                      <a:pt x="52" y="93"/>
                      <a:pt x="52" y="93"/>
                    </a:cubicBezTo>
                    <a:cubicBezTo>
                      <a:pt x="52" y="92"/>
                      <a:pt x="52" y="91"/>
                      <a:pt x="51" y="90"/>
                    </a:cubicBezTo>
                    <a:cubicBezTo>
                      <a:pt x="42" y="85"/>
                      <a:pt x="36" y="76"/>
                      <a:pt x="36" y="65"/>
                    </a:cubicBezTo>
                    <a:cubicBezTo>
                      <a:pt x="36" y="57"/>
                      <a:pt x="39" y="50"/>
                      <a:pt x="44" y="45"/>
                    </a:cubicBezTo>
                    <a:cubicBezTo>
                      <a:pt x="50" y="40"/>
                      <a:pt x="57" y="37"/>
                      <a:pt x="65" y="37"/>
                    </a:cubicBezTo>
                    <a:cubicBezTo>
                      <a:pt x="65" y="37"/>
                      <a:pt x="65" y="37"/>
                      <a:pt x="65" y="37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5" y="29"/>
                      <a:pt x="65" y="29"/>
                      <a:pt x="65" y="29"/>
                    </a:cubicBezTo>
                    <a:close/>
                    <a:moveTo>
                      <a:pt x="65" y="0"/>
                    </a:moveTo>
                    <a:cubicBezTo>
                      <a:pt x="65" y="23"/>
                      <a:pt x="65" y="23"/>
                      <a:pt x="65" y="23"/>
                    </a:cubicBezTo>
                    <a:cubicBezTo>
                      <a:pt x="63" y="23"/>
                      <a:pt x="62" y="21"/>
                      <a:pt x="62" y="20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2" y="2"/>
                      <a:pt x="63" y="0"/>
                      <a:pt x="65" y="0"/>
                    </a:cubicBezTo>
                    <a:close/>
                    <a:moveTo>
                      <a:pt x="32" y="103"/>
                    </a:moveTo>
                    <a:cubicBezTo>
                      <a:pt x="32" y="94"/>
                      <a:pt x="32" y="94"/>
                      <a:pt x="32" y="94"/>
                    </a:cubicBezTo>
                    <a:cubicBezTo>
                      <a:pt x="33" y="94"/>
                      <a:pt x="34" y="95"/>
                      <a:pt x="35" y="95"/>
                    </a:cubicBezTo>
                    <a:cubicBezTo>
                      <a:pt x="36" y="97"/>
                      <a:pt x="36" y="99"/>
                      <a:pt x="35" y="100"/>
                    </a:cubicBezTo>
                    <a:cubicBezTo>
                      <a:pt x="32" y="103"/>
                      <a:pt x="32" y="103"/>
                      <a:pt x="32" y="103"/>
                    </a:cubicBezTo>
                    <a:close/>
                    <a:moveTo>
                      <a:pt x="32" y="36"/>
                    </a:moveTo>
                    <a:cubicBezTo>
                      <a:pt x="32" y="28"/>
                      <a:pt x="32" y="28"/>
                      <a:pt x="32" y="28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6" y="32"/>
                      <a:pt x="36" y="34"/>
                      <a:pt x="35" y="35"/>
                    </a:cubicBezTo>
                    <a:cubicBezTo>
                      <a:pt x="34" y="36"/>
                      <a:pt x="33" y="36"/>
                      <a:pt x="32" y="36"/>
                    </a:cubicBezTo>
                    <a:close/>
                    <a:moveTo>
                      <a:pt x="32" y="50"/>
                    </a:moveTo>
                    <a:cubicBezTo>
                      <a:pt x="30" y="54"/>
                      <a:pt x="29" y="60"/>
                      <a:pt x="29" y="65"/>
                    </a:cubicBezTo>
                    <a:cubicBezTo>
                      <a:pt x="29" y="71"/>
                      <a:pt x="30" y="76"/>
                      <a:pt x="32" y="81"/>
                    </a:cubicBezTo>
                    <a:cubicBezTo>
                      <a:pt x="32" y="50"/>
                      <a:pt x="32" y="50"/>
                      <a:pt x="32" y="50"/>
                    </a:cubicBezTo>
                    <a:close/>
                    <a:moveTo>
                      <a:pt x="32" y="28"/>
                    </a:move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6"/>
                      <a:pt x="31" y="36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7" y="23"/>
                      <a:pt x="17" y="20"/>
                      <a:pt x="19" y="19"/>
                    </a:cubicBezTo>
                    <a:cubicBezTo>
                      <a:pt x="20" y="18"/>
                      <a:pt x="22" y="18"/>
                      <a:pt x="24" y="19"/>
                    </a:cubicBezTo>
                    <a:cubicBezTo>
                      <a:pt x="32" y="28"/>
                      <a:pt x="32" y="28"/>
                      <a:pt x="32" y="28"/>
                    </a:cubicBezTo>
                    <a:close/>
                    <a:moveTo>
                      <a:pt x="32" y="94"/>
                    </a:moveTo>
                    <a:cubicBezTo>
                      <a:pt x="32" y="103"/>
                      <a:pt x="32" y="103"/>
                      <a:pt x="32" y="103"/>
                    </a:cubicBezTo>
                    <a:cubicBezTo>
                      <a:pt x="24" y="112"/>
                      <a:pt x="24" y="112"/>
                      <a:pt x="24" y="112"/>
                    </a:cubicBezTo>
                    <a:cubicBezTo>
                      <a:pt x="22" y="113"/>
                      <a:pt x="20" y="113"/>
                      <a:pt x="19" y="112"/>
                    </a:cubicBezTo>
                    <a:cubicBezTo>
                      <a:pt x="17" y="110"/>
                      <a:pt x="17" y="108"/>
                      <a:pt x="19" y="107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31" y="95"/>
                      <a:pt x="32" y="95"/>
                      <a:pt x="32" y="94"/>
                    </a:cubicBezTo>
                    <a:close/>
                    <a:moveTo>
                      <a:pt x="22" y="65"/>
                    </a:moveTo>
                    <a:cubicBezTo>
                      <a:pt x="22" y="65"/>
                      <a:pt x="22" y="65"/>
                      <a:pt x="22" y="65"/>
                    </a:cubicBezTo>
                    <a:cubicBezTo>
                      <a:pt x="22" y="64"/>
                      <a:pt x="21" y="62"/>
                      <a:pt x="19" y="62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1" y="62"/>
                      <a:pt x="0" y="64"/>
                      <a:pt x="0" y="65"/>
                    </a:cubicBezTo>
                    <a:cubicBezTo>
                      <a:pt x="0" y="67"/>
                      <a:pt x="1" y="69"/>
                      <a:pt x="3" y="69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21" y="69"/>
                      <a:pt x="22" y="67"/>
                      <a:pt x="22" y="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4" name="Freeform 81"/>
              <p:cNvSpPr>
                <a:spLocks noEditPoints="1"/>
              </p:cNvSpPr>
              <p:nvPr/>
            </p:nvSpPr>
            <p:spPr bwMode="auto">
              <a:xfrm>
                <a:off x="8387401" y="2218440"/>
                <a:ext cx="427038" cy="614363"/>
              </a:xfrm>
              <a:custGeom>
                <a:avLst/>
                <a:gdLst>
                  <a:gd name="T0" fmla="*/ 98 w 196"/>
                  <a:gd name="T1" fmla="*/ 5 h 282"/>
                  <a:gd name="T2" fmla="*/ 113 w 196"/>
                  <a:gd name="T3" fmla="*/ 0 h 282"/>
                  <a:gd name="T4" fmla="*/ 155 w 196"/>
                  <a:gd name="T5" fmla="*/ 128 h 282"/>
                  <a:gd name="T6" fmla="*/ 108 w 196"/>
                  <a:gd name="T7" fmla="*/ 143 h 282"/>
                  <a:gd name="T8" fmla="*/ 98 w 196"/>
                  <a:gd name="T9" fmla="*/ 111 h 282"/>
                  <a:gd name="T10" fmla="*/ 98 w 196"/>
                  <a:gd name="T11" fmla="*/ 5 h 282"/>
                  <a:gd name="T12" fmla="*/ 98 w 196"/>
                  <a:gd name="T13" fmla="*/ 222 h 282"/>
                  <a:gd name="T14" fmla="*/ 136 w 196"/>
                  <a:gd name="T15" fmla="*/ 209 h 282"/>
                  <a:gd name="T16" fmla="*/ 107 w 196"/>
                  <a:gd name="T17" fmla="*/ 209 h 282"/>
                  <a:gd name="T18" fmla="*/ 107 w 196"/>
                  <a:gd name="T19" fmla="*/ 192 h 282"/>
                  <a:gd name="T20" fmla="*/ 152 w 196"/>
                  <a:gd name="T21" fmla="*/ 192 h 282"/>
                  <a:gd name="T22" fmla="*/ 189 w 196"/>
                  <a:gd name="T23" fmla="*/ 192 h 282"/>
                  <a:gd name="T24" fmla="*/ 196 w 196"/>
                  <a:gd name="T25" fmla="*/ 192 h 282"/>
                  <a:gd name="T26" fmla="*/ 196 w 196"/>
                  <a:gd name="T27" fmla="*/ 209 h 282"/>
                  <a:gd name="T28" fmla="*/ 180 w 196"/>
                  <a:gd name="T29" fmla="*/ 209 h 282"/>
                  <a:gd name="T30" fmla="*/ 134 w 196"/>
                  <a:gd name="T31" fmla="*/ 247 h 282"/>
                  <a:gd name="T32" fmla="*/ 169 w 196"/>
                  <a:gd name="T33" fmla="*/ 267 h 282"/>
                  <a:gd name="T34" fmla="*/ 169 w 196"/>
                  <a:gd name="T35" fmla="*/ 282 h 282"/>
                  <a:gd name="T36" fmla="*/ 98 w 196"/>
                  <a:gd name="T37" fmla="*/ 282 h 282"/>
                  <a:gd name="T38" fmla="*/ 98 w 196"/>
                  <a:gd name="T39" fmla="*/ 268 h 282"/>
                  <a:gd name="T40" fmla="*/ 111 w 196"/>
                  <a:gd name="T41" fmla="*/ 255 h 282"/>
                  <a:gd name="T42" fmla="*/ 98 w 196"/>
                  <a:gd name="T43" fmla="*/ 242 h 282"/>
                  <a:gd name="T44" fmla="*/ 98 w 196"/>
                  <a:gd name="T45" fmla="*/ 222 h 282"/>
                  <a:gd name="T46" fmla="*/ 67 w 196"/>
                  <a:gd name="T47" fmla="*/ 15 h 282"/>
                  <a:gd name="T48" fmla="*/ 98 w 196"/>
                  <a:gd name="T49" fmla="*/ 5 h 282"/>
                  <a:gd name="T50" fmla="*/ 98 w 196"/>
                  <a:gd name="T51" fmla="*/ 111 h 282"/>
                  <a:gd name="T52" fmla="*/ 92 w 196"/>
                  <a:gd name="T53" fmla="*/ 92 h 282"/>
                  <a:gd name="T54" fmla="*/ 33 w 196"/>
                  <a:gd name="T55" fmla="*/ 157 h 282"/>
                  <a:gd name="T56" fmla="*/ 98 w 196"/>
                  <a:gd name="T57" fmla="*/ 222 h 282"/>
                  <a:gd name="T58" fmla="*/ 98 w 196"/>
                  <a:gd name="T59" fmla="*/ 222 h 282"/>
                  <a:gd name="T60" fmla="*/ 98 w 196"/>
                  <a:gd name="T61" fmla="*/ 242 h 282"/>
                  <a:gd name="T62" fmla="*/ 85 w 196"/>
                  <a:gd name="T63" fmla="*/ 255 h 282"/>
                  <a:gd name="T64" fmla="*/ 98 w 196"/>
                  <a:gd name="T65" fmla="*/ 268 h 282"/>
                  <a:gd name="T66" fmla="*/ 98 w 196"/>
                  <a:gd name="T67" fmla="*/ 282 h 282"/>
                  <a:gd name="T68" fmla="*/ 27 w 196"/>
                  <a:gd name="T69" fmla="*/ 282 h 282"/>
                  <a:gd name="T70" fmla="*/ 27 w 196"/>
                  <a:gd name="T71" fmla="*/ 267 h 282"/>
                  <a:gd name="T72" fmla="*/ 61 w 196"/>
                  <a:gd name="T73" fmla="*/ 247 h 282"/>
                  <a:gd name="T74" fmla="*/ 0 w 196"/>
                  <a:gd name="T75" fmla="*/ 157 h 282"/>
                  <a:gd name="T76" fmla="*/ 82 w 196"/>
                  <a:gd name="T77" fmla="*/ 61 h 282"/>
                  <a:gd name="T78" fmla="*/ 67 w 196"/>
                  <a:gd name="T79" fmla="*/ 15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6" h="282">
                    <a:moveTo>
                      <a:pt x="98" y="5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155" y="128"/>
                      <a:pt x="155" y="128"/>
                      <a:pt x="155" y="128"/>
                    </a:cubicBezTo>
                    <a:cubicBezTo>
                      <a:pt x="108" y="143"/>
                      <a:pt x="108" y="143"/>
                      <a:pt x="108" y="143"/>
                    </a:cubicBezTo>
                    <a:cubicBezTo>
                      <a:pt x="98" y="111"/>
                      <a:pt x="98" y="111"/>
                      <a:pt x="98" y="111"/>
                    </a:cubicBezTo>
                    <a:cubicBezTo>
                      <a:pt x="98" y="5"/>
                      <a:pt x="98" y="5"/>
                      <a:pt x="98" y="5"/>
                    </a:cubicBezTo>
                    <a:close/>
                    <a:moveTo>
                      <a:pt x="98" y="222"/>
                    </a:moveTo>
                    <a:cubicBezTo>
                      <a:pt x="112" y="222"/>
                      <a:pt x="125" y="217"/>
                      <a:pt x="136" y="209"/>
                    </a:cubicBezTo>
                    <a:cubicBezTo>
                      <a:pt x="107" y="209"/>
                      <a:pt x="107" y="209"/>
                      <a:pt x="107" y="209"/>
                    </a:cubicBezTo>
                    <a:cubicBezTo>
                      <a:pt x="107" y="192"/>
                      <a:pt x="107" y="192"/>
                      <a:pt x="107" y="192"/>
                    </a:cubicBezTo>
                    <a:cubicBezTo>
                      <a:pt x="152" y="192"/>
                      <a:pt x="152" y="192"/>
                      <a:pt x="152" y="192"/>
                    </a:cubicBezTo>
                    <a:cubicBezTo>
                      <a:pt x="189" y="192"/>
                      <a:pt x="189" y="192"/>
                      <a:pt x="189" y="192"/>
                    </a:cubicBezTo>
                    <a:cubicBezTo>
                      <a:pt x="196" y="192"/>
                      <a:pt x="196" y="192"/>
                      <a:pt x="196" y="192"/>
                    </a:cubicBezTo>
                    <a:cubicBezTo>
                      <a:pt x="196" y="209"/>
                      <a:pt x="196" y="209"/>
                      <a:pt x="196" y="209"/>
                    </a:cubicBezTo>
                    <a:cubicBezTo>
                      <a:pt x="180" y="209"/>
                      <a:pt x="180" y="209"/>
                      <a:pt x="180" y="209"/>
                    </a:cubicBezTo>
                    <a:cubicBezTo>
                      <a:pt x="169" y="226"/>
                      <a:pt x="153" y="239"/>
                      <a:pt x="134" y="247"/>
                    </a:cubicBezTo>
                    <a:cubicBezTo>
                      <a:pt x="154" y="251"/>
                      <a:pt x="169" y="257"/>
                      <a:pt x="169" y="267"/>
                    </a:cubicBezTo>
                    <a:cubicBezTo>
                      <a:pt x="169" y="282"/>
                      <a:pt x="169" y="282"/>
                      <a:pt x="169" y="282"/>
                    </a:cubicBezTo>
                    <a:cubicBezTo>
                      <a:pt x="98" y="282"/>
                      <a:pt x="98" y="282"/>
                      <a:pt x="98" y="282"/>
                    </a:cubicBezTo>
                    <a:cubicBezTo>
                      <a:pt x="98" y="268"/>
                      <a:pt x="98" y="268"/>
                      <a:pt x="98" y="268"/>
                    </a:cubicBezTo>
                    <a:cubicBezTo>
                      <a:pt x="105" y="268"/>
                      <a:pt x="111" y="262"/>
                      <a:pt x="111" y="255"/>
                    </a:cubicBezTo>
                    <a:cubicBezTo>
                      <a:pt x="111" y="248"/>
                      <a:pt x="105" y="242"/>
                      <a:pt x="98" y="242"/>
                    </a:cubicBezTo>
                    <a:lnTo>
                      <a:pt x="98" y="222"/>
                    </a:lnTo>
                    <a:close/>
                    <a:moveTo>
                      <a:pt x="67" y="15"/>
                    </a:moveTo>
                    <a:cubicBezTo>
                      <a:pt x="98" y="5"/>
                      <a:pt x="98" y="5"/>
                      <a:pt x="98" y="5"/>
                    </a:cubicBezTo>
                    <a:cubicBezTo>
                      <a:pt x="98" y="111"/>
                      <a:pt x="98" y="111"/>
                      <a:pt x="98" y="111"/>
                    </a:cubicBezTo>
                    <a:cubicBezTo>
                      <a:pt x="92" y="92"/>
                      <a:pt x="92" y="92"/>
                      <a:pt x="92" y="92"/>
                    </a:cubicBezTo>
                    <a:cubicBezTo>
                      <a:pt x="59" y="95"/>
                      <a:pt x="33" y="123"/>
                      <a:pt x="33" y="157"/>
                    </a:cubicBezTo>
                    <a:cubicBezTo>
                      <a:pt x="33" y="193"/>
                      <a:pt x="62" y="222"/>
                      <a:pt x="98" y="222"/>
                    </a:cubicBezTo>
                    <a:cubicBezTo>
                      <a:pt x="98" y="222"/>
                      <a:pt x="98" y="222"/>
                      <a:pt x="98" y="222"/>
                    </a:cubicBezTo>
                    <a:cubicBezTo>
                      <a:pt x="98" y="242"/>
                      <a:pt x="98" y="242"/>
                      <a:pt x="98" y="242"/>
                    </a:cubicBezTo>
                    <a:cubicBezTo>
                      <a:pt x="91" y="242"/>
                      <a:pt x="85" y="248"/>
                      <a:pt x="85" y="255"/>
                    </a:cubicBezTo>
                    <a:cubicBezTo>
                      <a:pt x="85" y="262"/>
                      <a:pt x="91" y="268"/>
                      <a:pt x="98" y="268"/>
                    </a:cubicBezTo>
                    <a:cubicBezTo>
                      <a:pt x="98" y="282"/>
                      <a:pt x="98" y="282"/>
                      <a:pt x="98" y="282"/>
                    </a:cubicBezTo>
                    <a:cubicBezTo>
                      <a:pt x="27" y="282"/>
                      <a:pt x="27" y="282"/>
                      <a:pt x="27" y="282"/>
                    </a:cubicBezTo>
                    <a:cubicBezTo>
                      <a:pt x="27" y="267"/>
                      <a:pt x="27" y="267"/>
                      <a:pt x="27" y="267"/>
                    </a:cubicBezTo>
                    <a:cubicBezTo>
                      <a:pt x="27" y="257"/>
                      <a:pt x="41" y="251"/>
                      <a:pt x="61" y="247"/>
                    </a:cubicBezTo>
                    <a:cubicBezTo>
                      <a:pt x="26" y="233"/>
                      <a:pt x="0" y="198"/>
                      <a:pt x="0" y="157"/>
                    </a:cubicBezTo>
                    <a:cubicBezTo>
                      <a:pt x="0" y="108"/>
                      <a:pt x="36" y="68"/>
                      <a:pt x="82" y="61"/>
                    </a:cubicBezTo>
                    <a:lnTo>
                      <a:pt x="67" y="1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5" name="Freeform 82"/>
              <p:cNvSpPr>
                <a:spLocks noEditPoints="1"/>
              </p:cNvSpPr>
              <p:nvPr/>
            </p:nvSpPr>
            <p:spPr bwMode="auto">
              <a:xfrm>
                <a:off x="8235001" y="2131128"/>
                <a:ext cx="246063" cy="217488"/>
              </a:xfrm>
              <a:custGeom>
                <a:avLst/>
                <a:gdLst>
                  <a:gd name="T0" fmla="*/ 103 w 113"/>
                  <a:gd name="T1" fmla="*/ 31 h 100"/>
                  <a:gd name="T2" fmla="*/ 57 w 113"/>
                  <a:gd name="T3" fmla="*/ 0 h 100"/>
                  <a:gd name="T4" fmla="*/ 57 w 113"/>
                  <a:gd name="T5" fmla="*/ 9 h 100"/>
                  <a:gd name="T6" fmla="*/ 95 w 113"/>
                  <a:gd name="T7" fmla="*/ 35 h 100"/>
                  <a:gd name="T8" fmla="*/ 72 w 113"/>
                  <a:gd name="T9" fmla="*/ 88 h 100"/>
                  <a:gd name="T10" fmla="*/ 57 w 113"/>
                  <a:gd name="T11" fmla="*/ 91 h 100"/>
                  <a:gd name="T12" fmla="*/ 57 w 113"/>
                  <a:gd name="T13" fmla="*/ 100 h 100"/>
                  <a:gd name="T14" fmla="*/ 75 w 113"/>
                  <a:gd name="T15" fmla="*/ 96 h 100"/>
                  <a:gd name="T16" fmla="*/ 103 w 113"/>
                  <a:gd name="T17" fmla="*/ 31 h 100"/>
                  <a:gd name="T18" fmla="*/ 57 w 113"/>
                  <a:gd name="T19" fmla="*/ 0 h 100"/>
                  <a:gd name="T20" fmla="*/ 38 w 113"/>
                  <a:gd name="T21" fmla="*/ 4 h 100"/>
                  <a:gd name="T22" fmla="*/ 11 w 113"/>
                  <a:gd name="T23" fmla="*/ 68 h 100"/>
                  <a:gd name="T24" fmla="*/ 57 w 113"/>
                  <a:gd name="T25" fmla="*/ 100 h 100"/>
                  <a:gd name="T26" fmla="*/ 57 w 113"/>
                  <a:gd name="T27" fmla="*/ 91 h 100"/>
                  <a:gd name="T28" fmla="*/ 19 w 113"/>
                  <a:gd name="T29" fmla="*/ 65 h 100"/>
                  <a:gd name="T30" fmla="*/ 19 w 113"/>
                  <a:gd name="T31" fmla="*/ 65 h 100"/>
                  <a:gd name="T32" fmla="*/ 42 w 113"/>
                  <a:gd name="T33" fmla="*/ 12 h 100"/>
                  <a:gd name="T34" fmla="*/ 57 w 113"/>
                  <a:gd name="T35" fmla="*/ 9 h 100"/>
                  <a:gd name="T36" fmla="*/ 57 w 113"/>
                  <a:gd name="T37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3" h="100">
                    <a:moveTo>
                      <a:pt x="103" y="31"/>
                    </a:moveTo>
                    <a:cubicBezTo>
                      <a:pt x="95" y="12"/>
                      <a:pt x="77" y="0"/>
                      <a:pt x="57" y="0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73" y="9"/>
                      <a:pt x="88" y="19"/>
                      <a:pt x="95" y="35"/>
                    </a:cubicBezTo>
                    <a:cubicBezTo>
                      <a:pt x="103" y="56"/>
                      <a:pt x="93" y="79"/>
                      <a:pt x="72" y="88"/>
                    </a:cubicBezTo>
                    <a:cubicBezTo>
                      <a:pt x="67" y="90"/>
                      <a:pt x="62" y="91"/>
                      <a:pt x="57" y="91"/>
                    </a:cubicBezTo>
                    <a:cubicBezTo>
                      <a:pt x="57" y="100"/>
                      <a:pt x="57" y="100"/>
                      <a:pt x="57" y="100"/>
                    </a:cubicBezTo>
                    <a:cubicBezTo>
                      <a:pt x="63" y="100"/>
                      <a:pt x="69" y="99"/>
                      <a:pt x="75" y="96"/>
                    </a:cubicBezTo>
                    <a:cubicBezTo>
                      <a:pt x="101" y="86"/>
                      <a:pt x="113" y="57"/>
                      <a:pt x="103" y="31"/>
                    </a:cubicBezTo>
                    <a:close/>
                    <a:moveTo>
                      <a:pt x="57" y="0"/>
                    </a:moveTo>
                    <a:cubicBezTo>
                      <a:pt x="51" y="0"/>
                      <a:pt x="44" y="1"/>
                      <a:pt x="38" y="4"/>
                    </a:cubicBezTo>
                    <a:cubicBezTo>
                      <a:pt x="13" y="14"/>
                      <a:pt x="0" y="43"/>
                      <a:pt x="11" y="68"/>
                    </a:cubicBezTo>
                    <a:cubicBezTo>
                      <a:pt x="18" y="88"/>
                      <a:pt x="37" y="100"/>
                      <a:pt x="57" y="100"/>
                    </a:cubicBezTo>
                    <a:cubicBezTo>
                      <a:pt x="57" y="91"/>
                      <a:pt x="57" y="91"/>
                      <a:pt x="57" y="91"/>
                    </a:cubicBezTo>
                    <a:cubicBezTo>
                      <a:pt x="41" y="90"/>
                      <a:pt x="26" y="81"/>
                      <a:pt x="19" y="65"/>
                    </a:cubicBezTo>
                    <a:cubicBezTo>
                      <a:pt x="19" y="65"/>
                      <a:pt x="19" y="65"/>
                      <a:pt x="19" y="65"/>
                    </a:cubicBezTo>
                    <a:cubicBezTo>
                      <a:pt x="11" y="44"/>
                      <a:pt x="21" y="21"/>
                      <a:pt x="42" y="12"/>
                    </a:cubicBezTo>
                    <a:cubicBezTo>
                      <a:pt x="47" y="10"/>
                      <a:pt x="52" y="9"/>
                      <a:pt x="57" y="9"/>
                    </a:cubicBezTo>
                    <a:lnTo>
                      <a:pt x="5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6" name="Freeform 83"/>
              <p:cNvSpPr/>
              <p:nvPr/>
            </p:nvSpPr>
            <p:spPr bwMode="auto">
              <a:xfrm>
                <a:off x="8165151" y="2261303"/>
                <a:ext cx="107950" cy="68263"/>
              </a:xfrm>
              <a:custGeom>
                <a:avLst/>
                <a:gdLst>
                  <a:gd name="T0" fmla="*/ 7 w 68"/>
                  <a:gd name="T1" fmla="*/ 43 h 43"/>
                  <a:gd name="T2" fmla="*/ 0 w 68"/>
                  <a:gd name="T3" fmla="*/ 25 h 43"/>
                  <a:gd name="T4" fmla="*/ 62 w 68"/>
                  <a:gd name="T5" fmla="*/ 0 h 43"/>
                  <a:gd name="T6" fmla="*/ 68 w 68"/>
                  <a:gd name="T7" fmla="*/ 18 h 43"/>
                  <a:gd name="T8" fmla="*/ 7 w 68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43">
                    <a:moveTo>
                      <a:pt x="7" y="43"/>
                    </a:moveTo>
                    <a:lnTo>
                      <a:pt x="0" y="25"/>
                    </a:lnTo>
                    <a:lnTo>
                      <a:pt x="62" y="0"/>
                    </a:lnTo>
                    <a:lnTo>
                      <a:pt x="68" y="18"/>
                    </a:lnTo>
                    <a:lnTo>
                      <a:pt x="7" y="4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7" name="Freeform 84"/>
              <p:cNvSpPr/>
              <p:nvPr/>
            </p:nvSpPr>
            <p:spPr bwMode="auto">
              <a:xfrm>
                <a:off x="8096889" y="2270828"/>
                <a:ext cx="146050" cy="88900"/>
              </a:xfrm>
              <a:custGeom>
                <a:avLst/>
                <a:gdLst>
                  <a:gd name="T0" fmla="*/ 16 w 67"/>
                  <a:gd name="T1" fmla="*/ 39 h 41"/>
                  <a:gd name="T2" fmla="*/ 2 w 67"/>
                  <a:gd name="T3" fmla="*/ 33 h 41"/>
                  <a:gd name="T4" fmla="*/ 8 w 67"/>
                  <a:gd name="T5" fmla="*/ 19 h 41"/>
                  <a:gd name="T6" fmla="*/ 50 w 67"/>
                  <a:gd name="T7" fmla="*/ 2 h 41"/>
                  <a:gd name="T8" fmla="*/ 64 w 67"/>
                  <a:gd name="T9" fmla="*/ 8 h 41"/>
                  <a:gd name="T10" fmla="*/ 58 w 67"/>
                  <a:gd name="T11" fmla="*/ 22 h 41"/>
                  <a:gd name="T12" fmla="*/ 16 w 67"/>
                  <a:gd name="T13" fmla="*/ 3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41">
                    <a:moveTo>
                      <a:pt x="16" y="39"/>
                    </a:moveTo>
                    <a:cubicBezTo>
                      <a:pt x="10" y="41"/>
                      <a:pt x="4" y="39"/>
                      <a:pt x="2" y="33"/>
                    </a:cubicBezTo>
                    <a:cubicBezTo>
                      <a:pt x="0" y="28"/>
                      <a:pt x="2" y="21"/>
                      <a:pt x="8" y="19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6" y="0"/>
                      <a:pt x="62" y="3"/>
                      <a:pt x="64" y="8"/>
                    </a:cubicBezTo>
                    <a:cubicBezTo>
                      <a:pt x="67" y="14"/>
                      <a:pt x="64" y="20"/>
                      <a:pt x="58" y="22"/>
                    </a:cubicBezTo>
                    <a:lnTo>
                      <a:pt x="16" y="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8" name="Freeform 85"/>
              <p:cNvSpPr>
                <a:spLocks noEditPoints="1"/>
              </p:cNvSpPr>
              <p:nvPr/>
            </p:nvSpPr>
            <p:spPr bwMode="auto">
              <a:xfrm>
                <a:off x="8012751" y="3429703"/>
                <a:ext cx="446088" cy="158750"/>
              </a:xfrm>
              <a:custGeom>
                <a:avLst/>
                <a:gdLst>
                  <a:gd name="T0" fmla="*/ 142 w 205"/>
                  <a:gd name="T1" fmla="*/ 5 h 73"/>
                  <a:gd name="T2" fmla="*/ 157 w 205"/>
                  <a:gd name="T3" fmla="*/ 2 h 73"/>
                  <a:gd name="T4" fmla="*/ 164 w 205"/>
                  <a:gd name="T5" fmla="*/ 5 h 73"/>
                  <a:gd name="T6" fmla="*/ 179 w 205"/>
                  <a:gd name="T7" fmla="*/ 2 h 73"/>
                  <a:gd name="T8" fmla="*/ 202 w 205"/>
                  <a:gd name="T9" fmla="*/ 18 h 73"/>
                  <a:gd name="T10" fmla="*/ 187 w 205"/>
                  <a:gd name="T11" fmla="*/ 42 h 73"/>
                  <a:gd name="T12" fmla="*/ 177 w 205"/>
                  <a:gd name="T13" fmla="*/ 43 h 73"/>
                  <a:gd name="T14" fmla="*/ 166 w 205"/>
                  <a:gd name="T15" fmla="*/ 18 h 73"/>
                  <a:gd name="T16" fmla="*/ 172 w 205"/>
                  <a:gd name="T17" fmla="*/ 45 h 73"/>
                  <a:gd name="T18" fmla="*/ 167 w 205"/>
                  <a:gd name="T19" fmla="*/ 50 h 73"/>
                  <a:gd name="T20" fmla="*/ 142 w 205"/>
                  <a:gd name="T21" fmla="*/ 55 h 73"/>
                  <a:gd name="T22" fmla="*/ 142 w 205"/>
                  <a:gd name="T23" fmla="*/ 20 h 73"/>
                  <a:gd name="T24" fmla="*/ 158 w 205"/>
                  <a:gd name="T25" fmla="*/ 17 h 73"/>
                  <a:gd name="T26" fmla="*/ 163 w 205"/>
                  <a:gd name="T27" fmla="*/ 19 h 73"/>
                  <a:gd name="T28" fmla="*/ 161 w 205"/>
                  <a:gd name="T29" fmla="*/ 9 h 73"/>
                  <a:gd name="T30" fmla="*/ 155 w 205"/>
                  <a:gd name="T31" fmla="*/ 5 h 73"/>
                  <a:gd name="T32" fmla="*/ 142 w 205"/>
                  <a:gd name="T33" fmla="*/ 8 h 73"/>
                  <a:gd name="T34" fmla="*/ 142 w 205"/>
                  <a:gd name="T35" fmla="*/ 5 h 73"/>
                  <a:gd name="T36" fmla="*/ 28 w 205"/>
                  <a:gd name="T37" fmla="*/ 30 h 73"/>
                  <a:gd name="T38" fmla="*/ 116 w 205"/>
                  <a:gd name="T39" fmla="*/ 13 h 73"/>
                  <a:gd name="T40" fmla="*/ 121 w 205"/>
                  <a:gd name="T41" fmla="*/ 9 h 73"/>
                  <a:gd name="T42" fmla="*/ 142 w 205"/>
                  <a:gd name="T43" fmla="*/ 5 h 73"/>
                  <a:gd name="T44" fmla="*/ 142 w 205"/>
                  <a:gd name="T45" fmla="*/ 8 h 73"/>
                  <a:gd name="T46" fmla="*/ 124 w 205"/>
                  <a:gd name="T47" fmla="*/ 11 h 73"/>
                  <a:gd name="T48" fmla="*/ 120 w 205"/>
                  <a:gd name="T49" fmla="*/ 17 h 73"/>
                  <a:gd name="T50" fmla="*/ 122 w 205"/>
                  <a:gd name="T51" fmla="*/ 28 h 73"/>
                  <a:gd name="T52" fmla="*/ 122 w 205"/>
                  <a:gd name="T53" fmla="*/ 28 h 73"/>
                  <a:gd name="T54" fmla="*/ 126 w 205"/>
                  <a:gd name="T55" fmla="*/ 24 h 73"/>
                  <a:gd name="T56" fmla="*/ 142 w 205"/>
                  <a:gd name="T57" fmla="*/ 20 h 73"/>
                  <a:gd name="T58" fmla="*/ 142 w 205"/>
                  <a:gd name="T59" fmla="*/ 55 h 73"/>
                  <a:gd name="T60" fmla="*/ 130 w 205"/>
                  <a:gd name="T61" fmla="*/ 57 h 73"/>
                  <a:gd name="T62" fmla="*/ 125 w 205"/>
                  <a:gd name="T63" fmla="*/ 56 h 73"/>
                  <a:gd name="T64" fmla="*/ 35 w 205"/>
                  <a:gd name="T65" fmla="*/ 73 h 73"/>
                  <a:gd name="T66" fmla="*/ 28 w 205"/>
                  <a:gd name="T67" fmla="*/ 70 h 73"/>
                  <a:gd name="T68" fmla="*/ 28 w 205"/>
                  <a:gd name="T69" fmla="*/ 67 h 73"/>
                  <a:gd name="T70" fmla="*/ 35 w 205"/>
                  <a:gd name="T71" fmla="*/ 70 h 73"/>
                  <a:gd name="T72" fmla="*/ 35 w 205"/>
                  <a:gd name="T73" fmla="*/ 70 h 73"/>
                  <a:gd name="T74" fmla="*/ 37 w 205"/>
                  <a:gd name="T75" fmla="*/ 70 h 73"/>
                  <a:gd name="T76" fmla="*/ 42 w 205"/>
                  <a:gd name="T77" fmla="*/ 62 h 73"/>
                  <a:gd name="T78" fmla="*/ 36 w 205"/>
                  <a:gd name="T79" fmla="*/ 57 h 73"/>
                  <a:gd name="T80" fmla="*/ 40 w 205"/>
                  <a:gd name="T81" fmla="*/ 50 h 73"/>
                  <a:gd name="T82" fmla="*/ 34 w 205"/>
                  <a:gd name="T83" fmla="*/ 45 h 73"/>
                  <a:gd name="T84" fmla="*/ 37 w 205"/>
                  <a:gd name="T85" fmla="*/ 38 h 73"/>
                  <a:gd name="T86" fmla="*/ 30 w 205"/>
                  <a:gd name="T87" fmla="*/ 33 h 73"/>
                  <a:gd name="T88" fmla="*/ 28 w 205"/>
                  <a:gd name="T89" fmla="*/ 33 h 73"/>
                  <a:gd name="T90" fmla="*/ 28 w 205"/>
                  <a:gd name="T91" fmla="*/ 34 h 73"/>
                  <a:gd name="T92" fmla="*/ 28 w 205"/>
                  <a:gd name="T93" fmla="*/ 30 h 73"/>
                  <a:gd name="T94" fmla="*/ 26 w 205"/>
                  <a:gd name="T95" fmla="*/ 31 h 73"/>
                  <a:gd name="T96" fmla="*/ 28 w 205"/>
                  <a:gd name="T97" fmla="*/ 30 h 73"/>
                  <a:gd name="T98" fmla="*/ 28 w 205"/>
                  <a:gd name="T99" fmla="*/ 34 h 73"/>
                  <a:gd name="T100" fmla="*/ 13 w 205"/>
                  <a:gd name="T101" fmla="*/ 49 h 73"/>
                  <a:gd name="T102" fmla="*/ 15 w 205"/>
                  <a:gd name="T103" fmla="*/ 62 h 73"/>
                  <a:gd name="T104" fmla="*/ 28 w 205"/>
                  <a:gd name="T105" fmla="*/ 67 h 73"/>
                  <a:gd name="T106" fmla="*/ 28 w 205"/>
                  <a:gd name="T107" fmla="*/ 70 h 73"/>
                  <a:gd name="T108" fmla="*/ 0 w 205"/>
                  <a:gd name="T109" fmla="*/ 58 h 73"/>
                  <a:gd name="T110" fmla="*/ 26 w 205"/>
                  <a:gd name="T111" fmla="*/ 3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5" h="73">
                    <a:moveTo>
                      <a:pt x="142" y="5"/>
                    </a:moveTo>
                    <a:cubicBezTo>
                      <a:pt x="157" y="2"/>
                      <a:pt x="157" y="2"/>
                      <a:pt x="157" y="2"/>
                    </a:cubicBezTo>
                    <a:cubicBezTo>
                      <a:pt x="160" y="1"/>
                      <a:pt x="163" y="3"/>
                      <a:pt x="164" y="5"/>
                    </a:cubicBezTo>
                    <a:cubicBezTo>
                      <a:pt x="179" y="2"/>
                      <a:pt x="179" y="2"/>
                      <a:pt x="179" y="2"/>
                    </a:cubicBezTo>
                    <a:cubicBezTo>
                      <a:pt x="190" y="0"/>
                      <a:pt x="200" y="7"/>
                      <a:pt x="202" y="18"/>
                    </a:cubicBezTo>
                    <a:cubicBezTo>
                      <a:pt x="205" y="29"/>
                      <a:pt x="197" y="39"/>
                      <a:pt x="187" y="42"/>
                    </a:cubicBezTo>
                    <a:cubicBezTo>
                      <a:pt x="177" y="43"/>
                      <a:pt x="177" y="43"/>
                      <a:pt x="177" y="43"/>
                    </a:cubicBezTo>
                    <a:cubicBezTo>
                      <a:pt x="166" y="18"/>
                      <a:pt x="166" y="18"/>
                      <a:pt x="166" y="18"/>
                    </a:cubicBezTo>
                    <a:cubicBezTo>
                      <a:pt x="172" y="45"/>
                      <a:pt x="172" y="45"/>
                      <a:pt x="172" y="45"/>
                    </a:cubicBezTo>
                    <a:cubicBezTo>
                      <a:pt x="172" y="47"/>
                      <a:pt x="170" y="50"/>
                      <a:pt x="167" y="50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42" y="20"/>
                      <a:pt x="142" y="20"/>
                      <a:pt x="142" y="20"/>
                    </a:cubicBezTo>
                    <a:cubicBezTo>
                      <a:pt x="158" y="17"/>
                      <a:pt x="158" y="17"/>
                      <a:pt x="158" y="17"/>
                    </a:cubicBezTo>
                    <a:cubicBezTo>
                      <a:pt x="160" y="17"/>
                      <a:pt x="162" y="18"/>
                      <a:pt x="163" y="19"/>
                    </a:cubicBezTo>
                    <a:cubicBezTo>
                      <a:pt x="161" y="9"/>
                      <a:pt x="161" y="9"/>
                      <a:pt x="161" y="9"/>
                    </a:cubicBezTo>
                    <a:cubicBezTo>
                      <a:pt x="161" y="6"/>
                      <a:pt x="158" y="5"/>
                      <a:pt x="155" y="5"/>
                    </a:cubicBezTo>
                    <a:cubicBezTo>
                      <a:pt x="142" y="8"/>
                      <a:pt x="142" y="8"/>
                      <a:pt x="142" y="8"/>
                    </a:cubicBezTo>
                    <a:lnTo>
                      <a:pt x="142" y="5"/>
                    </a:lnTo>
                    <a:close/>
                    <a:moveTo>
                      <a:pt x="28" y="30"/>
                    </a:moveTo>
                    <a:cubicBezTo>
                      <a:pt x="116" y="13"/>
                      <a:pt x="116" y="13"/>
                      <a:pt x="116" y="13"/>
                    </a:cubicBezTo>
                    <a:cubicBezTo>
                      <a:pt x="117" y="11"/>
                      <a:pt x="119" y="9"/>
                      <a:pt x="121" y="9"/>
                    </a:cubicBezTo>
                    <a:cubicBezTo>
                      <a:pt x="142" y="5"/>
                      <a:pt x="142" y="5"/>
                      <a:pt x="142" y="5"/>
                    </a:cubicBezTo>
                    <a:cubicBezTo>
                      <a:pt x="142" y="8"/>
                      <a:pt x="142" y="8"/>
                      <a:pt x="142" y="8"/>
                    </a:cubicBezTo>
                    <a:cubicBezTo>
                      <a:pt x="124" y="11"/>
                      <a:pt x="124" y="11"/>
                      <a:pt x="124" y="11"/>
                    </a:cubicBezTo>
                    <a:cubicBezTo>
                      <a:pt x="121" y="12"/>
                      <a:pt x="119" y="15"/>
                      <a:pt x="120" y="17"/>
                    </a:cubicBezTo>
                    <a:cubicBezTo>
                      <a:pt x="122" y="28"/>
                      <a:pt x="122" y="28"/>
                      <a:pt x="122" y="28"/>
                    </a:cubicBezTo>
                    <a:cubicBezTo>
                      <a:pt x="122" y="28"/>
                      <a:pt x="122" y="28"/>
                      <a:pt x="122" y="28"/>
                    </a:cubicBezTo>
                    <a:cubicBezTo>
                      <a:pt x="122" y="26"/>
                      <a:pt x="124" y="24"/>
                      <a:pt x="126" y="24"/>
                    </a:cubicBezTo>
                    <a:cubicBezTo>
                      <a:pt x="142" y="20"/>
                      <a:pt x="142" y="20"/>
                      <a:pt x="142" y="20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30" y="57"/>
                      <a:pt x="130" y="57"/>
                      <a:pt x="130" y="57"/>
                    </a:cubicBezTo>
                    <a:cubicBezTo>
                      <a:pt x="128" y="58"/>
                      <a:pt x="126" y="57"/>
                      <a:pt x="125" y="56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41" y="69"/>
                      <a:pt x="43" y="66"/>
                      <a:pt x="42" y="62"/>
                    </a:cubicBezTo>
                    <a:cubicBezTo>
                      <a:pt x="42" y="59"/>
                      <a:pt x="39" y="57"/>
                      <a:pt x="36" y="57"/>
                    </a:cubicBezTo>
                    <a:cubicBezTo>
                      <a:pt x="39" y="56"/>
                      <a:pt x="40" y="53"/>
                      <a:pt x="40" y="50"/>
                    </a:cubicBezTo>
                    <a:cubicBezTo>
                      <a:pt x="39" y="47"/>
                      <a:pt x="37" y="45"/>
                      <a:pt x="34" y="45"/>
                    </a:cubicBezTo>
                    <a:cubicBezTo>
                      <a:pt x="36" y="44"/>
                      <a:pt x="38" y="41"/>
                      <a:pt x="37" y="38"/>
                    </a:cubicBezTo>
                    <a:cubicBezTo>
                      <a:pt x="37" y="34"/>
                      <a:pt x="33" y="32"/>
                      <a:pt x="30" y="33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lnTo>
                      <a:pt x="28" y="30"/>
                    </a:lnTo>
                    <a:close/>
                    <a:moveTo>
                      <a:pt x="26" y="31"/>
                    </a:move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0" y="58"/>
                      <a:pt x="0" y="58"/>
                      <a:pt x="0" y="58"/>
                    </a:cubicBezTo>
                    <a:lnTo>
                      <a:pt x="26" y="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9" name="Freeform 86"/>
              <p:cNvSpPr/>
              <p:nvPr/>
            </p:nvSpPr>
            <p:spPr bwMode="auto">
              <a:xfrm>
                <a:off x="9860601" y="3839278"/>
                <a:ext cx="246063" cy="315913"/>
              </a:xfrm>
              <a:custGeom>
                <a:avLst/>
                <a:gdLst>
                  <a:gd name="T0" fmla="*/ 113 w 113"/>
                  <a:gd name="T1" fmla="*/ 25 h 145"/>
                  <a:gd name="T2" fmla="*/ 108 w 113"/>
                  <a:gd name="T3" fmla="*/ 22 h 145"/>
                  <a:gd name="T4" fmla="*/ 42 w 113"/>
                  <a:gd name="T5" fmla="*/ 128 h 145"/>
                  <a:gd name="T6" fmla="*/ 19 w 113"/>
                  <a:gd name="T7" fmla="*/ 132 h 145"/>
                  <a:gd name="T8" fmla="*/ 12 w 113"/>
                  <a:gd name="T9" fmla="*/ 109 h 145"/>
                  <a:gd name="T10" fmla="*/ 78 w 113"/>
                  <a:gd name="T11" fmla="*/ 3 h 145"/>
                  <a:gd name="T12" fmla="*/ 73 w 113"/>
                  <a:gd name="T13" fmla="*/ 0 h 145"/>
                  <a:gd name="T14" fmla="*/ 6 w 113"/>
                  <a:gd name="T15" fmla="*/ 107 h 145"/>
                  <a:gd name="T16" fmla="*/ 15 w 113"/>
                  <a:gd name="T17" fmla="*/ 138 h 145"/>
                  <a:gd name="T18" fmla="*/ 47 w 113"/>
                  <a:gd name="T19" fmla="*/ 132 h 145"/>
                  <a:gd name="T20" fmla="*/ 113 w 113"/>
                  <a:gd name="T21" fmla="*/ 2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3" h="145">
                    <a:moveTo>
                      <a:pt x="113" y="25"/>
                    </a:moveTo>
                    <a:cubicBezTo>
                      <a:pt x="108" y="22"/>
                      <a:pt x="108" y="22"/>
                      <a:pt x="108" y="22"/>
                    </a:cubicBezTo>
                    <a:cubicBezTo>
                      <a:pt x="42" y="128"/>
                      <a:pt x="42" y="128"/>
                      <a:pt x="42" y="128"/>
                    </a:cubicBezTo>
                    <a:cubicBezTo>
                      <a:pt x="38" y="135"/>
                      <a:pt x="27" y="137"/>
                      <a:pt x="19" y="132"/>
                    </a:cubicBezTo>
                    <a:cubicBezTo>
                      <a:pt x="11" y="127"/>
                      <a:pt x="8" y="117"/>
                      <a:pt x="12" y="109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" y="107"/>
                      <a:pt x="6" y="107"/>
                      <a:pt x="6" y="107"/>
                    </a:cubicBezTo>
                    <a:cubicBezTo>
                      <a:pt x="0" y="117"/>
                      <a:pt x="4" y="131"/>
                      <a:pt x="15" y="138"/>
                    </a:cubicBezTo>
                    <a:cubicBezTo>
                      <a:pt x="26" y="145"/>
                      <a:pt x="40" y="142"/>
                      <a:pt x="47" y="132"/>
                    </a:cubicBezTo>
                    <a:lnTo>
                      <a:pt x="113" y="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0" name="Freeform 87"/>
              <p:cNvSpPr/>
              <p:nvPr/>
            </p:nvSpPr>
            <p:spPr bwMode="auto">
              <a:xfrm>
                <a:off x="10000301" y="3828165"/>
                <a:ext cx="119063" cy="82550"/>
              </a:xfrm>
              <a:custGeom>
                <a:avLst/>
                <a:gdLst>
                  <a:gd name="T0" fmla="*/ 54 w 55"/>
                  <a:gd name="T1" fmla="*/ 35 h 38"/>
                  <a:gd name="T2" fmla="*/ 48 w 55"/>
                  <a:gd name="T3" fmla="*/ 37 h 38"/>
                  <a:gd name="T4" fmla="*/ 3 w 55"/>
                  <a:gd name="T5" fmla="*/ 9 h 38"/>
                  <a:gd name="T6" fmla="*/ 2 w 55"/>
                  <a:gd name="T7" fmla="*/ 3 h 38"/>
                  <a:gd name="T8" fmla="*/ 8 w 55"/>
                  <a:gd name="T9" fmla="*/ 1 h 38"/>
                  <a:gd name="T10" fmla="*/ 53 w 55"/>
                  <a:gd name="T11" fmla="*/ 29 h 38"/>
                  <a:gd name="T12" fmla="*/ 54 w 55"/>
                  <a:gd name="T13" fmla="*/ 3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38">
                    <a:moveTo>
                      <a:pt x="54" y="35"/>
                    </a:moveTo>
                    <a:cubicBezTo>
                      <a:pt x="53" y="37"/>
                      <a:pt x="50" y="38"/>
                      <a:pt x="48" y="37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" y="7"/>
                      <a:pt x="0" y="5"/>
                      <a:pt x="2" y="3"/>
                    </a:cubicBezTo>
                    <a:cubicBezTo>
                      <a:pt x="3" y="1"/>
                      <a:pt x="6" y="0"/>
                      <a:pt x="8" y="1"/>
                    </a:cubicBezTo>
                    <a:cubicBezTo>
                      <a:pt x="53" y="29"/>
                      <a:pt x="53" y="29"/>
                      <a:pt x="53" y="29"/>
                    </a:cubicBezTo>
                    <a:cubicBezTo>
                      <a:pt x="55" y="31"/>
                      <a:pt x="55" y="33"/>
                      <a:pt x="54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1" name="Freeform 88"/>
              <p:cNvSpPr/>
              <p:nvPr/>
            </p:nvSpPr>
            <p:spPr bwMode="auto">
              <a:xfrm>
                <a:off x="9908226" y="3893253"/>
                <a:ext cx="163513" cy="227013"/>
              </a:xfrm>
              <a:custGeom>
                <a:avLst/>
                <a:gdLst>
                  <a:gd name="T0" fmla="*/ 75 w 75"/>
                  <a:gd name="T1" fmla="*/ 4 h 104"/>
                  <a:gd name="T2" fmla="*/ 69 w 75"/>
                  <a:gd name="T3" fmla="*/ 0 h 104"/>
                  <a:gd name="T4" fmla="*/ 10 w 75"/>
                  <a:gd name="T5" fmla="*/ 95 h 104"/>
                  <a:gd name="T6" fmla="*/ 0 w 75"/>
                  <a:gd name="T7" fmla="*/ 100 h 104"/>
                  <a:gd name="T8" fmla="*/ 1 w 75"/>
                  <a:gd name="T9" fmla="*/ 101 h 104"/>
                  <a:gd name="T10" fmla="*/ 17 w 75"/>
                  <a:gd name="T11" fmla="*/ 98 h 104"/>
                  <a:gd name="T12" fmla="*/ 75 w 75"/>
                  <a:gd name="T13" fmla="*/ 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104">
                    <a:moveTo>
                      <a:pt x="75" y="4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8" y="98"/>
                      <a:pt x="4" y="100"/>
                      <a:pt x="0" y="100"/>
                    </a:cubicBezTo>
                    <a:cubicBezTo>
                      <a:pt x="0" y="100"/>
                      <a:pt x="1" y="100"/>
                      <a:pt x="1" y="101"/>
                    </a:cubicBezTo>
                    <a:cubicBezTo>
                      <a:pt x="7" y="104"/>
                      <a:pt x="14" y="103"/>
                      <a:pt x="17" y="98"/>
                    </a:cubicBezTo>
                    <a:lnTo>
                      <a:pt x="75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2" name="Freeform 89"/>
              <p:cNvSpPr>
                <a:spLocks noEditPoints="1"/>
              </p:cNvSpPr>
              <p:nvPr/>
            </p:nvSpPr>
            <p:spPr bwMode="auto">
              <a:xfrm>
                <a:off x="9527226" y="2601028"/>
                <a:ext cx="222250" cy="161925"/>
              </a:xfrm>
              <a:custGeom>
                <a:avLst/>
                <a:gdLst>
                  <a:gd name="T0" fmla="*/ 84 w 102"/>
                  <a:gd name="T1" fmla="*/ 71 h 74"/>
                  <a:gd name="T2" fmla="*/ 79 w 102"/>
                  <a:gd name="T3" fmla="*/ 69 h 74"/>
                  <a:gd name="T4" fmla="*/ 79 w 102"/>
                  <a:gd name="T5" fmla="*/ 69 h 74"/>
                  <a:gd name="T6" fmla="*/ 79 w 102"/>
                  <a:gd name="T7" fmla="*/ 52 h 74"/>
                  <a:gd name="T8" fmla="*/ 86 w 102"/>
                  <a:gd name="T9" fmla="*/ 49 h 74"/>
                  <a:gd name="T10" fmla="*/ 90 w 102"/>
                  <a:gd name="T11" fmla="*/ 38 h 74"/>
                  <a:gd name="T12" fmla="*/ 79 w 102"/>
                  <a:gd name="T13" fmla="*/ 31 h 74"/>
                  <a:gd name="T14" fmla="*/ 85 w 102"/>
                  <a:gd name="T15" fmla="*/ 20 h 74"/>
                  <a:gd name="T16" fmla="*/ 79 w 102"/>
                  <a:gd name="T17" fmla="*/ 16 h 74"/>
                  <a:gd name="T18" fmla="*/ 72 w 102"/>
                  <a:gd name="T19" fmla="*/ 3 h 74"/>
                  <a:gd name="T20" fmla="*/ 79 w 102"/>
                  <a:gd name="T21" fmla="*/ 16 h 74"/>
                  <a:gd name="T22" fmla="*/ 72 w 102"/>
                  <a:gd name="T23" fmla="*/ 21 h 74"/>
                  <a:gd name="T24" fmla="*/ 72 w 102"/>
                  <a:gd name="T25" fmla="*/ 9 h 74"/>
                  <a:gd name="T26" fmla="*/ 79 w 102"/>
                  <a:gd name="T27" fmla="*/ 73 h 74"/>
                  <a:gd name="T28" fmla="*/ 72 w 102"/>
                  <a:gd name="T29" fmla="*/ 69 h 74"/>
                  <a:gd name="T30" fmla="*/ 79 w 102"/>
                  <a:gd name="T31" fmla="*/ 73 h 74"/>
                  <a:gd name="T32" fmla="*/ 79 w 102"/>
                  <a:gd name="T33" fmla="*/ 34 h 74"/>
                  <a:gd name="T34" fmla="*/ 75 w 102"/>
                  <a:gd name="T35" fmla="*/ 45 h 74"/>
                  <a:gd name="T36" fmla="*/ 79 w 102"/>
                  <a:gd name="T37" fmla="*/ 52 h 74"/>
                  <a:gd name="T38" fmla="*/ 72 w 102"/>
                  <a:gd name="T39" fmla="*/ 25 h 74"/>
                  <a:gd name="T40" fmla="*/ 79 w 102"/>
                  <a:gd name="T41" fmla="*/ 31 h 74"/>
                  <a:gd name="T42" fmla="*/ 72 w 102"/>
                  <a:gd name="T43" fmla="*/ 3 h 74"/>
                  <a:gd name="T44" fmla="*/ 71 w 102"/>
                  <a:gd name="T45" fmla="*/ 8 h 74"/>
                  <a:gd name="T46" fmla="*/ 66 w 102"/>
                  <a:gd name="T47" fmla="*/ 2 h 74"/>
                  <a:gd name="T48" fmla="*/ 66 w 102"/>
                  <a:gd name="T49" fmla="*/ 73 h 74"/>
                  <a:gd name="T50" fmla="*/ 67 w 102"/>
                  <a:gd name="T51" fmla="*/ 65 h 74"/>
                  <a:gd name="T52" fmla="*/ 72 w 102"/>
                  <a:gd name="T53" fmla="*/ 74 h 74"/>
                  <a:gd name="T54" fmla="*/ 72 w 102"/>
                  <a:gd name="T55" fmla="*/ 21 h 74"/>
                  <a:gd name="T56" fmla="*/ 72 w 102"/>
                  <a:gd name="T57" fmla="*/ 52 h 74"/>
                  <a:gd name="T58" fmla="*/ 66 w 102"/>
                  <a:gd name="T59" fmla="*/ 57 h 74"/>
                  <a:gd name="T60" fmla="*/ 69 w 102"/>
                  <a:gd name="T61" fmla="*/ 16 h 74"/>
                  <a:gd name="T62" fmla="*/ 22 w 102"/>
                  <a:gd name="T63" fmla="*/ 10 h 74"/>
                  <a:gd name="T64" fmla="*/ 66 w 102"/>
                  <a:gd name="T65" fmla="*/ 5 h 74"/>
                  <a:gd name="T66" fmla="*/ 64 w 102"/>
                  <a:gd name="T67" fmla="*/ 6 h 74"/>
                  <a:gd name="T68" fmla="*/ 66 w 102"/>
                  <a:gd name="T69" fmla="*/ 16 h 74"/>
                  <a:gd name="T70" fmla="*/ 66 w 102"/>
                  <a:gd name="T71" fmla="*/ 64 h 74"/>
                  <a:gd name="T72" fmla="*/ 37 w 102"/>
                  <a:gd name="T73" fmla="*/ 57 h 74"/>
                  <a:gd name="T74" fmla="*/ 22 w 102"/>
                  <a:gd name="T75" fmla="*/ 49 h 74"/>
                  <a:gd name="T76" fmla="*/ 27 w 102"/>
                  <a:gd name="T77" fmla="*/ 48 h 74"/>
                  <a:gd name="T78" fmla="*/ 22 w 102"/>
                  <a:gd name="T79" fmla="*/ 27 h 74"/>
                  <a:gd name="T80" fmla="*/ 2 w 102"/>
                  <a:gd name="T81" fmla="*/ 41 h 74"/>
                  <a:gd name="T82" fmla="*/ 22 w 102"/>
                  <a:gd name="T83" fmla="*/ 10 h 74"/>
                  <a:gd name="T84" fmla="*/ 17 w 102"/>
                  <a:gd name="T85" fmla="*/ 28 h 74"/>
                  <a:gd name="T86" fmla="*/ 22 w 102"/>
                  <a:gd name="T87" fmla="*/ 49 h 74"/>
                  <a:gd name="T88" fmla="*/ 2 w 102"/>
                  <a:gd name="T89" fmla="*/ 4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2" h="74">
                    <a:moveTo>
                      <a:pt x="79" y="7"/>
                    </a:moveTo>
                    <a:cubicBezTo>
                      <a:pt x="102" y="22"/>
                      <a:pt x="98" y="62"/>
                      <a:pt x="84" y="71"/>
                    </a:cubicBezTo>
                    <a:cubicBezTo>
                      <a:pt x="82" y="72"/>
                      <a:pt x="80" y="73"/>
                      <a:pt x="79" y="73"/>
                    </a:cubicBezTo>
                    <a:cubicBezTo>
                      <a:pt x="79" y="69"/>
                      <a:pt x="79" y="69"/>
                      <a:pt x="79" y="69"/>
                    </a:cubicBezTo>
                    <a:cubicBezTo>
                      <a:pt x="79" y="69"/>
                      <a:pt x="79" y="69"/>
                      <a:pt x="79" y="69"/>
                    </a:cubicBezTo>
                    <a:cubicBezTo>
                      <a:pt x="79" y="69"/>
                      <a:pt x="79" y="69"/>
                      <a:pt x="79" y="69"/>
                    </a:cubicBezTo>
                    <a:cubicBezTo>
                      <a:pt x="83" y="67"/>
                      <a:pt x="85" y="61"/>
                      <a:pt x="83" y="57"/>
                    </a:cubicBezTo>
                    <a:cubicBezTo>
                      <a:pt x="82" y="55"/>
                      <a:pt x="80" y="53"/>
                      <a:pt x="79" y="52"/>
                    </a:cubicBezTo>
                    <a:cubicBezTo>
                      <a:pt x="79" y="49"/>
                      <a:pt x="79" y="49"/>
                      <a:pt x="79" y="49"/>
                    </a:cubicBezTo>
                    <a:cubicBezTo>
                      <a:pt x="81" y="50"/>
                      <a:pt x="84" y="50"/>
                      <a:pt x="86" y="49"/>
                    </a:cubicBezTo>
                    <a:cubicBezTo>
                      <a:pt x="86" y="49"/>
                      <a:pt x="86" y="49"/>
                      <a:pt x="86" y="49"/>
                    </a:cubicBezTo>
                    <a:cubicBezTo>
                      <a:pt x="90" y="47"/>
                      <a:pt x="92" y="42"/>
                      <a:pt x="90" y="38"/>
                    </a:cubicBezTo>
                    <a:cubicBezTo>
                      <a:pt x="88" y="34"/>
                      <a:pt x="83" y="32"/>
                      <a:pt x="79" y="34"/>
                    </a:cubicBezTo>
                    <a:cubicBezTo>
                      <a:pt x="79" y="31"/>
                      <a:pt x="79" y="31"/>
                      <a:pt x="79" y="31"/>
                    </a:cubicBezTo>
                    <a:cubicBezTo>
                      <a:pt x="80" y="31"/>
                      <a:pt x="81" y="30"/>
                      <a:pt x="82" y="30"/>
                    </a:cubicBezTo>
                    <a:cubicBezTo>
                      <a:pt x="86" y="28"/>
                      <a:pt x="87" y="24"/>
                      <a:pt x="85" y="20"/>
                    </a:cubicBezTo>
                    <a:cubicBezTo>
                      <a:pt x="85" y="20"/>
                      <a:pt x="85" y="20"/>
                      <a:pt x="85" y="20"/>
                    </a:cubicBezTo>
                    <a:cubicBezTo>
                      <a:pt x="84" y="17"/>
                      <a:pt x="81" y="16"/>
                      <a:pt x="79" y="16"/>
                    </a:cubicBezTo>
                    <a:lnTo>
                      <a:pt x="79" y="7"/>
                    </a:lnTo>
                    <a:close/>
                    <a:moveTo>
                      <a:pt x="72" y="3"/>
                    </a:moveTo>
                    <a:cubicBezTo>
                      <a:pt x="74" y="4"/>
                      <a:pt x="76" y="5"/>
                      <a:pt x="79" y="7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7" y="16"/>
                      <a:pt x="76" y="16"/>
                      <a:pt x="75" y="17"/>
                    </a:cubicBezTo>
                    <a:cubicBezTo>
                      <a:pt x="73" y="17"/>
                      <a:pt x="72" y="19"/>
                      <a:pt x="72" y="21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72" y="12"/>
                      <a:pt x="72" y="10"/>
                      <a:pt x="72" y="9"/>
                    </a:cubicBezTo>
                    <a:cubicBezTo>
                      <a:pt x="72" y="3"/>
                      <a:pt x="72" y="3"/>
                      <a:pt x="72" y="3"/>
                    </a:cubicBezTo>
                    <a:close/>
                    <a:moveTo>
                      <a:pt x="79" y="73"/>
                    </a:moveTo>
                    <a:cubicBezTo>
                      <a:pt x="76" y="74"/>
                      <a:pt x="74" y="74"/>
                      <a:pt x="72" y="74"/>
                    </a:cubicBezTo>
                    <a:cubicBezTo>
                      <a:pt x="72" y="69"/>
                      <a:pt x="72" y="69"/>
                      <a:pt x="72" y="69"/>
                    </a:cubicBezTo>
                    <a:cubicBezTo>
                      <a:pt x="74" y="70"/>
                      <a:pt x="76" y="70"/>
                      <a:pt x="79" y="69"/>
                    </a:cubicBezTo>
                    <a:cubicBezTo>
                      <a:pt x="79" y="73"/>
                      <a:pt x="79" y="73"/>
                      <a:pt x="79" y="73"/>
                    </a:cubicBezTo>
                    <a:close/>
                    <a:moveTo>
                      <a:pt x="79" y="31"/>
                    </a:moveTo>
                    <a:cubicBezTo>
                      <a:pt x="79" y="34"/>
                      <a:pt x="79" y="34"/>
                      <a:pt x="79" y="34"/>
                    </a:cubicBezTo>
                    <a:cubicBezTo>
                      <a:pt x="78" y="34"/>
                      <a:pt x="78" y="34"/>
                      <a:pt x="78" y="34"/>
                    </a:cubicBezTo>
                    <a:cubicBezTo>
                      <a:pt x="74" y="36"/>
                      <a:pt x="73" y="41"/>
                      <a:pt x="75" y="45"/>
                    </a:cubicBezTo>
                    <a:cubicBezTo>
                      <a:pt x="76" y="47"/>
                      <a:pt x="77" y="48"/>
                      <a:pt x="79" y="49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6" y="51"/>
                      <a:pt x="74" y="51"/>
                      <a:pt x="72" y="52"/>
                    </a:cubicBezTo>
                    <a:cubicBezTo>
                      <a:pt x="72" y="25"/>
                      <a:pt x="72" y="25"/>
                      <a:pt x="72" y="25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3" y="29"/>
                      <a:pt x="76" y="31"/>
                      <a:pt x="79" y="31"/>
                    </a:cubicBezTo>
                    <a:close/>
                    <a:moveTo>
                      <a:pt x="66" y="2"/>
                    </a:moveTo>
                    <a:cubicBezTo>
                      <a:pt x="68" y="2"/>
                      <a:pt x="70" y="3"/>
                      <a:pt x="72" y="3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71" y="9"/>
                      <a:pt x="71" y="9"/>
                      <a:pt x="71" y="8"/>
                    </a:cubicBezTo>
                    <a:cubicBezTo>
                      <a:pt x="70" y="7"/>
                      <a:pt x="68" y="5"/>
                      <a:pt x="66" y="5"/>
                    </a:cubicBezTo>
                    <a:cubicBezTo>
                      <a:pt x="66" y="2"/>
                      <a:pt x="66" y="2"/>
                      <a:pt x="66" y="2"/>
                    </a:cubicBezTo>
                    <a:close/>
                    <a:moveTo>
                      <a:pt x="72" y="74"/>
                    </a:moveTo>
                    <a:cubicBezTo>
                      <a:pt x="70" y="74"/>
                      <a:pt x="68" y="73"/>
                      <a:pt x="66" y="73"/>
                    </a:cubicBezTo>
                    <a:cubicBezTo>
                      <a:pt x="66" y="64"/>
                      <a:pt x="66" y="64"/>
                      <a:pt x="66" y="64"/>
                    </a:cubicBezTo>
                    <a:cubicBezTo>
                      <a:pt x="66" y="64"/>
                      <a:pt x="67" y="64"/>
                      <a:pt x="67" y="65"/>
                    </a:cubicBezTo>
                    <a:cubicBezTo>
                      <a:pt x="68" y="67"/>
                      <a:pt x="70" y="68"/>
                      <a:pt x="72" y="69"/>
                    </a:cubicBezTo>
                    <a:cubicBezTo>
                      <a:pt x="72" y="74"/>
                      <a:pt x="72" y="74"/>
                      <a:pt x="72" y="74"/>
                    </a:cubicBezTo>
                    <a:close/>
                    <a:moveTo>
                      <a:pt x="72" y="13"/>
                    </a:moveTo>
                    <a:cubicBezTo>
                      <a:pt x="72" y="21"/>
                      <a:pt x="72" y="21"/>
                      <a:pt x="72" y="21"/>
                    </a:cubicBezTo>
                    <a:cubicBezTo>
                      <a:pt x="71" y="22"/>
                      <a:pt x="71" y="24"/>
                      <a:pt x="72" y="25"/>
                    </a:cubicBezTo>
                    <a:cubicBezTo>
                      <a:pt x="72" y="52"/>
                      <a:pt x="72" y="52"/>
                      <a:pt x="72" y="52"/>
                    </a:cubicBezTo>
                    <a:cubicBezTo>
                      <a:pt x="71" y="52"/>
                      <a:pt x="71" y="52"/>
                      <a:pt x="71" y="52"/>
                    </a:cubicBezTo>
                    <a:cubicBezTo>
                      <a:pt x="69" y="54"/>
                      <a:pt x="67" y="55"/>
                      <a:pt x="66" y="57"/>
                    </a:cubicBezTo>
                    <a:cubicBezTo>
                      <a:pt x="66" y="16"/>
                      <a:pt x="66" y="16"/>
                      <a:pt x="66" y="16"/>
                    </a:cubicBezTo>
                    <a:cubicBezTo>
                      <a:pt x="67" y="16"/>
                      <a:pt x="68" y="16"/>
                      <a:pt x="69" y="16"/>
                    </a:cubicBezTo>
                    <a:cubicBezTo>
                      <a:pt x="70" y="15"/>
                      <a:pt x="71" y="14"/>
                      <a:pt x="72" y="13"/>
                    </a:cubicBezTo>
                    <a:close/>
                    <a:moveTo>
                      <a:pt x="22" y="10"/>
                    </a:moveTo>
                    <a:cubicBezTo>
                      <a:pt x="41" y="2"/>
                      <a:pt x="55" y="0"/>
                      <a:pt x="66" y="2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5" y="5"/>
                      <a:pt x="65" y="6"/>
                      <a:pt x="64" y="6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1" y="7"/>
                      <a:pt x="60" y="11"/>
                      <a:pt x="61" y="13"/>
                    </a:cubicBezTo>
                    <a:cubicBezTo>
                      <a:pt x="62" y="15"/>
                      <a:pt x="64" y="16"/>
                      <a:pt x="66" y="16"/>
                    </a:cubicBezTo>
                    <a:cubicBezTo>
                      <a:pt x="66" y="57"/>
                      <a:pt x="66" y="57"/>
                      <a:pt x="66" y="57"/>
                    </a:cubicBezTo>
                    <a:cubicBezTo>
                      <a:pt x="66" y="59"/>
                      <a:pt x="66" y="62"/>
                      <a:pt x="66" y="64"/>
                    </a:cubicBezTo>
                    <a:cubicBezTo>
                      <a:pt x="66" y="73"/>
                      <a:pt x="66" y="73"/>
                      <a:pt x="66" y="73"/>
                    </a:cubicBezTo>
                    <a:cubicBezTo>
                      <a:pt x="56" y="68"/>
                      <a:pt x="48" y="56"/>
                      <a:pt x="37" y="57"/>
                    </a:cubicBezTo>
                    <a:cubicBezTo>
                      <a:pt x="32" y="57"/>
                      <a:pt x="27" y="58"/>
                      <a:pt x="22" y="57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4" y="49"/>
                      <a:pt x="25" y="48"/>
                      <a:pt x="27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32" y="45"/>
                      <a:pt x="34" y="38"/>
                      <a:pt x="32" y="33"/>
                    </a:cubicBezTo>
                    <a:cubicBezTo>
                      <a:pt x="30" y="29"/>
                      <a:pt x="26" y="27"/>
                      <a:pt x="22" y="27"/>
                    </a:cubicBezTo>
                    <a:lnTo>
                      <a:pt x="22" y="10"/>
                    </a:lnTo>
                    <a:close/>
                    <a:moveTo>
                      <a:pt x="2" y="41"/>
                    </a:moveTo>
                    <a:cubicBezTo>
                      <a:pt x="0" y="23"/>
                      <a:pt x="18" y="12"/>
                      <a:pt x="18" y="12"/>
                    </a:cubicBezTo>
                    <a:cubicBezTo>
                      <a:pt x="20" y="12"/>
                      <a:pt x="21" y="11"/>
                      <a:pt x="22" y="10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7"/>
                      <a:pt x="19" y="27"/>
                      <a:pt x="17" y="28"/>
                    </a:cubicBezTo>
                    <a:cubicBezTo>
                      <a:pt x="12" y="31"/>
                      <a:pt x="9" y="37"/>
                      <a:pt x="12" y="43"/>
                    </a:cubicBezTo>
                    <a:cubicBezTo>
                      <a:pt x="14" y="47"/>
                      <a:pt x="18" y="49"/>
                      <a:pt x="22" y="49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12" y="57"/>
                      <a:pt x="4" y="53"/>
                      <a:pt x="2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3" name="Freeform 90"/>
              <p:cNvSpPr/>
              <p:nvPr/>
            </p:nvSpPr>
            <p:spPr bwMode="auto">
              <a:xfrm>
                <a:off x="7674614" y="3661478"/>
                <a:ext cx="206375" cy="266700"/>
              </a:xfrm>
              <a:custGeom>
                <a:avLst/>
                <a:gdLst>
                  <a:gd name="T0" fmla="*/ 0 w 95"/>
                  <a:gd name="T1" fmla="*/ 21 h 123"/>
                  <a:gd name="T2" fmla="*/ 4 w 95"/>
                  <a:gd name="T3" fmla="*/ 19 h 123"/>
                  <a:gd name="T4" fmla="*/ 59 w 95"/>
                  <a:gd name="T5" fmla="*/ 109 h 123"/>
                  <a:gd name="T6" fmla="*/ 79 w 95"/>
                  <a:gd name="T7" fmla="*/ 112 h 123"/>
                  <a:gd name="T8" fmla="*/ 85 w 95"/>
                  <a:gd name="T9" fmla="*/ 93 h 123"/>
                  <a:gd name="T10" fmla="*/ 29 w 95"/>
                  <a:gd name="T11" fmla="*/ 3 h 123"/>
                  <a:gd name="T12" fmla="*/ 34 w 95"/>
                  <a:gd name="T13" fmla="*/ 0 h 123"/>
                  <a:gd name="T14" fmla="*/ 90 w 95"/>
                  <a:gd name="T15" fmla="*/ 91 h 123"/>
                  <a:gd name="T16" fmla="*/ 82 w 95"/>
                  <a:gd name="T17" fmla="*/ 117 h 123"/>
                  <a:gd name="T18" fmla="*/ 56 w 95"/>
                  <a:gd name="T19" fmla="*/ 112 h 123"/>
                  <a:gd name="T20" fmla="*/ 0 w 95"/>
                  <a:gd name="T21" fmla="*/ 2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5" h="123">
                    <a:moveTo>
                      <a:pt x="0" y="21"/>
                    </a:moveTo>
                    <a:cubicBezTo>
                      <a:pt x="4" y="19"/>
                      <a:pt x="4" y="19"/>
                      <a:pt x="4" y="19"/>
                    </a:cubicBezTo>
                    <a:cubicBezTo>
                      <a:pt x="59" y="109"/>
                      <a:pt x="59" y="109"/>
                      <a:pt x="59" y="109"/>
                    </a:cubicBezTo>
                    <a:cubicBezTo>
                      <a:pt x="63" y="115"/>
                      <a:pt x="72" y="117"/>
                      <a:pt x="79" y="112"/>
                    </a:cubicBezTo>
                    <a:cubicBezTo>
                      <a:pt x="87" y="108"/>
                      <a:pt x="89" y="99"/>
                      <a:pt x="85" y="9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90" y="91"/>
                      <a:pt x="90" y="91"/>
                      <a:pt x="90" y="91"/>
                    </a:cubicBezTo>
                    <a:cubicBezTo>
                      <a:pt x="95" y="100"/>
                      <a:pt x="92" y="111"/>
                      <a:pt x="82" y="117"/>
                    </a:cubicBezTo>
                    <a:cubicBezTo>
                      <a:pt x="73" y="123"/>
                      <a:pt x="61" y="121"/>
                      <a:pt x="56" y="112"/>
                    </a:cubicBezTo>
                    <a:lnTo>
                      <a:pt x="0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4" name="Freeform 91"/>
              <p:cNvSpPr/>
              <p:nvPr/>
            </p:nvSpPr>
            <p:spPr bwMode="auto">
              <a:xfrm>
                <a:off x="7661914" y="3651953"/>
                <a:ext cx="101600" cy="69850"/>
              </a:xfrm>
              <a:custGeom>
                <a:avLst/>
                <a:gdLst>
                  <a:gd name="T0" fmla="*/ 1 w 47"/>
                  <a:gd name="T1" fmla="*/ 30 h 32"/>
                  <a:gd name="T2" fmla="*/ 6 w 47"/>
                  <a:gd name="T3" fmla="*/ 31 h 32"/>
                  <a:gd name="T4" fmla="*/ 44 w 47"/>
                  <a:gd name="T5" fmla="*/ 7 h 32"/>
                  <a:gd name="T6" fmla="*/ 46 w 47"/>
                  <a:gd name="T7" fmla="*/ 2 h 32"/>
                  <a:gd name="T8" fmla="*/ 41 w 47"/>
                  <a:gd name="T9" fmla="*/ 1 h 32"/>
                  <a:gd name="T10" fmla="*/ 2 w 47"/>
                  <a:gd name="T11" fmla="*/ 25 h 32"/>
                  <a:gd name="T12" fmla="*/ 1 w 47"/>
                  <a:gd name="T13" fmla="*/ 3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32">
                    <a:moveTo>
                      <a:pt x="1" y="30"/>
                    </a:moveTo>
                    <a:cubicBezTo>
                      <a:pt x="2" y="32"/>
                      <a:pt x="4" y="32"/>
                      <a:pt x="6" y="31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6" y="6"/>
                      <a:pt x="47" y="4"/>
                      <a:pt x="46" y="2"/>
                    </a:cubicBezTo>
                    <a:cubicBezTo>
                      <a:pt x="45" y="1"/>
                      <a:pt x="42" y="0"/>
                      <a:pt x="41" y="1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1" y="26"/>
                      <a:pt x="0" y="28"/>
                      <a:pt x="1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5" name="Freeform 92"/>
              <p:cNvSpPr/>
              <p:nvPr/>
            </p:nvSpPr>
            <p:spPr bwMode="auto">
              <a:xfrm>
                <a:off x="7703189" y="3709103"/>
                <a:ext cx="139700" cy="192088"/>
              </a:xfrm>
              <a:custGeom>
                <a:avLst/>
                <a:gdLst>
                  <a:gd name="T0" fmla="*/ 0 w 64"/>
                  <a:gd name="T1" fmla="*/ 3 h 88"/>
                  <a:gd name="T2" fmla="*/ 5 w 64"/>
                  <a:gd name="T3" fmla="*/ 0 h 88"/>
                  <a:gd name="T4" fmla="*/ 55 w 64"/>
                  <a:gd name="T5" fmla="*/ 80 h 88"/>
                  <a:gd name="T6" fmla="*/ 64 w 64"/>
                  <a:gd name="T7" fmla="*/ 85 h 88"/>
                  <a:gd name="T8" fmla="*/ 63 w 64"/>
                  <a:gd name="T9" fmla="*/ 85 h 88"/>
                  <a:gd name="T10" fmla="*/ 49 w 64"/>
                  <a:gd name="T11" fmla="*/ 82 h 88"/>
                  <a:gd name="T12" fmla="*/ 0 w 64"/>
                  <a:gd name="T13" fmla="*/ 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88">
                    <a:moveTo>
                      <a:pt x="0" y="3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7" y="83"/>
                      <a:pt x="60" y="85"/>
                      <a:pt x="64" y="85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58" y="88"/>
                      <a:pt x="52" y="87"/>
                      <a:pt x="49" y="82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6" name="Freeform 93"/>
              <p:cNvSpPr>
                <a:spLocks noEditPoints="1"/>
              </p:cNvSpPr>
              <p:nvPr/>
            </p:nvSpPr>
            <p:spPr bwMode="auto">
              <a:xfrm>
                <a:off x="9035101" y="5312478"/>
                <a:ext cx="219075" cy="239713"/>
              </a:xfrm>
              <a:custGeom>
                <a:avLst/>
                <a:gdLst>
                  <a:gd name="T0" fmla="*/ 78 w 101"/>
                  <a:gd name="T1" fmla="*/ 51 h 110"/>
                  <a:gd name="T2" fmla="*/ 75 w 101"/>
                  <a:gd name="T3" fmla="*/ 63 h 110"/>
                  <a:gd name="T4" fmla="*/ 75 w 101"/>
                  <a:gd name="T5" fmla="*/ 73 h 110"/>
                  <a:gd name="T6" fmla="*/ 77 w 101"/>
                  <a:gd name="T7" fmla="*/ 74 h 110"/>
                  <a:gd name="T8" fmla="*/ 86 w 101"/>
                  <a:gd name="T9" fmla="*/ 86 h 110"/>
                  <a:gd name="T10" fmla="*/ 75 w 101"/>
                  <a:gd name="T11" fmla="*/ 80 h 110"/>
                  <a:gd name="T12" fmla="*/ 75 w 101"/>
                  <a:gd name="T13" fmla="*/ 22 h 110"/>
                  <a:gd name="T14" fmla="*/ 86 w 101"/>
                  <a:gd name="T15" fmla="*/ 15 h 110"/>
                  <a:gd name="T16" fmla="*/ 77 w 101"/>
                  <a:gd name="T17" fmla="*/ 28 h 110"/>
                  <a:gd name="T18" fmla="*/ 75 w 101"/>
                  <a:gd name="T19" fmla="*/ 28 h 110"/>
                  <a:gd name="T20" fmla="*/ 98 w 101"/>
                  <a:gd name="T21" fmla="*/ 48 h 110"/>
                  <a:gd name="T22" fmla="*/ 83 w 101"/>
                  <a:gd name="T23" fmla="*/ 51 h 110"/>
                  <a:gd name="T24" fmla="*/ 98 w 101"/>
                  <a:gd name="T25" fmla="*/ 53 h 110"/>
                  <a:gd name="T26" fmla="*/ 98 w 101"/>
                  <a:gd name="T27" fmla="*/ 48 h 110"/>
                  <a:gd name="T28" fmla="*/ 52 w 101"/>
                  <a:gd name="T29" fmla="*/ 110 h 110"/>
                  <a:gd name="T30" fmla="*/ 66 w 101"/>
                  <a:gd name="T31" fmla="*/ 74 h 110"/>
                  <a:gd name="T32" fmla="*/ 75 w 101"/>
                  <a:gd name="T33" fmla="*/ 39 h 110"/>
                  <a:gd name="T34" fmla="*/ 50 w 101"/>
                  <a:gd name="T35" fmla="*/ 29 h 110"/>
                  <a:gd name="T36" fmla="*/ 72 w 101"/>
                  <a:gd name="T37" fmla="*/ 51 h 110"/>
                  <a:gd name="T38" fmla="*/ 62 w 101"/>
                  <a:gd name="T39" fmla="*/ 70 h 110"/>
                  <a:gd name="T40" fmla="*/ 60 w 101"/>
                  <a:gd name="T41" fmla="*/ 85 h 110"/>
                  <a:gd name="T42" fmla="*/ 50 w 101"/>
                  <a:gd name="T43" fmla="*/ 110 h 110"/>
                  <a:gd name="T44" fmla="*/ 75 w 101"/>
                  <a:gd name="T45" fmla="*/ 28 h 110"/>
                  <a:gd name="T46" fmla="*/ 74 w 101"/>
                  <a:gd name="T47" fmla="*/ 24 h 110"/>
                  <a:gd name="T48" fmla="*/ 75 w 101"/>
                  <a:gd name="T49" fmla="*/ 73 h 110"/>
                  <a:gd name="T50" fmla="*/ 74 w 101"/>
                  <a:gd name="T51" fmla="*/ 78 h 110"/>
                  <a:gd name="T52" fmla="*/ 75 w 101"/>
                  <a:gd name="T53" fmla="*/ 73 h 110"/>
                  <a:gd name="T54" fmla="*/ 50 w 101"/>
                  <a:gd name="T55" fmla="*/ 0 h 110"/>
                  <a:gd name="T56" fmla="*/ 53 w 101"/>
                  <a:gd name="T57" fmla="*/ 3 h 110"/>
                  <a:gd name="T58" fmla="*/ 50 w 101"/>
                  <a:gd name="T59" fmla="*/ 18 h 110"/>
                  <a:gd name="T60" fmla="*/ 50 w 101"/>
                  <a:gd name="T61" fmla="*/ 23 h 110"/>
                  <a:gd name="T62" fmla="*/ 25 w 101"/>
                  <a:gd name="T63" fmla="*/ 63 h 110"/>
                  <a:gd name="T64" fmla="*/ 35 w 101"/>
                  <a:gd name="T65" fmla="*/ 96 h 110"/>
                  <a:gd name="T66" fmla="*/ 50 w 101"/>
                  <a:gd name="T67" fmla="*/ 110 h 110"/>
                  <a:gd name="T68" fmla="*/ 41 w 101"/>
                  <a:gd name="T69" fmla="*/ 85 h 110"/>
                  <a:gd name="T70" fmla="*/ 39 w 101"/>
                  <a:gd name="T71" fmla="*/ 70 h 110"/>
                  <a:gd name="T72" fmla="*/ 34 w 101"/>
                  <a:gd name="T73" fmla="*/ 35 h 110"/>
                  <a:gd name="T74" fmla="*/ 50 w 101"/>
                  <a:gd name="T75" fmla="*/ 23 h 110"/>
                  <a:gd name="T76" fmla="*/ 50 w 101"/>
                  <a:gd name="T77" fmla="*/ 18 h 110"/>
                  <a:gd name="T78" fmla="*/ 48 w 101"/>
                  <a:gd name="T79" fmla="*/ 3 h 110"/>
                  <a:gd name="T80" fmla="*/ 25 w 101"/>
                  <a:gd name="T81" fmla="*/ 80 h 110"/>
                  <a:gd name="T82" fmla="*/ 27 w 101"/>
                  <a:gd name="T83" fmla="*/ 74 h 110"/>
                  <a:gd name="T84" fmla="*/ 25 w 101"/>
                  <a:gd name="T85" fmla="*/ 80 h 110"/>
                  <a:gd name="T86" fmla="*/ 25 w 101"/>
                  <a:gd name="T87" fmla="*/ 22 h 110"/>
                  <a:gd name="T88" fmla="*/ 27 w 101"/>
                  <a:gd name="T89" fmla="*/ 28 h 110"/>
                  <a:gd name="T90" fmla="*/ 25 w 101"/>
                  <a:gd name="T91" fmla="*/ 39 h 110"/>
                  <a:gd name="T92" fmla="*/ 25 w 101"/>
                  <a:gd name="T93" fmla="*/ 63 h 110"/>
                  <a:gd name="T94" fmla="*/ 25 w 101"/>
                  <a:gd name="T95" fmla="*/ 22 h 110"/>
                  <a:gd name="T96" fmla="*/ 23 w 101"/>
                  <a:gd name="T97" fmla="*/ 28 h 110"/>
                  <a:gd name="T98" fmla="*/ 15 w 101"/>
                  <a:gd name="T99" fmla="*/ 19 h 110"/>
                  <a:gd name="T100" fmla="*/ 18 w 101"/>
                  <a:gd name="T101" fmla="*/ 15 h 110"/>
                  <a:gd name="T102" fmla="*/ 25 w 101"/>
                  <a:gd name="T103" fmla="*/ 73 h 110"/>
                  <a:gd name="T104" fmla="*/ 18 w 101"/>
                  <a:gd name="T105" fmla="*/ 86 h 110"/>
                  <a:gd name="T106" fmla="*/ 15 w 101"/>
                  <a:gd name="T107" fmla="*/ 83 h 110"/>
                  <a:gd name="T108" fmla="*/ 23 w 101"/>
                  <a:gd name="T109" fmla="*/ 74 h 110"/>
                  <a:gd name="T110" fmla="*/ 18 w 101"/>
                  <a:gd name="T111" fmla="*/ 51 h 110"/>
                  <a:gd name="T112" fmla="*/ 15 w 101"/>
                  <a:gd name="T113" fmla="*/ 48 h 110"/>
                  <a:gd name="T114" fmla="*/ 0 w 101"/>
                  <a:gd name="T115" fmla="*/ 51 h 110"/>
                  <a:gd name="T116" fmla="*/ 15 w 101"/>
                  <a:gd name="T117" fmla="*/ 5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1" h="110">
                    <a:moveTo>
                      <a:pt x="75" y="63"/>
                    </a:moveTo>
                    <a:cubicBezTo>
                      <a:pt x="77" y="59"/>
                      <a:pt x="78" y="55"/>
                      <a:pt x="78" y="51"/>
                    </a:cubicBezTo>
                    <a:cubicBezTo>
                      <a:pt x="78" y="47"/>
                      <a:pt x="77" y="43"/>
                      <a:pt x="75" y="39"/>
                    </a:cubicBezTo>
                    <a:cubicBezTo>
                      <a:pt x="75" y="63"/>
                      <a:pt x="75" y="63"/>
                      <a:pt x="75" y="63"/>
                    </a:cubicBezTo>
                    <a:close/>
                    <a:moveTo>
                      <a:pt x="75" y="80"/>
                    </a:moveTo>
                    <a:cubicBezTo>
                      <a:pt x="75" y="73"/>
                      <a:pt x="75" y="73"/>
                      <a:pt x="75" y="73"/>
                    </a:cubicBezTo>
                    <a:cubicBezTo>
                      <a:pt x="76" y="73"/>
                      <a:pt x="77" y="73"/>
                      <a:pt x="77" y="74"/>
                    </a:cubicBezTo>
                    <a:cubicBezTo>
                      <a:pt x="77" y="74"/>
                      <a:pt x="77" y="74"/>
                      <a:pt x="77" y="74"/>
                    </a:cubicBezTo>
                    <a:cubicBezTo>
                      <a:pt x="86" y="83"/>
                      <a:pt x="86" y="83"/>
                      <a:pt x="86" y="83"/>
                    </a:cubicBezTo>
                    <a:cubicBezTo>
                      <a:pt x="87" y="84"/>
                      <a:pt x="87" y="85"/>
                      <a:pt x="86" y="86"/>
                    </a:cubicBezTo>
                    <a:cubicBezTo>
                      <a:pt x="85" y="87"/>
                      <a:pt x="83" y="87"/>
                      <a:pt x="82" y="86"/>
                    </a:cubicBezTo>
                    <a:cubicBezTo>
                      <a:pt x="75" y="80"/>
                      <a:pt x="75" y="80"/>
                      <a:pt x="75" y="80"/>
                    </a:cubicBezTo>
                    <a:close/>
                    <a:moveTo>
                      <a:pt x="75" y="28"/>
                    </a:moveTo>
                    <a:cubicBezTo>
                      <a:pt x="75" y="22"/>
                      <a:pt x="75" y="22"/>
                      <a:pt x="75" y="22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83" y="14"/>
                      <a:pt x="85" y="14"/>
                      <a:pt x="86" y="15"/>
                    </a:cubicBezTo>
                    <a:cubicBezTo>
                      <a:pt x="87" y="16"/>
                      <a:pt x="87" y="18"/>
                      <a:pt x="86" y="19"/>
                    </a:cubicBezTo>
                    <a:cubicBezTo>
                      <a:pt x="77" y="28"/>
                      <a:pt x="77" y="28"/>
                      <a:pt x="77" y="28"/>
                    </a:cubicBezTo>
                    <a:cubicBezTo>
                      <a:pt x="77" y="28"/>
                      <a:pt x="77" y="28"/>
                      <a:pt x="77" y="28"/>
                    </a:cubicBezTo>
                    <a:cubicBezTo>
                      <a:pt x="77" y="28"/>
                      <a:pt x="76" y="28"/>
                      <a:pt x="75" y="28"/>
                    </a:cubicBezTo>
                    <a:close/>
                    <a:moveTo>
                      <a:pt x="98" y="48"/>
                    </a:moveTo>
                    <a:cubicBezTo>
                      <a:pt x="98" y="48"/>
                      <a:pt x="98" y="48"/>
                      <a:pt x="98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84" y="48"/>
                      <a:pt x="83" y="49"/>
                      <a:pt x="83" y="51"/>
                    </a:cubicBezTo>
                    <a:cubicBezTo>
                      <a:pt x="83" y="52"/>
                      <a:pt x="84" y="53"/>
                      <a:pt x="86" y="53"/>
                    </a:cubicBezTo>
                    <a:cubicBezTo>
                      <a:pt x="98" y="53"/>
                      <a:pt x="98" y="53"/>
                      <a:pt x="98" y="53"/>
                    </a:cubicBezTo>
                    <a:cubicBezTo>
                      <a:pt x="100" y="53"/>
                      <a:pt x="101" y="52"/>
                      <a:pt x="101" y="51"/>
                    </a:cubicBezTo>
                    <a:cubicBezTo>
                      <a:pt x="101" y="49"/>
                      <a:pt x="100" y="48"/>
                      <a:pt x="98" y="48"/>
                    </a:cubicBezTo>
                    <a:close/>
                    <a:moveTo>
                      <a:pt x="50" y="110"/>
                    </a:moveTo>
                    <a:cubicBezTo>
                      <a:pt x="52" y="110"/>
                      <a:pt x="52" y="110"/>
                      <a:pt x="52" y="110"/>
                    </a:cubicBezTo>
                    <a:cubicBezTo>
                      <a:pt x="60" y="110"/>
                      <a:pt x="66" y="104"/>
                      <a:pt x="66" y="96"/>
                    </a:cubicBezTo>
                    <a:cubicBezTo>
                      <a:pt x="66" y="74"/>
                      <a:pt x="66" y="74"/>
                      <a:pt x="66" y="74"/>
                    </a:cubicBezTo>
                    <a:cubicBezTo>
                      <a:pt x="70" y="71"/>
                      <a:pt x="73" y="67"/>
                      <a:pt x="75" y="63"/>
                    </a:cubicBezTo>
                    <a:cubicBezTo>
                      <a:pt x="75" y="39"/>
                      <a:pt x="75" y="39"/>
                      <a:pt x="75" y="39"/>
                    </a:cubicBezTo>
                    <a:cubicBezTo>
                      <a:pt x="71" y="29"/>
                      <a:pt x="61" y="23"/>
                      <a:pt x="50" y="23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56" y="29"/>
                      <a:pt x="62" y="31"/>
                      <a:pt x="66" y="35"/>
                    </a:cubicBezTo>
                    <a:cubicBezTo>
                      <a:pt x="70" y="39"/>
                      <a:pt x="72" y="45"/>
                      <a:pt x="72" y="51"/>
                    </a:cubicBezTo>
                    <a:cubicBezTo>
                      <a:pt x="72" y="59"/>
                      <a:pt x="68" y="66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1" y="70"/>
                      <a:pt x="60" y="71"/>
                      <a:pt x="60" y="72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50" y="85"/>
                      <a:pt x="50" y="85"/>
                      <a:pt x="50" y="85"/>
                    </a:cubicBezTo>
                    <a:cubicBezTo>
                      <a:pt x="50" y="110"/>
                      <a:pt x="50" y="110"/>
                      <a:pt x="50" y="110"/>
                    </a:cubicBezTo>
                    <a:close/>
                    <a:moveTo>
                      <a:pt x="75" y="22"/>
                    </a:moveTo>
                    <a:cubicBezTo>
                      <a:pt x="75" y="28"/>
                      <a:pt x="75" y="28"/>
                      <a:pt x="75" y="28"/>
                    </a:cubicBezTo>
                    <a:cubicBezTo>
                      <a:pt x="75" y="28"/>
                      <a:pt x="74" y="28"/>
                      <a:pt x="74" y="28"/>
                    </a:cubicBezTo>
                    <a:cubicBezTo>
                      <a:pt x="72" y="27"/>
                      <a:pt x="72" y="25"/>
                      <a:pt x="74" y="24"/>
                    </a:cubicBezTo>
                    <a:cubicBezTo>
                      <a:pt x="75" y="22"/>
                      <a:pt x="75" y="22"/>
                      <a:pt x="75" y="22"/>
                    </a:cubicBezTo>
                    <a:close/>
                    <a:moveTo>
                      <a:pt x="75" y="73"/>
                    </a:moveTo>
                    <a:cubicBezTo>
                      <a:pt x="75" y="80"/>
                      <a:pt x="75" y="80"/>
                      <a:pt x="75" y="80"/>
                    </a:cubicBezTo>
                    <a:cubicBezTo>
                      <a:pt x="74" y="78"/>
                      <a:pt x="74" y="78"/>
                      <a:pt x="74" y="78"/>
                    </a:cubicBezTo>
                    <a:cubicBezTo>
                      <a:pt x="72" y="77"/>
                      <a:pt x="72" y="75"/>
                      <a:pt x="74" y="74"/>
                    </a:cubicBezTo>
                    <a:cubicBezTo>
                      <a:pt x="74" y="73"/>
                      <a:pt x="75" y="73"/>
                      <a:pt x="75" y="73"/>
                    </a:cubicBezTo>
                    <a:close/>
                    <a:moveTo>
                      <a:pt x="50" y="18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2" y="0"/>
                      <a:pt x="53" y="2"/>
                      <a:pt x="53" y="3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7"/>
                      <a:pt x="52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lose/>
                    <a:moveTo>
                      <a:pt x="50" y="23"/>
                    </a:moveTo>
                    <a:cubicBezTo>
                      <a:pt x="39" y="23"/>
                      <a:pt x="30" y="29"/>
                      <a:pt x="25" y="39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7" y="68"/>
                      <a:pt x="31" y="71"/>
                      <a:pt x="35" y="74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104"/>
                      <a:pt x="41" y="110"/>
                      <a:pt x="49" y="110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0" y="85"/>
                      <a:pt x="50" y="85"/>
                      <a:pt x="50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41" y="71"/>
                      <a:pt x="40" y="71"/>
                      <a:pt x="39" y="70"/>
                    </a:cubicBezTo>
                    <a:cubicBezTo>
                      <a:pt x="33" y="66"/>
                      <a:pt x="28" y="59"/>
                      <a:pt x="28" y="51"/>
                    </a:cubicBezTo>
                    <a:cubicBezTo>
                      <a:pt x="28" y="45"/>
                      <a:pt x="30" y="39"/>
                      <a:pt x="34" y="35"/>
                    </a:cubicBezTo>
                    <a:cubicBezTo>
                      <a:pt x="39" y="31"/>
                      <a:pt x="44" y="29"/>
                      <a:pt x="50" y="29"/>
                    </a:cubicBezTo>
                    <a:cubicBezTo>
                      <a:pt x="50" y="23"/>
                      <a:pt x="50" y="23"/>
                      <a:pt x="50" y="23"/>
                    </a:cubicBezTo>
                    <a:close/>
                    <a:moveTo>
                      <a:pt x="50" y="0"/>
                    </a:moveTo>
                    <a:cubicBezTo>
                      <a:pt x="50" y="18"/>
                      <a:pt x="50" y="18"/>
                      <a:pt x="50" y="18"/>
                    </a:cubicBezTo>
                    <a:cubicBezTo>
                      <a:pt x="49" y="18"/>
                      <a:pt x="48" y="17"/>
                      <a:pt x="48" y="15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8" y="2"/>
                      <a:pt x="49" y="1"/>
                      <a:pt x="50" y="0"/>
                    </a:cubicBezTo>
                    <a:close/>
                    <a:moveTo>
                      <a:pt x="25" y="80"/>
                    </a:moveTo>
                    <a:cubicBezTo>
                      <a:pt x="25" y="73"/>
                      <a:pt x="25" y="73"/>
                      <a:pt x="25" y="73"/>
                    </a:cubicBezTo>
                    <a:cubicBezTo>
                      <a:pt x="26" y="73"/>
                      <a:pt x="27" y="73"/>
                      <a:pt x="27" y="74"/>
                    </a:cubicBezTo>
                    <a:cubicBezTo>
                      <a:pt x="28" y="75"/>
                      <a:pt x="28" y="77"/>
                      <a:pt x="27" y="78"/>
                    </a:cubicBezTo>
                    <a:cubicBezTo>
                      <a:pt x="25" y="80"/>
                      <a:pt x="25" y="80"/>
                      <a:pt x="25" y="80"/>
                    </a:cubicBezTo>
                    <a:close/>
                    <a:moveTo>
                      <a:pt x="25" y="28"/>
                    </a:moveTo>
                    <a:cubicBezTo>
                      <a:pt x="25" y="22"/>
                      <a:pt x="25" y="22"/>
                      <a:pt x="25" y="22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8" y="25"/>
                      <a:pt x="28" y="27"/>
                      <a:pt x="27" y="28"/>
                    </a:cubicBezTo>
                    <a:cubicBezTo>
                      <a:pt x="27" y="28"/>
                      <a:pt x="26" y="28"/>
                      <a:pt x="25" y="28"/>
                    </a:cubicBezTo>
                    <a:close/>
                    <a:moveTo>
                      <a:pt x="25" y="39"/>
                    </a:moveTo>
                    <a:cubicBezTo>
                      <a:pt x="23" y="42"/>
                      <a:pt x="22" y="46"/>
                      <a:pt x="22" y="51"/>
                    </a:cubicBezTo>
                    <a:cubicBezTo>
                      <a:pt x="22" y="55"/>
                      <a:pt x="23" y="59"/>
                      <a:pt x="25" y="63"/>
                    </a:cubicBezTo>
                    <a:cubicBezTo>
                      <a:pt x="25" y="39"/>
                      <a:pt x="25" y="39"/>
                      <a:pt x="25" y="39"/>
                    </a:cubicBezTo>
                    <a:close/>
                    <a:moveTo>
                      <a:pt x="25" y="22"/>
                    </a:move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28"/>
                      <a:pt x="24" y="28"/>
                      <a:pt x="23" y="28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4" y="18"/>
                      <a:pt x="14" y="16"/>
                      <a:pt x="15" y="15"/>
                    </a:cubicBezTo>
                    <a:cubicBezTo>
                      <a:pt x="16" y="14"/>
                      <a:pt x="17" y="14"/>
                      <a:pt x="18" y="15"/>
                    </a:cubicBezTo>
                    <a:cubicBezTo>
                      <a:pt x="25" y="22"/>
                      <a:pt x="25" y="22"/>
                      <a:pt x="25" y="22"/>
                    </a:cubicBezTo>
                    <a:close/>
                    <a:moveTo>
                      <a:pt x="25" y="73"/>
                    </a:moveTo>
                    <a:cubicBezTo>
                      <a:pt x="25" y="80"/>
                      <a:pt x="25" y="80"/>
                      <a:pt x="25" y="80"/>
                    </a:cubicBezTo>
                    <a:cubicBezTo>
                      <a:pt x="18" y="86"/>
                      <a:pt x="18" y="86"/>
                      <a:pt x="18" y="86"/>
                    </a:cubicBezTo>
                    <a:cubicBezTo>
                      <a:pt x="17" y="87"/>
                      <a:pt x="16" y="87"/>
                      <a:pt x="15" y="86"/>
                    </a:cubicBezTo>
                    <a:cubicBezTo>
                      <a:pt x="14" y="85"/>
                      <a:pt x="14" y="84"/>
                      <a:pt x="15" y="83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4" y="74"/>
                      <a:pt x="25" y="73"/>
                      <a:pt x="25" y="73"/>
                    </a:cubicBezTo>
                    <a:close/>
                    <a:moveTo>
                      <a:pt x="18" y="51"/>
                    </a:moveTo>
                    <a:cubicBezTo>
                      <a:pt x="18" y="51"/>
                      <a:pt x="18" y="51"/>
                      <a:pt x="18" y="51"/>
                    </a:cubicBezTo>
                    <a:cubicBezTo>
                      <a:pt x="18" y="49"/>
                      <a:pt x="16" y="48"/>
                      <a:pt x="15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1" y="48"/>
                      <a:pt x="0" y="49"/>
                      <a:pt x="0" y="51"/>
                    </a:cubicBezTo>
                    <a:cubicBezTo>
                      <a:pt x="0" y="52"/>
                      <a:pt x="1" y="53"/>
                      <a:pt x="3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6" y="53"/>
                      <a:pt x="18" y="52"/>
                      <a:pt x="18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7" name="Freeform 94"/>
              <p:cNvSpPr/>
              <p:nvPr/>
            </p:nvSpPr>
            <p:spPr bwMode="auto">
              <a:xfrm>
                <a:off x="8769989" y="3732915"/>
                <a:ext cx="63500" cy="60325"/>
              </a:xfrm>
              <a:custGeom>
                <a:avLst/>
                <a:gdLst>
                  <a:gd name="T0" fmla="*/ 28 w 29"/>
                  <a:gd name="T1" fmla="*/ 16 h 28"/>
                  <a:gd name="T2" fmla="*/ 12 w 29"/>
                  <a:gd name="T3" fmla="*/ 27 h 28"/>
                  <a:gd name="T4" fmla="*/ 1 w 29"/>
                  <a:gd name="T5" fmla="*/ 12 h 28"/>
                  <a:gd name="T6" fmla="*/ 17 w 29"/>
                  <a:gd name="T7" fmla="*/ 1 h 28"/>
                  <a:gd name="T8" fmla="*/ 28 w 29"/>
                  <a:gd name="T9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8">
                    <a:moveTo>
                      <a:pt x="28" y="16"/>
                    </a:moveTo>
                    <a:cubicBezTo>
                      <a:pt x="26" y="23"/>
                      <a:pt x="19" y="28"/>
                      <a:pt x="12" y="27"/>
                    </a:cubicBezTo>
                    <a:cubicBezTo>
                      <a:pt x="5" y="26"/>
                      <a:pt x="0" y="19"/>
                      <a:pt x="1" y="12"/>
                    </a:cubicBezTo>
                    <a:cubicBezTo>
                      <a:pt x="3" y="4"/>
                      <a:pt x="10" y="0"/>
                      <a:pt x="17" y="1"/>
                    </a:cubicBezTo>
                    <a:cubicBezTo>
                      <a:pt x="24" y="2"/>
                      <a:pt x="29" y="9"/>
                      <a:pt x="28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8" name="Freeform 95"/>
              <p:cNvSpPr/>
              <p:nvPr/>
            </p:nvSpPr>
            <p:spPr bwMode="auto">
              <a:xfrm>
                <a:off x="8755701" y="3550353"/>
                <a:ext cx="58738" cy="196850"/>
              </a:xfrm>
              <a:custGeom>
                <a:avLst/>
                <a:gdLst>
                  <a:gd name="T0" fmla="*/ 27 w 27"/>
                  <a:gd name="T1" fmla="*/ 90 h 91"/>
                  <a:gd name="T2" fmla="*/ 12 w 27"/>
                  <a:gd name="T3" fmla="*/ 14 h 91"/>
                  <a:gd name="T4" fmla="*/ 1 w 27"/>
                  <a:gd name="T5" fmla="*/ 0 h 91"/>
                  <a:gd name="T6" fmla="*/ 17 w 27"/>
                  <a:gd name="T7" fmla="*/ 91 h 91"/>
                  <a:gd name="T8" fmla="*/ 27 w 27"/>
                  <a:gd name="T9" fmla="*/ 9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1">
                    <a:moveTo>
                      <a:pt x="27" y="90"/>
                    </a:moveTo>
                    <a:cubicBezTo>
                      <a:pt x="27" y="90"/>
                      <a:pt x="12" y="14"/>
                      <a:pt x="12" y="14"/>
                    </a:cubicBezTo>
                    <a:cubicBezTo>
                      <a:pt x="12" y="14"/>
                      <a:pt x="3" y="0"/>
                      <a:pt x="1" y="0"/>
                    </a:cubicBezTo>
                    <a:cubicBezTo>
                      <a:pt x="0" y="0"/>
                      <a:pt x="17" y="91"/>
                      <a:pt x="17" y="91"/>
                    </a:cubicBezTo>
                    <a:lnTo>
                      <a:pt x="27" y="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9" name="Freeform 96"/>
              <p:cNvSpPr/>
              <p:nvPr/>
            </p:nvSpPr>
            <p:spPr bwMode="auto">
              <a:xfrm>
                <a:off x="8796976" y="3582103"/>
                <a:ext cx="127000" cy="169863"/>
              </a:xfrm>
              <a:custGeom>
                <a:avLst/>
                <a:gdLst>
                  <a:gd name="T0" fmla="*/ 1 w 80"/>
                  <a:gd name="T1" fmla="*/ 99 h 107"/>
                  <a:gd name="T2" fmla="*/ 60 w 80"/>
                  <a:gd name="T3" fmla="*/ 13 h 107"/>
                  <a:gd name="T4" fmla="*/ 80 w 80"/>
                  <a:gd name="T5" fmla="*/ 0 h 107"/>
                  <a:gd name="T6" fmla="*/ 71 w 80"/>
                  <a:gd name="T7" fmla="*/ 21 h 107"/>
                  <a:gd name="T8" fmla="*/ 12 w 80"/>
                  <a:gd name="T9" fmla="*/ 107 h 107"/>
                  <a:gd name="T10" fmla="*/ 0 w 80"/>
                  <a:gd name="T11" fmla="*/ 100 h 107"/>
                  <a:gd name="T12" fmla="*/ 1 w 80"/>
                  <a:gd name="T13" fmla="*/ 9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107">
                    <a:moveTo>
                      <a:pt x="1" y="99"/>
                    </a:moveTo>
                    <a:lnTo>
                      <a:pt x="60" y="13"/>
                    </a:lnTo>
                    <a:lnTo>
                      <a:pt x="80" y="0"/>
                    </a:lnTo>
                    <a:lnTo>
                      <a:pt x="71" y="21"/>
                    </a:lnTo>
                    <a:lnTo>
                      <a:pt x="12" y="107"/>
                    </a:lnTo>
                    <a:lnTo>
                      <a:pt x="0" y="100"/>
                    </a:lnTo>
                    <a:lnTo>
                      <a:pt x="1" y="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90" name="Freeform 97"/>
              <p:cNvSpPr/>
              <p:nvPr/>
            </p:nvSpPr>
            <p:spPr bwMode="auto">
              <a:xfrm>
                <a:off x="8785864" y="3778953"/>
                <a:ext cx="15875" cy="31750"/>
              </a:xfrm>
              <a:custGeom>
                <a:avLst/>
                <a:gdLst>
                  <a:gd name="T0" fmla="*/ 2 w 7"/>
                  <a:gd name="T1" fmla="*/ 3 h 15"/>
                  <a:gd name="T2" fmla="*/ 5 w 7"/>
                  <a:gd name="T3" fmla="*/ 1 h 15"/>
                  <a:gd name="T4" fmla="*/ 7 w 7"/>
                  <a:gd name="T5" fmla="*/ 3 h 15"/>
                  <a:gd name="T6" fmla="*/ 5 w 7"/>
                  <a:gd name="T7" fmla="*/ 13 h 15"/>
                  <a:gd name="T8" fmla="*/ 3 w 7"/>
                  <a:gd name="T9" fmla="*/ 15 h 15"/>
                  <a:gd name="T10" fmla="*/ 1 w 7"/>
                  <a:gd name="T11" fmla="*/ 12 h 15"/>
                  <a:gd name="T12" fmla="*/ 2 w 7"/>
                  <a:gd name="T1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5">
                    <a:moveTo>
                      <a:pt x="2" y="3"/>
                    </a:moveTo>
                    <a:cubicBezTo>
                      <a:pt x="3" y="1"/>
                      <a:pt x="4" y="0"/>
                      <a:pt x="5" y="1"/>
                    </a:cubicBezTo>
                    <a:cubicBezTo>
                      <a:pt x="6" y="1"/>
                      <a:pt x="7" y="2"/>
                      <a:pt x="7" y="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4" y="15"/>
                      <a:pt x="3" y="15"/>
                    </a:cubicBezTo>
                    <a:cubicBezTo>
                      <a:pt x="1" y="15"/>
                      <a:pt x="0" y="13"/>
                      <a:pt x="1" y="12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91" name="Freeform 98"/>
              <p:cNvSpPr>
                <a:spLocks noEditPoints="1"/>
              </p:cNvSpPr>
              <p:nvPr/>
            </p:nvSpPr>
            <p:spPr bwMode="auto">
              <a:xfrm>
                <a:off x="8735064" y="2170815"/>
                <a:ext cx="220663" cy="236538"/>
              </a:xfrm>
              <a:custGeom>
                <a:avLst/>
                <a:gdLst>
                  <a:gd name="T0" fmla="*/ 78 w 101"/>
                  <a:gd name="T1" fmla="*/ 50 h 109"/>
                  <a:gd name="T2" fmla="*/ 76 w 101"/>
                  <a:gd name="T3" fmla="*/ 62 h 109"/>
                  <a:gd name="T4" fmla="*/ 76 w 101"/>
                  <a:gd name="T5" fmla="*/ 73 h 109"/>
                  <a:gd name="T6" fmla="*/ 78 w 101"/>
                  <a:gd name="T7" fmla="*/ 73 h 109"/>
                  <a:gd name="T8" fmla="*/ 86 w 101"/>
                  <a:gd name="T9" fmla="*/ 86 h 109"/>
                  <a:gd name="T10" fmla="*/ 76 w 101"/>
                  <a:gd name="T11" fmla="*/ 79 h 109"/>
                  <a:gd name="T12" fmla="*/ 76 w 101"/>
                  <a:gd name="T13" fmla="*/ 22 h 109"/>
                  <a:gd name="T14" fmla="*/ 86 w 101"/>
                  <a:gd name="T15" fmla="*/ 15 h 109"/>
                  <a:gd name="T16" fmla="*/ 78 w 101"/>
                  <a:gd name="T17" fmla="*/ 27 h 109"/>
                  <a:gd name="T18" fmla="*/ 76 w 101"/>
                  <a:gd name="T19" fmla="*/ 28 h 109"/>
                  <a:gd name="T20" fmla="*/ 99 w 101"/>
                  <a:gd name="T21" fmla="*/ 48 h 109"/>
                  <a:gd name="T22" fmla="*/ 84 w 101"/>
                  <a:gd name="T23" fmla="*/ 50 h 109"/>
                  <a:gd name="T24" fmla="*/ 99 w 101"/>
                  <a:gd name="T25" fmla="*/ 53 h 109"/>
                  <a:gd name="T26" fmla="*/ 99 w 101"/>
                  <a:gd name="T27" fmla="*/ 48 h 109"/>
                  <a:gd name="T28" fmla="*/ 53 w 101"/>
                  <a:gd name="T29" fmla="*/ 109 h 109"/>
                  <a:gd name="T30" fmla="*/ 66 w 101"/>
                  <a:gd name="T31" fmla="*/ 73 h 109"/>
                  <a:gd name="T32" fmla="*/ 76 w 101"/>
                  <a:gd name="T33" fmla="*/ 38 h 109"/>
                  <a:gd name="T34" fmla="*/ 51 w 101"/>
                  <a:gd name="T35" fmla="*/ 28 h 109"/>
                  <a:gd name="T36" fmla="*/ 73 w 101"/>
                  <a:gd name="T37" fmla="*/ 50 h 109"/>
                  <a:gd name="T38" fmla="*/ 62 w 101"/>
                  <a:gd name="T39" fmla="*/ 69 h 109"/>
                  <a:gd name="T40" fmla="*/ 61 w 101"/>
                  <a:gd name="T41" fmla="*/ 84 h 109"/>
                  <a:gd name="T42" fmla="*/ 51 w 101"/>
                  <a:gd name="T43" fmla="*/ 109 h 109"/>
                  <a:gd name="T44" fmla="*/ 76 w 101"/>
                  <a:gd name="T45" fmla="*/ 28 h 109"/>
                  <a:gd name="T46" fmla="*/ 74 w 101"/>
                  <a:gd name="T47" fmla="*/ 23 h 109"/>
                  <a:gd name="T48" fmla="*/ 76 w 101"/>
                  <a:gd name="T49" fmla="*/ 73 h 109"/>
                  <a:gd name="T50" fmla="*/ 74 w 101"/>
                  <a:gd name="T51" fmla="*/ 77 h 109"/>
                  <a:gd name="T52" fmla="*/ 76 w 101"/>
                  <a:gd name="T53" fmla="*/ 73 h 109"/>
                  <a:gd name="T54" fmla="*/ 51 w 101"/>
                  <a:gd name="T55" fmla="*/ 0 h 109"/>
                  <a:gd name="T56" fmla="*/ 53 w 101"/>
                  <a:gd name="T57" fmla="*/ 2 h 109"/>
                  <a:gd name="T58" fmla="*/ 51 w 101"/>
                  <a:gd name="T59" fmla="*/ 17 h 109"/>
                  <a:gd name="T60" fmla="*/ 51 w 101"/>
                  <a:gd name="T61" fmla="*/ 22 h 109"/>
                  <a:gd name="T62" fmla="*/ 26 w 101"/>
                  <a:gd name="T63" fmla="*/ 62 h 109"/>
                  <a:gd name="T64" fmla="*/ 35 w 101"/>
                  <a:gd name="T65" fmla="*/ 95 h 109"/>
                  <a:gd name="T66" fmla="*/ 51 w 101"/>
                  <a:gd name="T67" fmla="*/ 109 h 109"/>
                  <a:gd name="T68" fmla="*/ 41 w 101"/>
                  <a:gd name="T69" fmla="*/ 84 h 109"/>
                  <a:gd name="T70" fmla="*/ 40 w 101"/>
                  <a:gd name="T71" fmla="*/ 69 h 109"/>
                  <a:gd name="T72" fmla="*/ 35 w 101"/>
                  <a:gd name="T73" fmla="*/ 35 h 109"/>
                  <a:gd name="T74" fmla="*/ 51 w 101"/>
                  <a:gd name="T75" fmla="*/ 22 h 109"/>
                  <a:gd name="T76" fmla="*/ 51 w 101"/>
                  <a:gd name="T77" fmla="*/ 17 h 109"/>
                  <a:gd name="T78" fmla="*/ 48 w 101"/>
                  <a:gd name="T79" fmla="*/ 2 h 109"/>
                  <a:gd name="T80" fmla="*/ 26 w 101"/>
                  <a:gd name="T81" fmla="*/ 79 h 109"/>
                  <a:gd name="T82" fmla="*/ 28 w 101"/>
                  <a:gd name="T83" fmla="*/ 73 h 109"/>
                  <a:gd name="T84" fmla="*/ 26 w 101"/>
                  <a:gd name="T85" fmla="*/ 79 h 109"/>
                  <a:gd name="T86" fmla="*/ 26 w 101"/>
                  <a:gd name="T87" fmla="*/ 21 h 109"/>
                  <a:gd name="T88" fmla="*/ 28 w 101"/>
                  <a:gd name="T89" fmla="*/ 27 h 109"/>
                  <a:gd name="T90" fmla="*/ 26 w 101"/>
                  <a:gd name="T91" fmla="*/ 38 h 109"/>
                  <a:gd name="T92" fmla="*/ 26 w 101"/>
                  <a:gd name="T93" fmla="*/ 62 h 109"/>
                  <a:gd name="T94" fmla="*/ 26 w 101"/>
                  <a:gd name="T95" fmla="*/ 21 h 109"/>
                  <a:gd name="T96" fmla="*/ 24 w 101"/>
                  <a:gd name="T97" fmla="*/ 27 h 109"/>
                  <a:gd name="T98" fmla="*/ 15 w 101"/>
                  <a:gd name="T99" fmla="*/ 18 h 109"/>
                  <a:gd name="T100" fmla="*/ 19 w 101"/>
                  <a:gd name="T101" fmla="*/ 15 h 109"/>
                  <a:gd name="T102" fmla="*/ 26 w 101"/>
                  <a:gd name="T103" fmla="*/ 73 h 109"/>
                  <a:gd name="T104" fmla="*/ 19 w 101"/>
                  <a:gd name="T105" fmla="*/ 86 h 109"/>
                  <a:gd name="T106" fmla="*/ 15 w 101"/>
                  <a:gd name="T107" fmla="*/ 82 h 109"/>
                  <a:gd name="T108" fmla="*/ 24 w 101"/>
                  <a:gd name="T109" fmla="*/ 73 h 109"/>
                  <a:gd name="T110" fmla="*/ 18 w 101"/>
                  <a:gd name="T111" fmla="*/ 50 h 109"/>
                  <a:gd name="T112" fmla="*/ 15 w 101"/>
                  <a:gd name="T113" fmla="*/ 48 h 109"/>
                  <a:gd name="T114" fmla="*/ 0 w 101"/>
                  <a:gd name="T115" fmla="*/ 50 h 109"/>
                  <a:gd name="T116" fmla="*/ 15 w 101"/>
                  <a:gd name="T117" fmla="*/ 5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1" h="109">
                    <a:moveTo>
                      <a:pt x="76" y="62"/>
                    </a:moveTo>
                    <a:cubicBezTo>
                      <a:pt x="78" y="58"/>
                      <a:pt x="78" y="54"/>
                      <a:pt x="78" y="50"/>
                    </a:cubicBezTo>
                    <a:cubicBezTo>
                      <a:pt x="78" y="46"/>
                      <a:pt x="78" y="42"/>
                      <a:pt x="76" y="38"/>
                    </a:cubicBezTo>
                    <a:cubicBezTo>
                      <a:pt x="76" y="62"/>
                      <a:pt x="76" y="62"/>
                      <a:pt x="76" y="62"/>
                    </a:cubicBezTo>
                    <a:close/>
                    <a:moveTo>
                      <a:pt x="76" y="79"/>
                    </a:moveTo>
                    <a:cubicBezTo>
                      <a:pt x="76" y="73"/>
                      <a:pt x="76" y="73"/>
                      <a:pt x="76" y="73"/>
                    </a:cubicBezTo>
                    <a:cubicBezTo>
                      <a:pt x="77" y="73"/>
                      <a:pt x="77" y="73"/>
                      <a:pt x="78" y="73"/>
                    </a:cubicBezTo>
                    <a:cubicBezTo>
                      <a:pt x="78" y="73"/>
                      <a:pt x="78" y="73"/>
                      <a:pt x="78" y="73"/>
                    </a:cubicBezTo>
                    <a:cubicBezTo>
                      <a:pt x="86" y="82"/>
                      <a:pt x="86" y="82"/>
                      <a:pt x="86" y="82"/>
                    </a:cubicBezTo>
                    <a:cubicBezTo>
                      <a:pt x="87" y="83"/>
                      <a:pt x="87" y="85"/>
                      <a:pt x="86" y="86"/>
                    </a:cubicBezTo>
                    <a:cubicBezTo>
                      <a:pt x="85" y="87"/>
                      <a:pt x="84" y="87"/>
                      <a:pt x="83" y="86"/>
                    </a:cubicBezTo>
                    <a:cubicBezTo>
                      <a:pt x="76" y="79"/>
                      <a:pt x="76" y="79"/>
                      <a:pt x="76" y="79"/>
                    </a:cubicBezTo>
                    <a:close/>
                    <a:moveTo>
                      <a:pt x="76" y="28"/>
                    </a:moveTo>
                    <a:cubicBezTo>
                      <a:pt x="76" y="22"/>
                      <a:pt x="76" y="22"/>
                      <a:pt x="76" y="22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4" y="14"/>
                      <a:pt x="85" y="14"/>
                      <a:pt x="86" y="15"/>
                    </a:cubicBezTo>
                    <a:cubicBezTo>
                      <a:pt x="87" y="16"/>
                      <a:pt x="87" y="17"/>
                      <a:pt x="86" y="18"/>
                    </a:cubicBezTo>
                    <a:cubicBezTo>
                      <a:pt x="78" y="27"/>
                      <a:pt x="78" y="27"/>
                      <a:pt x="78" y="27"/>
                    </a:cubicBezTo>
                    <a:cubicBezTo>
                      <a:pt x="78" y="27"/>
                      <a:pt x="78" y="27"/>
                      <a:pt x="78" y="27"/>
                    </a:cubicBezTo>
                    <a:cubicBezTo>
                      <a:pt x="77" y="28"/>
                      <a:pt x="77" y="28"/>
                      <a:pt x="76" y="28"/>
                    </a:cubicBezTo>
                    <a:close/>
                    <a:moveTo>
                      <a:pt x="99" y="48"/>
                    </a:moveTo>
                    <a:cubicBezTo>
                      <a:pt x="99" y="48"/>
                      <a:pt x="99" y="48"/>
                      <a:pt x="99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85" y="48"/>
                      <a:pt x="84" y="49"/>
                      <a:pt x="84" y="50"/>
                    </a:cubicBezTo>
                    <a:cubicBezTo>
                      <a:pt x="84" y="52"/>
                      <a:pt x="85" y="53"/>
                      <a:pt x="86" y="53"/>
                    </a:cubicBezTo>
                    <a:cubicBezTo>
                      <a:pt x="99" y="53"/>
                      <a:pt x="99" y="53"/>
                      <a:pt x="99" y="53"/>
                    </a:cubicBezTo>
                    <a:cubicBezTo>
                      <a:pt x="100" y="53"/>
                      <a:pt x="101" y="52"/>
                      <a:pt x="101" y="50"/>
                    </a:cubicBezTo>
                    <a:cubicBezTo>
                      <a:pt x="101" y="49"/>
                      <a:pt x="100" y="48"/>
                      <a:pt x="99" y="48"/>
                    </a:cubicBezTo>
                    <a:close/>
                    <a:moveTo>
                      <a:pt x="51" y="109"/>
                    </a:moveTo>
                    <a:cubicBezTo>
                      <a:pt x="53" y="109"/>
                      <a:pt x="53" y="109"/>
                      <a:pt x="53" y="109"/>
                    </a:cubicBezTo>
                    <a:cubicBezTo>
                      <a:pt x="60" y="109"/>
                      <a:pt x="66" y="103"/>
                      <a:pt x="66" y="95"/>
                    </a:cubicBezTo>
                    <a:cubicBezTo>
                      <a:pt x="66" y="73"/>
                      <a:pt x="66" y="73"/>
                      <a:pt x="66" y="73"/>
                    </a:cubicBezTo>
                    <a:cubicBezTo>
                      <a:pt x="70" y="70"/>
                      <a:pt x="74" y="67"/>
                      <a:pt x="76" y="62"/>
                    </a:cubicBezTo>
                    <a:cubicBezTo>
                      <a:pt x="76" y="38"/>
                      <a:pt x="76" y="38"/>
                      <a:pt x="76" y="38"/>
                    </a:cubicBezTo>
                    <a:cubicBezTo>
                      <a:pt x="71" y="29"/>
                      <a:pt x="62" y="22"/>
                      <a:pt x="51" y="22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7" y="28"/>
                      <a:pt x="62" y="31"/>
                      <a:pt x="66" y="35"/>
                    </a:cubicBezTo>
                    <a:cubicBezTo>
                      <a:pt x="70" y="39"/>
                      <a:pt x="73" y="44"/>
                      <a:pt x="73" y="50"/>
                    </a:cubicBezTo>
                    <a:cubicBezTo>
                      <a:pt x="73" y="58"/>
                      <a:pt x="68" y="65"/>
                      <a:pt x="62" y="69"/>
                    </a:cubicBezTo>
                    <a:cubicBezTo>
                      <a:pt x="62" y="69"/>
                      <a:pt x="62" y="69"/>
                      <a:pt x="62" y="69"/>
                    </a:cubicBezTo>
                    <a:cubicBezTo>
                      <a:pt x="61" y="70"/>
                      <a:pt x="61" y="71"/>
                      <a:pt x="61" y="72"/>
                    </a:cubicBezTo>
                    <a:cubicBezTo>
                      <a:pt x="61" y="84"/>
                      <a:pt x="61" y="84"/>
                      <a:pt x="61" y="84"/>
                    </a:cubicBezTo>
                    <a:cubicBezTo>
                      <a:pt x="51" y="84"/>
                      <a:pt x="51" y="84"/>
                      <a:pt x="51" y="84"/>
                    </a:cubicBezTo>
                    <a:cubicBezTo>
                      <a:pt x="51" y="109"/>
                      <a:pt x="51" y="109"/>
                      <a:pt x="51" y="109"/>
                    </a:cubicBezTo>
                    <a:close/>
                    <a:moveTo>
                      <a:pt x="76" y="22"/>
                    </a:moveTo>
                    <a:cubicBezTo>
                      <a:pt x="76" y="28"/>
                      <a:pt x="76" y="28"/>
                      <a:pt x="76" y="28"/>
                    </a:cubicBezTo>
                    <a:cubicBezTo>
                      <a:pt x="75" y="28"/>
                      <a:pt x="75" y="28"/>
                      <a:pt x="74" y="27"/>
                    </a:cubicBezTo>
                    <a:cubicBezTo>
                      <a:pt x="73" y="26"/>
                      <a:pt x="73" y="24"/>
                      <a:pt x="74" y="23"/>
                    </a:cubicBezTo>
                    <a:cubicBezTo>
                      <a:pt x="76" y="22"/>
                      <a:pt x="76" y="22"/>
                      <a:pt x="76" y="22"/>
                    </a:cubicBezTo>
                    <a:close/>
                    <a:moveTo>
                      <a:pt x="76" y="73"/>
                    </a:moveTo>
                    <a:cubicBezTo>
                      <a:pt x="76" y="79"/>
                      <a:pt x="76" y="79"/>
                      <a:pt x="76" y="79"/>
                    </a:cubicBezTo>
                    <a:cubicBezTo>
                      <a:pt x="74" y="77"/>
                      <a:pt x="74" y="77"/>
                      <a:pt x="74" y="77"/>
                    </a:cubicBezTo>
                    <a:cubicBezTo>
                      <a:pt x="73" y="76"/>
                      <a:pt x="73" y="74"/>
                      <a:pt x="74" y="73"/>
                    </a:cubicBezTo>
                    <a:cubicBezTo>
                      <a:pt x="75" y="73"/>
                      <a:pt x="75" y="73"/>
                      <a:pt x="76" y="73"/>
                    </a:cubicBezTo>
                    <a:close/>
                    <a:moveTo>
                      <a:pt x="51" y="17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2" y="0"/>
                      <a:pt x="53" y="1"/>
                      <a:pt x="53" y="2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6"/>
                      <a:pt x="52" y="17"/>
                      <a:pt x="51" y="17"/>
                    </a:cubicBezTo>
                    <a:cubicBezTo>
                      <a:pt x="51" y="17"/>
                      <a:pt x="51" y="17"/>
                      <a:pt x="51" y="17"/>
                    </a:cubicBezTo>
                    <a:close/>
                    <a:moveTo>
                      <a:pt x="51" y="22"/>
                    </a:moveTo>
                    <a:cubicBezTo>
                      <a:pt x="40" y="22"/>
                      <a:pt x="30" y="29"/>
                      <a:pt x="26" y="38"/>
                    </a:cubicBezTo>
                    <a:cubicBezTo>
                      <a:pt x="26" y="62"/>
                      <a:pt x="26" y="62"/>
                      <a:pt x="26" y="62"/>
                    </a:cubicBezTo>
                    <a:cubicBezTo>
                      <a:pt x="28" y="67"/>
                      <a:pt x="31" y="71"/>
                      <a:pt x="35" y="74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103"/>
                      <a:pt x="42" y="109"/>
                      <a:pt x="49" y="109"/>
                    </a:cubicBezTo>
                    <a:cubicBezTo>
                      <a:pt x="51" y="109"/>
                      <a:pt x="51" y="109"/>
                      <a:pt x="51" y="109"/>
                    </a:cubicBezTo>
                    <a:cubicBezTo>
                      <a:pt x="51" y="84"/>
                      <a:pt x="51" y="84"/>
                      <a:pt x="5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41" y="71"/>
                      <a:pt x="41" y="70"/>
                      <a:pt x="40" y="69"/>
                    </a:cubicBezTo>
                    <a:cubicBezTo>
                      <a:pt x="33" y="66"/>
                      <a:pt x="28" y="58"/>
                      <a:pt x="28" y="50"/>
                    </a:cubicBezTo>
                    <a:cubicBezTo>
                      <a:pt x="28" y="44"/>
                      <a:pt x="31" y="39"/>
                      <a:pt x="35" y="35"/>
                    </a:cubicBezTo>
                    <a:cubicBezTo>
                      <a:pt x="39" y="31"/>
                      <a:pt x="44" y="28"/>
                      <a:pt x="51" y="28"/>
                    </a:cubicBezTo>
                    <a:cubicBezTo>
                      <a:pt x="51" y="22"/>
                      <a:pt x="51" y="22"/>
                      <a:pt x="51" y="22"/>
                    </a:cubicBezTo>
                    <a:close/>
                    <a:moveTo>
                      <a:pt x="51" y="0"/>
                    </a:moveTo>
                    <a:cubicBezTo>
                      <a:pt x="51" y="17"/>
                      <a:pt x="51" y="17"/>
                      <a:pt x="51" y="17"/>
                    </a:cubicBezTo>
                    <a:cubicBezTo>
                      <a:pt x="49" y="17"/>
                      <a:pt x="48" y="16"/>
                      <a:pt x="48" y="15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1"/>
                      <a:pt x="49" y="0"/>
                      <a:pt x="51" y="0"/>
                    </a:cubicBezTo>
                    <a:close/>
                    <a:moveTo>
                      <a:pt x="26" y="79"/>
                    </a:moveTo>
                    <a:cubicBezTo>
                      <a:pt x="26" y="73"/>
                      <a:pt x="26" y="73"/>
                      <a:pt x="26" y="73"/>
                    </a:cubicBezTo>
                    <a:cubicBezTo>
                      <a:pt x="26" y="73"/>
                      <a:pt x="27" y="73"/>
                      <a:pt x="28" y="73"/>
                    </a:cubicBezTo>
                    <a:cubicBezTo>
                      <a:pt x="29" y="74"/>
                      <a:pt x="29" y="76"/>
                      <a:pt x="28" y="77"/>
                    </a:cubicBezTo>
                    <a:cubicBezTo>
                      <a:pt x="26" y="79"/>
                      <a:pt x="26" y="79"/>
                      <a:pt x="26" y="79"/>
                    </a:cubicBezTo>
                    <a:close/>
                    <a:moveTo>
                      <a:pt x="26" y="28"/>
                    </a:moveTo>
                    <a:cubicBezTo>
                      <a:pt x="26" y="21"/>
                      <a:pt x="26" y="21"/>
                      <a:pt x="26" y="21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9" y="24"/>
                      <a:pt x="29" y="26"/>
                      <a:pt x="28" y="27"/>
                    </a:cubicBezTo>
                    <a:cubicBezTo>
                      <a:pt x="27" y="28"/>
                      <a:pt x="26" y="28"/>
                      <a:pt x="26" y="28"/>
                    </a:cubicBezTo>
                    <a:close/>
                    <a:moveTo>
                      <a:pt x="26" y="38"/>
                    </a:moveTo>
                    <a:cubicBezTo>
                      <a:pt x="24" y="42"/>
                      <a:pt x="23" y="46"/>
                      <a:pt x="23" y="50"/>
                    </a:cubicBezTo>
                    <a:cubicBezTo>
                      <a:pt x="23" y="55"/>
                      <a:pt x="24" y="59"/>
                      <a:pt x="26" y="62"/>
                    </a:cubicBezTo>
                    <a:cubicBezTo>
                      <a:pt x="26" y="38"/>
                      <a:pt x="26" y="38"/>
                      <a:pt x="26" y="38"/>
                    </a:cubicBezTo>
                    <a:close/>
                    <a:moveTo>
                      <a:pt x="26" y="21"/>
                    </a:moveTo>
                    <a:cubicBezTo>
                      <a:pt x="26" y="28"/>
                      <a:pt x="26" y="28"/>
                      <a:pt x="26" y="28"/>
                    </a:cubicBezTo>
                    <a:cubicBezTo>
                      <a:pt x="25" y="28"/>
                      <a:pt x="24" y="27"/>
                      <a:pt x="24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4" y="17"/>
                      <a:pt x="14" y="16"/>
                      <a:pt x="15" y="15"/>
                    </a:cubicBezTo>
                    <a:cubicBezTo>
                      <a:pt x="16" y="14"/>
                      <a:pt x="18" y="14"/>
                      <a:pt x="19" y="15"/>
                    </a:cubicBezTo>
                    <a:cubicBezTo>
                      <a:pt x="26" y="21"/>
                      <a:pt x="26" y="21"/>
                      <a:pt x="26" y="21"/>
                    </a:cubicBezTo>
                    <a:close/>
                    <a:moveTo>
                      <a:pt x="26" y="73"/>
                    </a:moveTo>
                    <a:cubicBezTo>
                      <a:pt x="26" y="79"/>
                      <a:pt x="26" y="79"/>
                      <a:pt x="26" y="79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18" y="87"/>
                      <a:pt x="16" y="87"/>
                      <a:pt x="15" y="86"/>
                    </a:cubicBezTo>
                    <a:cubicBezTo>
                      <a:pt x="14" y="85"/>
                      <a:pt x="14" y="83"/>
                      <a:pt x="15" y="82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4" y="73"/>
                      <a:pt x="25" y="73"/>
                      <a:pt x="26" y="73"/>
                    </a:cubicBezTo>
                    <a:close/>
                    <a:moveTo>
                      <a:pt x="18" y="50"/>
                    </a:moveTo>
                    <a:cubicBezTo>
                      <a:pt x="18" y="50"/>
                      <a:pt x="18" y="50"/>
                      <a:pt x="18" y="50"/>
                    </a:cubicBezTo>
                    <a:cubicBezTo>
                      <a:pt x="18" y="49"/>
                      <a:pt x="17" y="48"/>
                      <a:pt x="15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2" y="48"/>
                      <a:pt x="0" y="49"/>
                      <a:pt x="0" y="50"/>
                    </a:cubicBezTo>
                    <a:cubicBezTo>
                      <a:pt x="0" y="52"/>
                      <a:pt x="2" y="53"/>
                      <a:pt x="3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7" y="53"/>
                      <a:pt x="18" y="52"/>
                      <a:pt x="18" y="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</p:grpSp>
      <p:cxnSp>
        <p:nvCxnSpPr>
          <p:cNvPr id="108" name="直接连接符 107"/>
          <p:cNvCxnSpPr/>
          <p:nvPr/>
        </p:nvCxnSpPr>
        <p:spPr>
          <a:xfrm>
            <a:off x="3236212" y="2592041"/>
            <a:ext cx="40867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矩形 108"/>
          <p:cNvSpPr/>
          <p:nvPr/>
        </p:nvSpPr>
        <p:spPr>
          <a:xfrm>
            <a:off x="3389871" y="1587873"/>
            <a:ext cx="4134447" cy="95409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任务要求激活先行认知，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培养学生推断预测能力。</a:t>
            </a:r>
          </a:p>
        </p:txBody>
      </p:sp>
      <p:cxnSp>
        <p:nvCxnSpPr>
          <p:cNvPr id="110" name="直接连接符 109"/>
          <p:cNvCxnSpPr/>
          <p:nvPr/>
        </p:nvCxnSpPr>
        <p:spPr>
          <a:xfrm>
            <a:off x="3277772" y="4274097"/>
            <a:ext cx="40451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矩形 110"/>
          <p:cNvSpPr/>
          <p:nvPr/>
        </p:nvSpPr>
        <p:spPr>
          <a:xfrm>
            <a:off x="3353866" y="3220619"/>
            <a:ext cx="4206455" cy="95409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任务实施关注探究信息，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培养学生问题解决能力。</a:t>
            </a:r>
          </a:p>
        </p:txBody>
      </p:sp>
      <p:cxnSp>
        <p:nvCxnSpPr>
          <p:cNvPr id="112" name="直接连接符 111"/>
          <p:cNvCxnSpPr/>
          <p:nvPr/>
        </p:nvCxnSpPr>
        <p:spPr>
          <a:xfrm>
            <a:off x="3277772" y="5897896"/>
            <a:ext cx="40451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矩形 112"/>
          <p:cNvSpPr/>
          <p:nvPr/>
        </p:nvSpPr>
        <p:spPr>
          <a:xfrm>
            <a:off x="3362472" y="4808439"/>
            <a:ext cx="4134447" cy="95409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任务拓展注重挖掘内涵，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培养学生分析总结能力。</a:t>
            </a:r>
          </a:p>
        </p:txBody>
      </p:sp>
      <p:sp>
        <p:nvSpPr>
          <p:cNvPr id="114" name="Freeform 5"/>
          <p:cNvSpPr/>
          <p:nvPr/>
        </p:nvSpPr>
        <p:spPr bwMode="auto">
          <a:xfrm rot="1855731">
            <a:off x="2504355" y="1595999"/>
            <a:ext cx="936104" cy="84400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6DC1B5"/>
          </a:solidFill>
          <a:ln w="127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TextBox 159"/>
          <p:cNvSpPr txBox="1"/>
          <p:nvPr/>
        </p:nvSpPr>
        <p:spPr>
          <a:xfrm>
            <a:off x="2714400" y="1665486"/>
            <a:ext cx="377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Freeform 5"/>
          <p:cNvSpPr/>
          <p:nvPr/>
        </p:nvSpPr>
        <p:spPr bwMode="auto">
          <a:xfrm rot="1855731">
            <a:off x="2504355" y="3231468"/>
            <a:ext cx="936104" cy="84400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6DC1B5"/>
          </a:solidFill>
          <a:ln w="127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TextBox 161"/>
          <p:cNvSpPr txBox="1"/>
          <p:nvPr/>
        </p:nvSpPr>
        <p:spPr>
          <a:xfrm>
            <a:off x="2731909" y="3302648"/>
            <a:ext cx="377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Freeform 5"/>
          <p:cNvSpPr/>
          <p:nvPr/>
        </p:nvSpPr>
        <p:spPr bwMode="auto">
          <a:xfrm rot="1855731">
            <a:off x="2504355" y="4799248"/>
            <a:ext cx="936104" cy="84400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6DC1B5"/>
          </a:solidFill>
          <a:ln w="127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TextBox 163"/>
          <p:cNvSpPr txBox="1"/>
          <p:nvPr/>
        </p:nvSpPr>
        <p:spPr>
          <a:xfrm>
            <a:off x="2714400" y="4870428"/>
            <a:ext cx="377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1" grpId="0"/>
      <p:bldP spid="113" grpId="0"/>
      <p:bldP spid="114" grpId="0" animBg="1"/>
      <p:bldP spid="115" grpId="0"/>
      <p:bldP spid="116" grpId="0" animBg="1"/>
      <p:bldP spid="117" grpId="0"/>
      <p:bldP spid="118" grpId="0" animBg="1"/>
      <p:bldP spid="1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562735" y="713105"/>
            <a:ext cx="940816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sz="2000" b="0">
                <a:ea typeface="宋体" panose="02010600030101010101" pitchFamily="2" charset="-122"/>
              </a:rPr>
              <a:t>实践操作任务完成后，教师不能只是简单地校对结果，而是引导学生深入思考，培养学生分析、综合、推理等高阶思维能力。</a:t>
            </a:r>
            <a:endParaRPr lang="zh-CN" altLang="en-US" sz="2000" b="0">
              <a:ea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12147847" cy="1539623"/>
            <a:chOff x="0" y="0"/>
            <a:chExt cx="12147847" cy="1539623"/>
          </a:xfrm>
        </p:grpSpPr>
        <p:sp>
          <p:nvSpPr>
            <p:cNvPr id="3" name="文本框 2"/>
            <p:cNvSpPr txBox="1"/>
            <p:nvPr/>
          </p:nvSpPr>
          <p:spPr>
            <a:xfrm>
              <a:off x="8115042" y="90170"/>
              <a:ext cx="4032805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聚集智慧</a:t>
              </a:r>
              <a:r>
                <a:rPr lang="en-US" alt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     </a:t>
              </a:r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汇美同行</a:t>
              </a:r>
              <a:endParaRPr lang="zh-CN" altLang="en-US" sz="3200" b="1" dirty="0">
                <a:solidFill>
                  <a:schemeClr val="accent1"/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endParaRPr>
            </a:p>
          </p:txBody>
        </p:sp>
        <p:pic>
          <p:nvPicPr>
            <p:cNvPr id="4" name="图片 3" descr="徽标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62671" cy="1539623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 flipV="1">
              <a:off x="1706687" y="693491"/>
              <a:ext cx="10225136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/>
          <p:cNvSpPr txBox="1"/>
          <p:nvPr/>
        </p:nvSpPr>
        <p:spPr>
          <a:xfrm>
            <a:off x="1130300" y="1539875"/>
            <a:ext cx="10488295" cy="47078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sz="2000" b="0">
                <a:ea typeface="宋体" panose="02010600030101010101" pitchFamily="2" charset="-122"/>
              </a:rPr>
              <a:t>《三角形内角和》</a:t>
            </a:r>
          </a:p>
          <a:p>
            <a:pPr indent="266700">
              <a:lnSpc>
                <a:spcPct val="150000"/>
              </a:lnSpc>
            </a:pPr>
            <a:r>
              <a:rPr lang="zh-CN" sz="2000" b="0">
                <a:ea typeface="宋体" panose="02010600030101010101" pitchFamily="2" charset="-122"/>
              </a:rPr>
              <a:t>师</a:t>
            </a:r>
            <a:r>
              <a:rPr lang="en-US" sz="2000" b="0">
                <a:latin typeface="Calibri" panose="020F0502020204030204" pitchFamily="34" charset="0"/>
              </a:rPr>
              <a:t>:</a:t>
            </a:r>
            <a:r>
              <a:rPr lang="zh-CN" sz="2000" b="0">
                <a:ea typeface="宋体" panose="02010600030101010101" pitchFamily="2" charset="-122"/>
              </a:rPr>
              <a:t>你能根据今天所学三角形的内角和的知识解决以下问题吗</a:t>
            </a:r>
            <a:r>
              <a:rPr lang="en-US" sz="2000" b="0">
                <a:latin typeface="Calibri" panose="020F0502020204030204" pitchFamily="34" charset="0"/>
              </a:rPr>
              <a:t>?</a:t>
            </a:r>
          </a:p>
          <a:p>
            <a:pPr indent="266700">
              <a:lnSpc>
                <a:spcPct val="150000"/>
              </a:lnSpc>
            </a:pPr>
            <a:r>
              <a:rPr lang="zh-CN" sz="2000" b="0">
                <a:cs typeface="Segoe UI Symbol" panose="020B0502040204020203" charset="0"/>
              </a:rPr>
              <a:t>★</a:t>
            </a:r>
            <a:r>
              <a:rPr lang="zh-CN" sz="2000" b="0">
                <a:ea typeface="宋体" panose="02010600030101010101" pitchFamily="2" charset="-122"/>
              </a:rPr>
              <a:t>我会用</a:t>
            </a:r>
            <a:r>
              <a:rPr lang="en-US" sz="2000" b="0">
                <a:latin typeface="Calibri" panose="020F0502020204030204" pitchFamily="34" charset="0"/>
              </a:rPr>
              <a:t>(1)</a:t>
            </a:r>
            <a:r>
              <a:rPr lang="zh-CN" sz="2000" b="0">
                <a:ea typeface="宋体" panose="02010600030101010101" pitchFamily="2" charset="-122"/>
              </a:rPr>
              <a:t>交通警示牌为等边三角形，求每个角的度数。</a:t>
            </a:r>
            <a:r>
              <a:rPr lang="en-US" sz="2000" b="0">
                <a:latin typeface="Calibri" panose="020F0502020204030204" pitchFamily="34" charset="0"/>
              </a:rPr>
              <a:t>(2)</a:t>
            </a:r>
            <a:r>
              <a:rPr lang="zh-CN" sz="2000" b="0">
                <a:ea typeface="宋体" panose="02010600030101010101" pitchFamily="2" charset="-122"/>
              </a:rPr>
              <a:t>小红家里镜框上的一块三角形玻璃碎了，聪明的小红只带了其中的一块去玻璃店，就配到了和原来一摸一样的，你知道她带了哪一块</a:t>
            </a:r>
            <a:r>
              <a:rPr lang="en-US" sz="2000" b="0">
                <a:latin typeface="Calibri" panose="020F0502020204030204" pitchFamily="34" charset="0"/>
              </a:rPr>
              <a:t>?</a:t>
            </a:r>
          </a:p>
          <a:p>
            <a:pPr indent="266700">
              <a:lnSpc>
                <a:spcPct val="150000"/>
              </a:lnSpc>
            </a:pPr>
            <a:r>
              <a:rPr lang="zh-CN" sz="2000" b="0">
                <a:cs typeface="Segoe UI Symbol" panose="020B0502040204020203" charset="0"/>
              </a:rPr>
              <a:t>★</a:t>
            </a:r>
            <a:r>
              <a:rPr lang="zh-CN" sz="2000" b="0">
                <a:ea typeface="宋体" panose="02010600030101010101" pitchFamily="2" charset="-122"/>
              </a:rPr>
              <a:t>我会做：把一个三角形剪去一个角，可以怎么剪</a:t>
            </a:r>
            <a:r>
              <a:rPr lang="en-US" sz="2000" b="0">
                <a:latin typeface="Calibri" panose="020F0502020204030204" pitchFamily="34" charset="0"/>
              </a:rPr>
              <a:t>?</a:t>
            </a:r>
            <a:r>
              <a:rPr lang="zh-CN" sz="2000" b="0">
                <a:ea typeface="宋体" panose="02010600030101010101" pitchFamily="2" charset="-122"/>
              </a:rPr>
              <a:t>剩下图形的内角和是多少度</a:t>
            </a:r>
            <a:r>
              <a:rPr lang="en-US" sz="2000" b="0">
                <a:latin typeface="Calibri" panose="020F0502020204030204" pitchFamily="34" charset="0"/>
              </a:rPr>
              <a:t>?</a:t>
            </a:r>
          </a:p>
          <a:p>
            <a:pPr indent="266700">
              <a:lnSpc>
                <a:spcPct val="150000"/>
              </a:lnSpc>
            </a:pPr>
            <a:r>
              <a:rPr lang="en-US" sz="2000" b="0">
                <a:latin typeface="Calibri" panose="020F0502020204030204" pitchFamily="34" charset="0"/>
              </a:rPr>
              <a:t>[</a:t>
            </a:r>
            <a:r>
              <a:rPr lang="zh-CN" sz="2000" b="0">
                <a:ea typeface="宋体" panose="02010600030101010101" pitchFamily="2" charset="-122"/>
              </a:rPr>
              <a:t>反思</a:t>
            </a:r>
            <a:r>
              <a:rPr lang="en-US" sz="2000" b="0">
                <a:latin typeface="Calibri" panose="020F0502020204030204" pitchFamily="34" charset="0"/>
              </a:rPr>
              <a:t>]</a:t>
            </a:r>
            <a:r>
              <a:rPr lang="zh-CN" sz="2000" b="0">
                <a:ea typeface="宋体" panose="02010600030101010101" pitchFamily="2" charset="-122"/>
              </a:rPr>
              <a:t>精选生活素材，引导学生在解决生活问题的过程中发展学生的观察能力、思维能力。而把一个三角形减去一个角是一个开放性问题，引导学生借助已有知识、经验与技能去思考，鼓励学生多角度地思考、多维度地分析。这样的设计，扩展了学生地解题视角，挖掘了学生潜能，激活了学生地创新思维</a:t>
            </a:r>
            <a:r>
              <a:rPr lang="en-US" sz="2000" b="0">
                <a:latin typeface="Calibri" panose="020F0502020204030204" pitchFamily="34" charset="0"/>
              </a:rPr>
              <a:t>.</a:t>
            </a:r>
            <a:endParaRPr lang="en-US" altLang="en-US" sz="20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82"/>
          <p:cNvSpPr txBox="1"/>
          <p:nvPr/>
        </p:nvSpPr>
        <p:spPr>
          <a:xfrm>
            <a:off x="4261362" y="4439235"/>
            <a:ext cx="124425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45%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2" name="TextBox 682"/>
          <p:cNvSpPr txBox="1"/>
          <p:nvPr/>
        </p:nvSpPr>
        <p:spPr>
          <a:xfrm>
            <a:off x="4783212" y="3760243"/>
            <a:ext cx="198002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chemeClr val="bg1"/>
                </a:solidFill>
                <a:latin typeface="+mn-ea"/>
                <a:ea typeface="+mn-ea"/>
              </a:rPr>
              <a:t>工作室成员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22555" y="0"/>
            <a:ext cx="1517015" cy="14941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827010" y="90170"/>
            <a:ext cx="42697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3200" b="1" dirty="0">
                <a:solidFill>
                  <a:schemeClr val="accent1"/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rPr>
              <a:t>聚集智慧</a:t>
            </a:r>
            <a:r>
              <a:rPr lang="en-US" altLang="zh-CN" sz="3200" b="1" dirty="0">
                <a:solidFill>
                  <a:schemeClr val="accent1"/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rPr>
              <a:t>     </a:t>
            </a:r>
            <a:r>
              <a:rPr lang="zh-CN" sz="3200" b="1" dirty="0">
                <a:solidFill>
                  <a:schemeClr val="accent1"/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rPr>
              <a:t>汇美同行</a:t>
            </a:r>
            <a:endParaRPr lang="zh-CN" altLang="en-US" sz="3200" b="1" dirty="0">
              <a:solidFill>
                <a:schemeClr val="accent1"/>
              </a:solidFill>
              <a:latin typeface="方正舒体" panose="02010601030101010101" charset="-122"/>
              <a:ea typeface="方正舒体" panose="02010601030101010101" charset="-122"/>
              <a:cs typeface="方正舒体" panose="02010601030101010101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573391" y="4425723"/>
            <a:ext cx="2320996" cy="835163"/>
            <a:chOff x="2756967" y="1240061"/>
            <a:chExt cx="1939543" cy="509838"/>
          </a:xfrm>
          <a:solidFill>
            <a:schemeClr val="accent2"/>
          </a:solidFill>
        </p:grpSpPr>
        <p:sp>
          <p:nvSpPr>
            <p:cNvPr id="13" name="Shape 1708"/>
            <p:cNvSpPr/>
            <p:nvPr/>
          </p:nvSpPr>
          <p:spPr>
            <a:xfrm>
              <a:off x="2756967" y="1240061"/>
              <a:ext cx="1939543" cy="509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17447" tIns="17447" rIns="17447" bIns="17447" numCol="1" anchor="ctr">
              <a:noAutofit/>
            </a:bodyPr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TextBox 52"/>
            <p:cNvSpPr txBox="1"/>
            <p:nvPr/>
          </p:nvSpPr>
          <p:spPr>
            <a:xfrm>
              <a:off x="2997661" y="1322661"/>
              <a:ext cx="1526017" cy="3569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抽象逻辑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540943" y="4382648"/>
            <a:ext cx="2320996" cy="835163"/>
            <a:chOff x="2756967" y="1240061"/>
            <a:chExt cx="1939543" cy="509838"/>
          </a:xfrm>
        </p:grpSpPr>
        <p:sp>
          <p:nvSpPr>
            <p:cNvPr id="18" name="Shape 1708"/>
            <p:cNvSpPr/>
            <p:nvPr/>
          </p:nvSpPr>
          <p:spPr>
            <a:xfrm>
              <a:off x="2756967" y="1240061"/>
              <a:ext cx="1939543" cy="509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7447" tIns="17447" rIns="17447" bIns="17447" numCol="1" anchor="ctr">
              <a:noAutofit/>
            </a:bodyPr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TextBox 1"/>
            <p:cNvSpPr txBox="1"/>
            <p:nvPr/>
          </p:nvSpPr>
          <p:spPr>
            <a:xfrm>
              <a:off x="2997661" y="1322661"/>
              <a:ext cx="1526017" cy="3569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具体形象</a:t>
              </a:r>
            </a:p>
          </p:txBody>
        </p:sp>
      </p:grpSp>
      <p:sp>
        <p:nvSpPr>
          <p:cNvPr id="20" name="Shape 1694"/>
          <p:cNvSpPr/>
          <p:nvPr/>
        </p:nvSpPr>
        <p:spPr>
          <a:xfrm flipV="1">
            <a:off x="4752220" y="2966388"/>
            <a:ext cx="2739728" cy="242739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Shape 1695"/>
          <p:cNvSpPr/>
          <p:nvPr/>
        </p:nvSpPr>
        <p:spPr>
          <a:xfrm>
            <a:off x="6220858" y="1500150"/>
            <a:ext cx="3107270" cy="30608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92D050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Shape 1704"/>
          <p:cNvSpPr/>
          <p:nvPr/>
        </p:nvSpPr>
        <p:spPr>
          <a:xfrm>
            <a:off x="2465606" y="1950532"/>
            <a:ext cx="2612357" cy="25733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26"/>
          <p:cNvSpPr txBox="1"/>
          <p:nvPr/>
        </p:nvSpPr>
        <p:spPr bwMode="auto">
          <a:xfrm>
            <a:off x="2451228" y="2500123"/>
            <a:ext cx="282974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低阶思维</a:t>
            </a:r>
          </a:p>
        </p:txBody>
      </p:sp>
      <p:sp>
        <p:nvSpPr>
          <p:cNvPr id="24" name="TextBox 26"/>
          <p:cNvSpPr txBox="1"/>
          <p:nvPr/>
        </p:nvSpPr>
        <p:spPr bwMode="auto">
          <a:xfrm>
            <a:off x="6357367" y="2262680"/>
            <a:ext cx="3656478" cy="1226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4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高阶思维</a:t>
            </a:r>
          </a:p>
        </p:txBody>
      </p:sp>
      <p:sp>
        <p:nvSpPr>
          <p:cNvPr id="25" name="文本框 3"/>
          <p:cNvSpPr txBox="1"/>
          <p:nvPr/>
        </p:nvSpPr>
        <p:spPr>
          <a:xfrm>
            <a:off x="1069562" y="5943434"/>
            <a:ext cx="108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从低阶到高阶，从形象到抽象，这是思维发展必由之路。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/>
      <p:bldP spid="24" grpId="0"/>
      <p:bldP spid="2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47847" cy="1539623"/>
            <a:chOff x="0" y="0"/>
            <a:chExt cx="12147847" cy="1539623"/>
          </a:xfrm>
        </p:grpSpPr>
        <p:sp>
          <p:nvSpPr>
            <p:cNvPr id="3" name="文本框 2"/>
            <p:cNvSpPr txBox="1"/>
            <p:nvPr/>
          </p:nvSpPr>
          <p:spPr>
            <a:xfrm>
              <a:off x="8115042" y="90170"/>
              <a:ext cx="4032805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聚集智慧</a:t>
              </a:r>
              <a:r>
                <a:rPr lang="en-US" alt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     </a:t>
              </a:r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汇美同行</a:t>
              </a:r>
              <a:endParaRPr lang="zh-CN" altLang="en-US" sz="3200" b="1" dirty="0">
                <a:solidFill>
                  <a:schemeClr val="accent1"/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endParaRPr>
            </a:p>
          </p:txBody>
        </p:sp>
        <p:pic>
          <p:nvPicPr>
            <p:cNvPr id="4" name="图片 3" descr="徽标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62671" cy="1539623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 flipV="1">
              <a:off x="1706687" y="693491"/>
              <a:ext cx="10225136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97770" y="3339181"/>
            <a:ext cx="4727550" cy="157889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Clr>
                <a:srgbClr val="CC0000"/>
              </a:buClr>
              <a:buFont typeface="Wingdings" panose="05000000000000000000" pitchFamily="2" charset="2"/>
              <a:buChar char="l"/>
            </a:pPr>
            <a:r>
              <a:rPr lang="zh-CN" altLang="en-US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怎么从十位开始除？</a:t>
            </a:r>
          </a:p>
          <a:p>
            <a:pPr>
              <a:spcBef>
                <a:spcPct val="30000"/>
              </a:spcBef>
              <a:buClr>
                <a:srgbClr val="CC0000"/>
              </a:buClr>
              <a:buFont typeface="Wingdings" panose="05000000000000000000" pitchFamily="2" charset="2"/>
              <a:buChar char="l"/>
            </a:pPr>
            <a:r>
              <a:rPr lang="zh-CN" altLang="en-US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为什么分开写？</a:t>
            </a:r>
          </a:p>
          <a:p>
            <a:pPr>
              <a:spcBef>
                <a:spcPct val="15000"/>
              </a:spcBef>
              <a:buClr>
                <a:srgbClr val="CC0000"/>
              </a:buClr>
              <a:buFont typeface="Wingdings" panose="05000000000000000000" pitchFamily="2" charset="2"/>
            </a:pP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迄今未有教材引起重视！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847" y="4965701"/>
            <a:ext cx="3204100" cy="2081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7704" y="4411134"/>
            <a:ext cx="2916238" cy="24272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" name="Group 60"/>
          <p:cNvGrpSpPr/>
          <p:nvPr/>
        </p:nvGrpSpPr>
        <p:grpSpPr>
          <a:xfrm>
            <a:off x="6495905" y="5038198"/>
            <a:ext cx="1223963" cy="439737"/>
            <a:chOff x="4150" y="1162"/>
            <a:chExt cx="953" cy="370"/>
          </a:xfrm>
        </p:grpSpPr>
        <p:sp>
          <p:nvSpPr>
            <p:cNvPr id="10" name="Text Box 61"/>
            <p:cNvSpPr txBox="1">
              <a:spLocks noChangeArrowheads="1"/>
            </p:cNvSpPr>
            <p:nvPr/>
          </p:nvSpPr>
          <p:spPr bwMode="auto">
            <a:xfrm>
              <a:off x="4150" y="1162"/>
              <a:ext cx="953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5000"/>
                </a:lnSpc>
                <a:spcBef>
                  <a:spcPct val="15000"/>
                </a:spcBef>
              </a:pPr>
              <a:r>
                <a:rPr lang="zh-CN" altLang="en-US" sz="2400" dirty="0">
                  <a:latin typeface="宋体" panose="02010600030101010101" pitchFamily="2" charset="-122"/>
                </a:rPr>
                <a:t> </a:t>
              </a:r>
              <a:r>
                <a:rPr lang="en-US" altLang="zh-CN" sz="2400">
                  <a:latin typeface="宋体" panose="02010600030101010101" pitchFamily="2" charset="-122"/>
                </a:rPr>
                <a:t>2 46</a:t>
              </a:r>
            </a:p>
          </p:txBody>
        </p:sp>
        <p:grpSp>
          <p:nvGrpSpPr>
            <p:cNvPr id="11" name="Group 62"/>
            <p:cNvGrpSpPr/>
            <p:nvPr/>
          </p:nvGrpSpPr>
          <p:grpSpPr>
            <a:xfrm>
              <a:off x="4428" y="1207"/>
              <a:ext cx="509" cy="318"/>
              <a:chOff x="4428" y="1207"/>
              <a:chExt cx="509" cy="318"/>
            </a:xfrm>
          </p:grpSpPr>
          <p:sp>
            <p:nvSpPr>
              <p:cNvPr id="12" name="Arc 63"/>
              <p:cNvSpPr/>
              <p:nvPr/>
            </p:nvSpPr>
            <p:spPr>
              <a:xfrm>
                <a:off x="4428" y="1207"/>
                <a:ext cx="79" cy="3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0" y="1"/>
                  </a:cxn>
                </a:cxnLst>
                <a:rect l="0" t="0" r="0" b="0"/>
                <a:pathLst>
                  <a:path w="21600" h="27146" fill="none">
                    <a:moveTo>
                      <a:pt x="20532" y="-1"/>
                    </a:moveTo>
                    <a:cubicBezTo>
                      <a:pt x="21239" y="2165"/>
                      <a:pt x="21600" y="4428"/>
                      <a:pt x="21600" y="6707"/>
                    </a:cubicBezTo>
                    <a:cubicBezTo>
                      <a:pt x="21600" y="15943"/>
                      <a:pt x="15726" y="24158"/>
                      <a:pt x="6986" y="27146"/>
                    </a:cubicBezTo>
                  </a:path>
                  <a:path w="21600" h="27146" stroke="0">
                    <a:moveTo>
                      <a:pt x="20532" y="-1"/>
                    </a:moveTo>
                    <a:cubicBezTo>
                      <a:pt x="21239" y="2165"/>
                      <a:pt x="21600" y="4428"/>
                      <a:pt x="21600" y="6707"/>
                    </a:cubicBezTo>
                    <a:cubicBezTo>
                      <a:pt x="21600" y="15943"/>
                      <a:pt x="15726" y="24158"/>
                      <a:pt x="6986" y="27146"/>
                    </a:cubicBezTo>
                    <a:lnTo>
                      <a:pt x="0" y="6707"/>
                    </a:lnTo>
                    <a:lnTo>
                      <a:pt x="20532" y="-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Line 64"/>
              <p:cNvSpPr/>
              <p:nvPr/>
            </p:nvSpPr>
            <p:spPr>
              <a:xfrm>
                <a:off x="4500" y="1207"/>
                <a:ext cx="437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14" name="Text Box 65"/>
          <p:cNvSpPr txBox="1">
            <a:spLocks noChangeArrowheads="1"/>
          </p:cNvSpPr>
          <p:nvPr/>
        </p:nvSpPr>
        <p:spPr bwMode="auto">
          <a:xfrm>
            <a:off x="6967392" y="4677834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宋体" panose="02010600030101010101" pitchFamily="2" charset="-122"/>
              </a:rPr>
              <a:t>2</a:t>
            </a:r>
          </a:p>
        </p:txBody>
      </p:sp>
      <p:sp>
        <p:nvSpPr>
          <p:cNvPr id="15" name="Text Box 65"/>
          <p:cNvSpPr txBox="1">
            <a:spLocks noChangeArrowheads="1"/>
          </p:cNvSpPr>
          <p:nvPr/>
        </p:nvSpPr>
        <p:spPr bwMode="auto">
          <a:xfrm>
            <a:off x="7143604" y="4685772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宋体" panose="02010600030101010101" pitchFamily="2" charset="-122"/>
              </a:rPr>
              <a:t>3</a:t>
            </a:r>
          </a:p>
        </p:txBody>
      </p:sp>
      <p:sp>
        <p:nvSpPr>
          <p:cNvPr id="16" name="Text Box 65"/>
          <p:cNvSpPr txBox="1">
            <a:spLocks noChangeArrowheads="1"/>
          </p:cNvSpPr>
          <p:nvPr/>
        </p:nvSpPr>
        <p:spPr bwMode="auto">
          <a:xfrm>
            <a:off x="6978505" y="5306484"/>
            <a:ext cx="917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</a:rPr>
              <a:t>6</a:t>
            </a:r>
          </a:p>
        </p:txBody>
      </p:sp>
      <p:sp>
        <p:nvSpPr>
          <p:cNvPr id="17" name="Text Box 65"/>
          <p:cNvSpPr txBox="1">
            <a:spLocks noChangeArrowheads="1"/>
          </p:cNvSpPr>
          <p:nvPr/>
        </p:nvSpPr>
        <p:spPr bwMode="auto">
          <a:xfrm>
            <a:off x="6967393" y="5309659"/>
            <a:ext cx="17621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宋体" panose="02010600030101010101" pitchFamily="2" charset="-122"/>
              </a:rPr>
              <a:t>4</a:t>
            </a:r>
          </a:p>
        </p:txBody>
      </p:sp>
      <p:sp>
        <p:nvSpPr>
          <p:cNvPr id="18" name="Text Box 65"/>
          <p:cNvSpPr txBox="1">
            <a:spLocks noChangeArrowheads="1"/>
          </p:cNvSpPr>
          <p:nvPr/>
        </p:nvSpPr>
        <p:spPr bwMode="auto">
          <a:xfrm>
            <a:off x="9343879" y="5011210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3</a:t>
            </a:r>
          </a:p>
        </p:txBody>
      </p:sp>
      <p:sp>
        <p:nvSpPr>
          <p:cNvPr id="19" name="Text Box 65"/>
          <p:cNvSpPr txBox="1">
            <a:spLocks noChangeArrowheads="1"/>
          </p:cNvSpPr>
          <p:nvPr/>
        </p:nvSpPr>
        <p:spPr bwMode="auto">
          <a:xfrm>
            <a:off x="9080354" y="5011210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133475" y="1110470"/>
            <a:ext cx="8966200" cy="222214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1500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关于“提出问题”的反思性实践：</a:t>
            </a:r>
          </a:p>
          <a:p>
            <a:pPr>
              <a:spcBef>
                <a:spcPct val="15000"/>
              </a:spcBef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ffectLst>
                  <a:outerShdw blurRad="38100" dist="38100" dir="2700000">
                    <a:srgbClr val="FFFFFF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原有的大量实践：由条件提出问题</a:t>
            </a:r>
          </a:p>
          <a:p>
            <a:pPr>
              <a:spcBef>
                <a:spcPct val="1500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zh-CN" altLang="en-US" sz="2400" dirty="0">
                <a:effectLst>
                  <a:outerShdw blurRad="38100" dist="38100" dir="2700000">
                    <a:srgbClr val="FFFFFF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大多只是理解与推理（辅助训练）</a:t>
            </a:r>
          </a:p>
          <a:p>
            <a:pPr>
              <a:spcBef>
                <a:spcPct val="15000"/>
              </a:spcBef>
              <a:buClr>
                <a:srgbClr val="990000"/>
              </a:buClr>
              <a:buFont typeface="Wingdings" panose="05000000000000000000" pitchFamily="2" charset="2"/>
            </a:pPr>
            <a:r>
              <a:rPr lang="zh-CN" altLang="en-US" sz="2400" dirty="0">
                <a:effectLst>
                  <a:outerShdw blurRad="38100" dist="38100" dir="2700000">
                    <a:srgbClr val="FFFFFF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还必须重视学习过程中的质疑问难</a:t>
            </a:r>
          </a:p>
          <a:p>
            <a:pPr>
              <a:spcBef>
                <a:spcPct val="15000"/>
              </a:spcBef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ffectLst>
                  <a:outerShdw blurRad="38100" dist="38100" dir="2700000">
                    <a:srgbClr val="FFFFFF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长期存在的现象：漠视学生的疑问</a:t>
            </a: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5310835" y="5962681"/>
            <a:ext cx="37449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为什么要写成三层楼？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rcRect l="27632" t="47551" r="41983" b="13797"/>
          <a:stretch>
            <a:fillRect/>
          </a:stretch>
        </p:blipFill>
        <p:spPr>
          <a:xfrm>
            <a:off x="6381751" y="1014413"/>
            <a:ext cx="3059112" cy="2593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Picture 7" descr="1"/>
          <p:cNvPicPr>
            <a:picLocks noChangeAspect="1"/>
          </p:cNvPicPr>
          <p:nvPr/>
        </p:nvPicPr>
        <p:blipFill>
          <a:blip r:embed="rId6"/>
          <a:srcRect l="9465" t="13417" r="8780" b="7846"/>
          <a:stretch>
            <a:fillRect/>
          </a:stretch>
        </p:blipFill>
        <p:spPr>
          <a:xfrm>
            <a:off x="9521836" y="2151077"/>
            <a:ext cx="2484437" cy="28797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4" name="Text Box 65"/>
          <p:cNvSpPr txBox="1">
            <a:spLocks noChangeArrowheads="1"/>
          </p:cNvSpPr>
          <p:nvPr/>
        </p:nvSpPr>
        <p:spPr bwMode="auto">
          <a:xfrm>
            <a:off x="11069289" y="2896245"/>
            <a:ext cx="5254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？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7" grpId="0" bldLvl="0"/>
      <p:bldP spid="21" grpId="0" bldLvl="0" animBg="1"/>
      <p:bldP spid="24" grpId="0" bldLvl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47847" cy="1539623"/>
            <a:chOff x="0" y="0"/>
            <a:chExt cx="12147847" cy="1539623"/>
          </a:xfrm>
        </p:grpSpPr>
        <p:sp>
          <p:nvSpPr>
            <p:cNvPr id="3" name="文本框 2"/>
            <p:cNvSpPr txBox="1"/>
            <p:nvPr/>
          </p:nvSpPr>
          <p:spPr>
            <a:xfrm>
              <a:off x="8115042" y="90170"/>
              <a:ext cx="4032805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聚集智慧</a:t>
              </a:r>
              <a:r>
                <a:rPr lang="en-US" alt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     </a:t>
              </a:r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汇美同行</a:t>
              </a:r>
              <a:endParaRPr lang="zh-CN" altLang="en-US" sz="3200" b="1" dirty="0">
                <a:solidFill>
                  <a:schemeClr val="accent1"/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endParaRPr>
            </a:p>
          </p:txBody>
        </p:sp>
        <p:pic>
          <p:nvPicPr>
            <p:cNvPr id="4" name="图片 3" descr="徽标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62671" cy="1539623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 flipV="1">
              <a:off x="1706687" y="693491"/>
              <a:ext cx="10225136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8" descr="02"/>
          <p:cNvPicPr>
            <a:picLocks noChangeAspect="1"/>
          </p:cNvPicPr>
          <p:nvPr/>
        </p:nvPicPr>
        <p:blipFill>
          <a:blip r:embed="rId3"/>
          <a:srcRect r="37897"/>
          <a:stretch>
            <a:fillRect/>
          </a:stretch>
        </p:blipFill>
        <p:spPr>
          <a:xfrm>
            <a:off x="5370514" y="2222500"/>
            <a:ext cx="403225" cy="833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9" descr="0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642"/>
          <a:stretch>
            <a:fillRect/>
          </a:stretch>
        </p:blipFill>
        <p:spPr>
          <a:xfrm>
            <a:off x="5975350" y="2232025"/>
            <a:ext cx="222250" cy="833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10" descr="0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642"/>
          <a:stretch>
            <a:fillRect/>
          </a:stretch>
        </p:blipFill>
        <p:spPr>
          <a:xfrm>
            <a:off x="6169025" y="2232025"/>
            <a:ext cx="222250" cy="833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11" descr="02"/>
          <p:cNvPicPr>
            <a:picLocks noChangeAspect="1"/>
          </p:cNvPicPr>
          <p:nvPr/>
        </p:nvPicPr>
        <p:blipFill>
          <a:blip r:embed="rId3"/>
          <a:srcRect l="65642"/>
          <a:stretch>
            <a:fillRect/>
          </a:stretch>
        </p:blipFill>
        <p:spPr>
          <a:xfrm>
            <a:off x="6381750" y="2243139"/>
            <a:ext cx="223838" cy="833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2" descr="0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642"/>
          <a:stretch>
            <a:fillRect/>
          </a:stretch>
        </p:blipFill>
        <p:spPr>
          <a:xfrm>
            <a:off x="6575425" y="2252664"/>
            <a:ext cx="223838" cy="833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4" descr="0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496"/>
          <a:stretch>
            <a:fillRect/>
          </a:stretch>
        </p:blipFill>
        <p:spPr>
          <a:xfrm>
            <a:off x="5038725" y="2222500"/>
            <a:ext cx="431800" cy="833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18" descr="0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642"/>
          <a:stretch>
            <a:fillRect/>
          </a:stretch>
        </p:blipFill>
        <p:spPr>
          <a:xfrm>
            <a:off x="6796089" y="2266950"/>
            <a:ext cx="223837" cy="833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19" descr="0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496"/>
          <a:stretch>
            <a:fillRect/>
          </a:stretch>
        </p:blipFill>
        <p:spPr>
          <a:xfrm>
            <a:off x="4692650" y="2222500"/>
            <a:ext cx="431800" cy="833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Picture 20" descr="0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496"/>
          <a:stretch>
            <a:fillRect/>
          </a:stretch>
        </p:blipFill>
        <p:spPr>
          <a:xfrm>
            <a:off x="4346575" y="2208214"/>
            <a:ext cx="431800" cy="8334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" name="Group 36"/>
          <p:cNvGrpSpPr/>
          <p:nvPr/>
        </p:nvGrpSpPr>
        <p:grpSpPr>
          <a:xfrm>
            <a:off x="4457701" y="3160713"/>
            <a:ext cx="2462213" cy="1473200"/>
            <a:chOff x="4055" y="2160"/>
            <a:chExt cx="1551" cy="928"/>
          </a:xfrm>
        </p:grpSpPr>
        <p:sp>
          <p:nvSpPr>
            <p:cNvPr id="25" name="Oval 22"/>
            <p:cNvSpPr/>
            <p:nvPr/>
          </p:nvSpPr>
          <p:spPr>
            <a:xfrm>
              <a:off x="4055" y="2341"/>
              <a:ext cx="458" cy="740"/>
            </a:xfrm>
            <a:prstGeom prst="ellipse">
              <a:avLst/>
            </a:prstGeom>
            <a:noFill/>
            <a:ln w="9525" cap="flat" cmpd="sng">
              <a:solidFill>
                <a:schemeClr val="accent2">
                  <a:lumMod val="5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endParaRPr lang="zh-CN" altLang="en-US" sz="2800" b="1" dirty="0"/>
            </a:p>
          </p:txBody>
        </p:sp>
        <p:sp>
          <p:nvSpPr>
            <p:cNvPr id="26" name="Oval 23"/>
            <p:cNvSpPr/>
            <p:nvPr/>
          </p:nvSpPr>
          <p:spPr>
            <a:xfrm>
              <a:off x="4604" y="2348"/>
              <a:ext cx="458" cy="740"/>
            </a:xfrm>
            <a:prstGeom prst="ellipse">
              <a:avLst/>
            </a:prstGeom>
            <a:noFill/>
            <a:ln w="9525" cap="flat" cmpd="sng">
              <a:solidFill>
                <a:schemeClr val="accent2">
                  <a:lumMod val="5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endParaRPr lang="zh-CN" altLang="en-US" sz="2800" b="1" dirty="0"/>
            </a:p>
          </p:txBody>
        </p:sp>
        <p:sp>
          <p:nvSpPr>
            <p:cNvPr id="27" name="Oval 24"/>
            <p:cNvSpPr/>
            <p:nvPr/>
          </p:nvSpPr>
          <p:spPr>
            <a:xfrm>
              <a:off x="5148" y="2341"/>
              <a:ext cx="458" cy="740"/>
            </a:xfrm>
            <a:prstGeom prst="ellipse">
              <a:avLst/>
            </a:prstGeom>
            <a:noFill/>
            <a:ln w="9525" cap="flat" cmpd="sng">
              <a:solidFill>
                <a:schemeClr val="accent2">
                  <a:lumMod val="5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endParaRPr lang="zh-CN" altLang="en-US" sz="2800" b="1" dirty="0"/>
            </a:p>
          </p:txBody>
        </p:sp>
        <p:sp>
          <p:nvSpPr>
            <p:cNvPr id="28" name="Line 25"/>
            <p:cNvSpPr/>
            <p:nvPr/>
          </p:nvSpPr>
          <p:spPr>
            <a:xfrm>
              <a:off x="4831" y="2160"/>
              <a:ext cx="0" cy="211"/>
            </a:xfrm>
            <a:prstGeom prst="line">
              <a:avLst/>
            </a:prstGeom>
            <a:ln w="57150" cap="flat" cmpd="sng">
              <a:solidFill>
                <a:schemeClr val="accent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9" name="Line 26"/>
            <p:cNvSpPr/>
            <p:nvPr/>
          </p:nvSpPr>
          <p:spPr>
            <a:xfrm>
              <a:off x="4295" y="2160"/>
              <a:ext cx="0" cy="211"/>
            </a:xfrm>
            <a:prstGeom prst="line">
              <a:avLst/>
            </a:prstGeom>
            <a:ln w="57150" cap="flat" cmpd="sng">
              <a:solidFill>
                <a:schemeClr val="accent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0" name="Line 27"/>
            <p:cNvSpPr/>
            <p:nvPr/>
          </p:nvSpPr>
          <p:spPr>
            <a:xfrm>
              <a:off x="5375" y="2160"/>
              <a:ext cx="0" cy="211"/>
            </a:xfrm>
            <a:prstGeom prst="line">
              <a:avLst/>
            </a:prstGeom>
            <a:ln w="57150" cap="flat" cmpd="sng">
              <a:solidFill>
                <a:schemeClr val="accent1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31" name="AutoShape 37"/>
          <p:cNvSpPr/>
          <p:nvPr/>
        </p:nvSpPr>
        <p:spPr>
          <a:xfrm>
            <a:off x="4252914" y="2081213"/>
            <a:ext cx="2822575" cy="108585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zh-CN" altLang="en-US" sz="2800" b="1" dirty="0"/>
          </a:p>
        </p:txBody>
      </p:sp>
      <p:grpSp>
        <p:nvGrpSpPr>
          <p:cNvPr id="32" name="Group 63"/>
          <p:cNvGrpSpPr/>
          <p:nvPr/>
        </p:nvGrpSpPr>
        <p:grpSpPr>
          <a:xfrm>
            <a:off x="4549776" y="2189163"/>
            <a:ext cx="1139825" cy="868362"/>
            <a:chOff x="4059" y="2296"/>
            <a:chExt cx="718" cy="547"/>
          </a:xfrm>
        </p:grpSpPr>
        <p:pic>
          <p:nvPicPr>
            <p:cNvPr id="33" name="Picture 53" descr="0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5642"/>
            <a:stretch>
              <a:fillRect/>
            </a:stretch>
          </p:blipFill>
          <p:spPr>
            <a:xfrm>
              <a:off x="4119" y="2296"/>
              <a:ext cx="140" cy="5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" name="Picture 54" descr="0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5642"/>
            <a:stretch>
              <a:fillRect/>
            </a:stretch>
          </p:blipFill>
          <p:spPr>
            <a:xfrm>
              <a:off x="4241" y="2296"/>
              <a:ext cx="140" cy="5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" name="Picture 55" descr="02"/>
            <p:cNvPicPr>
              <a:picLocks noChangeAspect="1"/>
            </p:cNvPicPr>
            <p:nvPr/>
          </p:nvPicPr>
          <p:blipFill>
            <a:blip r:embed="rId3"/>
            <a:srcRect l="65642"/>
            <a:stretch>
              <a:fillRect/>
            </a:stretch>
          </p:blipFill>
          <p:spPr>
            <a:xfrm>
              <a:off x="4375" y="2303"/>
              <a:ext cx="141" cy="5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6" name="Picture 56" descr="0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5642"/>
            <a:stretch>
              <a:fillRect/>
            </a:stretch>
          </p:blipFill>
          <p:spPr>
            <a:xfrm>
              <a:off x="4497" y="2309"/>
              <a:ext cx="141" cy="5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" name="Picture 57" descr="0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5642"/>
            <a:stretch>
              <a:fillRect/>
            </a:stretch>
          </p:blipFill>
          <p:spPr>
            <a:xfrm>
              <a:off x="4636" y="2318"/>
              <a:ext cx="141" cy="5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8" name="Picture 58" descr="0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5642"/>
            <a:stretch>
              <a:fillRect/>
            </a:stretch>
          </p:blipFill>
          <p:spPr>
            <a:xfrm>
              <a:off x="4059" y="2296"/>
              <a:ext cx="140" cy="5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9" name="Picture 59" descr="0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5642"/>
            <a:stretch>
              <a:fillRect/>
            </a:stretch>
          </p:blipFill>
          <p:spPr>
            <a:xfrm>
              <a:off x="4181" y="2296"/>
              <a:ext cx="140" cy="5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" name="Picture 60" descr="0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5642"/>
            <a:stretch>
              <a:fillRect/>
            </a:stretch>
          </p:blipFill>
          <p:spPr>
            <a:xfrm>
              <a:off x="4315" y="2303"/>
              <a:ext cx="141" cy="5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" name="Picture 61" descr="0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5642"/>
            <a:stretch>
              <a:fillRect/>
            </a:stretch>
          </p:blipFill>
          <p:spPr>
            <a:xfrm>
              <a:off x="4437" y="2309"/>
              <a:ext cx="141" cy="5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2" name="Picture 62" descr="0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5642"/>
            <a:stretch>
              <a:fillRect/>
            </a:stretch>
          </p:blipFill>
          <p:spPr>
            <a:xfrm>
              <a:off x="4567" y="2318"/>
              <a:ext cx="141" cy="525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43" name="Picture 64" descr="0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642"/>
          <a:stretch>
            <a:fillRect/>
          </a:stretch>
        </p:blipFill>
        <p:spPr>
          <a:xfrm>
            <a:off x="5773739" y="2222500"/>
            <a:ext cx="223837" cy="833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" name="Rectangle 65"/>
          <p:cNvSpPr>
            <a:spLocks noChangeArrowheads="1"/>
          </p:cNvSpPr>
          <p:nvPr/>
        </p:nvSpPr>
        <p:spPr bwMode="auto">
          <a:xfrm>
            <a:off x="4295775" y="1614489"/>
            <a:ext cx="2160588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再分“根</a:t>
            </a:r>
            <a:r>
              <a:rPr lang="en-US" altLang="zh-CN" sz="28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”</a:t>
            </a:r>
          </a:p>
        </p:txBody>
      </p:sp>
      <p:sp>
        <p:nvSpPr>
          <p:cNvPr id="45" name="Text Box 66"/>
          <p:cNvSpPr txBox="1">
            <a:spLocks noChangeArrowheads="1"/>
          </p:cNvSpPr>
          <p:nvPr/>
        </p:nvSpPr>
        <p:spPr bwMode="auto">
          <a:xfrm>
            <a:off x="5594350" y="5638801"/>
            <a:ext cx="4318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80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6</a:t>
            </a:r>
          </a:p>
        </p:txBody>
      </p:sp>
      <p:grpSp>
        <p:nvGrpSpPr>
          <p:cNvPr id="46" name="Group 67"/>
          <p:cNvGrpSpPr/>
          <p:nvPr/>
        </p:nvGrpSpPr>
        <p:grpSpPr>
          <a:xfrm>
            <a:off x="4751392" y="4919662"/>
            <a:ext cx="1368425" cy="576263"/>
            <a:chOff x="4164" y="1162"/>
            <a:chExt cx="953" cy="363"/>
          </a:xfrm>
        </p:grpSpPr>
        <p:sp>
          <p:nvSpPr>
            <p:cNvPr id="47" name="Text Box 68"/>
            <p:cNvSpPr txBox="1">
              <a:spLocks noChangeArrowheads="1"/>
            </p:cNvSpPr>
            <p:nvPr/>
          </p:nvSpPr>
          <p:spPr bwMode="auto">
            <a:xfrm>
              <a:off x="4164" y="1162"/>
              <a:ext cx="953" cy="27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5000"/>
                </a:lnSpc>
                <a:spcBef>
                  <a:spcPct val="15000"/>
                </a:spcBef>
                <a:defRPr/>
              </a:pPr>
              <a:r>
                <a:rPr kumimoji="1" lang="zh-CN" altLang="en-US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 </a:t>
              </a:r>
              <a:r>
                <a:rPr kumimoji="1" lang="en-US" altLang="zh-CN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  <a:r>
                <a:rPr kumimoji="1" lang="en-US" altLang="zh-CN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  </a:t>
              </a:r>
              <a:r>
                <a:rPr kumimoji="1" lang="en-US" altLang="zh-CN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4 </a:t>
              </a:r>
            </a:p>
          </p:txBody>
        </p:sp>
        <p:grpSp>
          <p:nvGrpSpPr>
            <p:cNvPr id="48" name="Group 69"/>
            <p:cNvGrpSpPr/>
            <p:nvPr/>
          </p:nvGrpSpPr>
          <p:grpSpPr>
            <a:xfrm>
              <a:off x="4428" y="1207"/>
              <a:ext cx="509" cy="318"/>
              <a:chOff x="4428" y="1207"/>
              <a:chExt cx="509" cy="318"/>
            </a:xfrm>
          </p:grpSpPr>
          <p:sp>
            <p:nvSpPr>
              <p:cNvPr id="49" name="Arc 70"/>
              <p:cNvSpPr/>
              <p:nvPr/>
            </p:nvSpPr>
            <p:spPr>
              <a:xfrm>
                <a:off x="4428" y="1207"/>
                <a:ext cx="79" cy="318"/>
              </a:xfrm>
              <a:custGeom>
                <a:avLst/>
                <a:gdLst>
                  <a:gd name="txL" fmla="*/ 0 w 21600"/>
                  <a:gd name="txT" fmla="*/ 0 h 27146"/>
                  <a:gd name="txR" fmla="*/ 21600 w 21600"/>
                  <a:gd name="txB" fmla="*/ 27146 h 27146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7146" fill="none">
                    <a:moveTo>
                      <a:pt x="20532" y="-1"/>
                    </a:moveTo>
                    <a:cubicBezTo>
                      <a:pt x="21239" y="2165"/>
                      <a:pt x="21600" y="4428"/>
                      <a:pt x="21600" y="6707"/>
                    </a:cubicBezTo>
                    <a:cubicBezTo>
                      <a:pt x="21600" y="15943"/>
                      <a:pt x="15726" y="24158"/>
                      <a:pt x="6986" y="27146"/>
                    </a:cubicBezTo>
                  </a:path>
                  <a:path w="21600" h="27146" stroke="0">
                    <a:moveTo>
                      <a:pt x="20532" y="-1"/>
                    </a:moveTo>
                    <a:cubicBezTo>
                      <a:pt x="21239" y="2165"/>
                      <a:pt x="21600" y="4428"/>
                      <a:pt x="21600" y="6707"/>
                    </a:cubicBezTo>
                    <a:cubicBezTo>
                      <a:pt x="21600" y="15943"/>
                      <a:pt x="15726" y="24158"/>
                      <a:pt x="6986" y="27146"/>
                    </a:cubicBezTo>
                    <a:lnTo>
                      <a:pt x="0" y="6707"/>
                    </a:lnTo>
                    <a:lnTo>
                      <a:pt x="20532" y="-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Line 71"/>
              <p:cNvSpPr/>
              <p:nvPr/>
            </p:nvSpPr>
            <p:spPr>
              <a:xfrm>
                <a:off x="4500" y="1207"/>
                <a:ext cx="437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51" name="Text Box 72"/>
          <p:cNvSpPr txBox="1">
            <a:spLocks noChangeArrowheads="1"/>
          </p:cNvSpPr>
          <p:nvPr/>
        </p:nvSpPr>
        <p:spPr bwMode="auto">
          <a:xfrm>
            <a:off x="5953125" y="4633914"/>
            <a:ext cx="719138" cy="403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defRPr/>
            </a:pP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商</a:t>
            </a:r>
          </a:p>
        </p:txBody>
      </p:sp>
      <p:sp>
        <p:nvSpPr>
          <p:cNvPr id="52" name="Text Box 73"/>
          <p:cNvSpPr txBox="1">
            <a:spLocks noChangeArrowheads="1"/>
          </p:cNvSpPr>
          <p:nvPr/>
        </p:nvSpPr>
        <p:spPr bwMode="auto">
          <a:xfrm>
            <a:off x="5341938" y="4537372"/>
            <a:ext cx="4318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1</a:t>
            </a:r>
          </a:p>
        </p:txBody>
      </p:sp>
      <p:sp>
        <p:nvSpPr>
          <p:cNvPr id="53" name="Text Box 74"/>
          <p:cNvSpPr txBox="1">
            <a:spLocks noChangeArrowheads="1"/>
          </p:cNvSpPr>
          <p:nvPr/>
        </p:nvSpPr>
        <p:spPr bwMode="auto">
          <a:xfrm>
            <a:off x="5378450" y="5248276"/>
            <a:ext cx="4318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80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3</a:t>
            </a:r>
          </a:p>
        </p:txBody>
      </p:sp>
      <p:sp>
        <p:nvSpPr>
          <p:cNvPr id="54" name="Text Box 75"/>
          <p:cNvSpPr txBox="1">
            <a:spLocks noChangeArrowheads="1"/>
          </p:cNvSpPr>
          <p:nvPr/>
        </p:nvSpPr>
        <p:spPr bwMode="auto">
          <a:xfrm>
            <a:off x="5953125" y="5310189"/>
            <a:ext cx="719138" cy="403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defRPr/>
            </a:pPr>
            <a:r>
              <a:rPr lang="zh-CN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乘</a:t>
            </a:r>
          </a:p>
        </p:txBody>
      </p:sp>
      <p:sp>
        <p:nvSpPr>
          <p:cNvPr id="55" name="Line 76"/>
          <p:cNvSpPr/>
          <p:nvPr/>
        </p:nvSpPr>
        <p:spPr>
          <a:xfrm>
            <a:off x="5233989" y="5700713"/>
            <a:ext cx="7207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" name="Text Box 77"/>
          <p:cNvSpPr txBox="1">
            <a:spLocks noChangeArrowheads="1"/>
          </p:cNvSpPr>
          <p:nvPr/>
        </p:nvSpPr>
        <p:spPr bwMode="auto">
          <a:xfrm>
            <a:off x="5378450" y="5641976"/>
            <a:ext cx="4318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80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1</a:t>
            </a:r>
          </a:p>
        </p:txBody>
      </p:sp>
      <p:sp>
        <p:nvSpPr>
          <p:cNvPr id="57" name="Text Box 78"/>
          <p:cNvSpPr txBox="1">
            <a:spLocks noChangeArrowheads="1"/>
          </p:cNvSpPr>
          <p:nvPr/>
        </p:nvSpPr>
        <p:spPr bwMode="auto">
          <a:xfrm>
            <a:off x="5953125" y="5713414"/>
            <a:ext cx="719138" cy="403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defRPr/>
            </a:pPr>
            <a:r>
              <a:rPr lang="zh-CN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减</a:t>
            </a:r>
          </a:p>
        </p:txBody>
      </p:sp>
      <p:sp>
        <p:nvSpPr>
          <p:cNvPr id="58" name="Text Box 79"/>
          <p:cNvSpPr txBox="1">
            <a:spLocks noChangeArrowheads="1"/>
          </p:cNvSpPr>
          <p:nvPr/>
        </p:nvSpPr>
        <p:spPr bwMode="auto">
          <a:xfrm>
            <a:off x="6313488" y="5713414"/>
            <a:ext cx="719138" cy="403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defRPr/>
            </a:pPr>
            <a:r>
              <a:rPr lang="zh-CN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落</a:t>
            </a:r>
          </a:p>
        </p:txBody>
      </p:sp>
      <p:pic>
        <p:nvPicPr>
          <p:cNvPr id="59" name="Picture 42" descr="0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0582" b="-3545"/>
          <a:stretch>
            <a:fillRect/>
          </a:stretch>
        </p:blipFill>
        <p:spPr>
          <a:xfrm>
            <a:off x="2389188" y="2244726"/>
            <a:ext cx="431800" cy="728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" name="Picture 43" descr="0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642"/>
          <a:stretch>
            <a:fillRect/>
          </a:stretch>
        </p:blipFill>
        <p:spPr>
          <a:xfrm>
            <a:off x="3003551" y="2243139"/>
            <a:ext cx="212725" cy="701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" name="Picture 44" descr="0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642"/>
          <a:stretch>
            <a:fillRect/>
          </a:stretch>
        </p:blipFill>
        <p:spPr>
          <a:xfrm>
            <a:off x="3143251" y="2243139"/>
            <a:ext cx="212725" cy="701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" name="Picture 45" descr="0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642"/>
          <a:stretch>
            <a:fillRect/>
          </a:stretch>
        </p:blipFill>
        <p:spPr>
          <a:xfrm>
            <a:off x="3289300" y="2249489"/>
            <a:ext cx="215900" cy="701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" name="Picture 53" descr="0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0582" b="-3545"/>
          <a:stretch>
            <a:fillRect/>
          </a:stretch>
        </p:blipFill>
        <p:spPr>
          <a:xfrm>
            <a:off x="2063750" y="2243138"/>
            <a:ext cx="433388" cy="728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" name="Picture 54" descr="0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0582" b="-3545"/>
          <a:stretch>
            <a:fillRect/>
          </a:stretch>
        </p:blipFill>
        <p:spPr>
          <a:xfrm>
            <a:off x="2711450" y="2235201"/>
            <a:ext cx="431800" cy="728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" name="Picture 55" descr="0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0582" b="-3545"/>
          <a:stretch>
            <a:fillRect/>
          </a:stretch>
        </p:blipFill>
        <p:spPr>
          <a:xfrm>
            <a:off x="1774825" y="2243138"/>
            <a:ext cx="433388" cy="728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" name="Picture 56" descr="0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642"/>
          <a:stretch>
            <a:fillRect/>
          </a:stretch>
        </p:blipFill>
        <p:spPr>
          <a:xfrm>
            <a:off x="3433763" y="2243139"/>
            <a:ext cx="214312" cy="701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" name="Picture 57" descr="0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642"/>
          <a:stretch>
            <a:fillRect/>
          </a:stretch>
        </p:blipFill>
        <p:spPr>
          <a:xfrm>
            <a:off x="3568701" y="2243139"/>
            <a:ext cx="214313" cy="701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" name="Picture 58" descr="0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642"/>
          <a:stretch>
            <a:fillRect/>
          </a:stretch>
        </p:blipFill>
        <p:spPr>
          <a:xfrm>
            <a:off x="3719513" y="2249489"/>
            <a:ext cx="215900" cy="701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9" name="AutoShape 83"/>
          <p:cNvSpPr/>
          <p:nvPr/>
        </p:nvSpPr>
        <p:spPr>
          <a:xfrm>
            <a:off x="1703389" y="2100263"/>
            <a:ext cx="2376487" cy="1079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zh-CN" altLang="en-US" b="1" dirty="0"/>
          </a:p>
        </p:txBody>
      </p:sp>
      <p:grpSp>
        <p:nvGrpSpPr>
          <p:cNvPr id="70" name="Group 84"/>
          <p:cNvGrpSpPr/>
          <p:nvPr/>
        </p:nvGrpSpPr>
        <p:grpSpPr>
          <a:xfrm>
            <a:off x="1703388" y="3179763"/>
            <a:ext cx="2349500" cy="1473200"/>
            <a:chOff x="2344" y="2205"/>
            <a:chExt cx="1480" cy="928"/>
          </a:xfrm>
        </p:grpSpPr>
        <p:sp>
          <p:nvSpPr>
            <p:cNvPr id="71" name="Oval 7"/>
            <p:cNvSpPr/>
            <p:nvPr/>
          </p:nvSpPr>
          <p:spPr>
            <a:xfrm>
              <a:off x="2344" y="2387"/>
              <a:ext cx="445" cy="740"/>
            </a:xfrm>
            <a:prstGeom prst="ellipse">
              <a:avLst/>
            </a:prstGeom>
            <a:noFill/>
            <a:ln w="9525" cap="flat" cmpd="sng">
              <a:solidFill>
                <a:schemeClr val="accent2">
                  <a:lumMod val="5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endParaRPr lang="zh-CN" altLang="en-US" sz="1800" dirty="0">
                <a:ea typeface="楷体_GB2312" pitchFamily="49" charset="-122"/>
              </a:endParaRPr>
            </a:p>
          </p:txBody>
        </p:sp>
        <p:sp>
          <p:nvSpPr>
            <p:cNvPr id="72" name="Oval 8"/>
            <p:cNvSpPr/>
            <p:nvPr/>
          </p:nvSpPr>
          <p:spPr>
            <a:xfrm>
              <a:off x="2862" y="2393"/>
              <a:ext cx="444" cy="740"/>
            </a:xfrm>
            <a:prstGeom prst="ellipse">
              <a:avLst/>
            </a:prstGeom>
            <a:noFill/>
            <a:ln w="9525" cap="flat" cmpd="sng">
              <a:solidFill>
                <a:schemeClr val="accent2">
                  <a:lumMod val="5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endParaRPr lang="zh-CN" altLang="en-US" sz="1800" dirty="0">
                <a:ea typeface="楷体_GB2312" pitchFamily="49" charset="-122"/>
              </a:endParaRPr>
            </a:p>
          </p:txBody>
        </p:sp>
        <p:sp>
          <p:nvSpPr>
            <p:cNvPr id="73" name="Oval 9"/>
            <p:cNvSpPr/>
            <p:nvPr/>
          </p:nvSpPr>
          <p:spPr>
            <a:xfrm>
              <a:off x="3379" y="2387"/>
              <a:ext cx="445" cy="740"/>
            </a:xfrm>
            <a:prstGeom prst="ellipse">
              <a:avLst/>
            </a:prstGeom>
            <a:noFill/>
            <a:ln w="9525" cap="flat" cmpd="sng">
              <a:solidFill>
                <a:schemeClr val="accent2">
                  <a:lumMod val="5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endParaRPr lang="zh-CN" altLang="en-US" sz="1800" dirty="0">
                <a:ea typeface="楷体_GB2312" pitchFamily="49" charset="-122"/>
              </a:endParaRPr>
            </a:p>
          </p:txBody>
        </p:sp>
        <p:sp>
          <p:nvSpPr>
            <p:cNvPr id="74" name="Line 10"/>
            <p:cNvSpPr/>
            <p:nvPr/>
          </p:nvSpPr>
          <p:spPr>
            <a:xfrm>
              <a:off x="3082" y="2205"/>
              <a:ext cx="0" cy="211"/>
            </a:xfrm>
            <a:prstGeom prst="line">
              <a:avLst/>
            </a:prstGeom>
            <a:ln w="57150" cap="flat" cmpd="sng">
              <a:solidFill>
                <a:schemeClr val="accent2">
                  <a:lumMod val="50000"/>
                </a:schemeClr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75" name="Line 11"/>
            <p:cNvSpPr/>
            <p:nvPr/>
          </p:nvSpPr>
          <p:spPr>
            <a:xfrm>
              <a:off x="2562" y="2205"/>
              <a:ext cx="0" cy="211"/>
            </a:xfrm>
            <a:prstGeom prst="line">
              <a:avLst/>
            </a:prstGeom>
            <a:ln w="57150" cap="flat" cmpd="sng">
              <a:solidFill>
                <a:schemeClr val="accent2">
                  <a:lumMod val="50000"/>
                </a:schemeClr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76" name="Line 12"/>
            <p:cNvSpPr/>
            <p:nvPr/>
          </p:nvSpPr>
          <p:spPr>
            <a:xfrm>
              <a:off x="3606" y="2205"/>
              <a:ext cx="0" cy="211"/>
            </a:xfrm>
            <a:prstGeom prst="line">
              <a:avLst/>
            </a:prstGeom>
            <a:ln w="57150" cap="flat" cmpd="sng">
              <a:solidFill>
                <a:schemeClr val="accent2">
                  <a:lumMod val="50000"/>
                </a:schemeClr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77" name="Rectangle 65"/>
          <p:cNvSpPr>
            <a:spLocks noChangeArrowheads="1"/>
          </p:cNvSpPr>
          <p:nvPr/>
        </p:nvSpPr>
        <p:spPr bwMode="auto">
          <a:xfrm>
            <a:off x="2063751" y="1196975"/>
            <a:ext cx="1871663" cy="946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先分“根</a:t>
            </a:r>
            <a:r>
              <a:rPr lang="en-US" altLang="zh-CN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”</a:t>
            </a:r>
            <a:r>
              <a:rPr lang="zh-CN" alt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分</a:t>
            </a:r>
            <a:r>
              <a:rPr lang="en-US" altLang="zh-CN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3</a:t>
            </a:r>
            <a:r>
              <a:rPr lang="zh-CN" alt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次</a:t>
            </a:r>
          </a:p>
        </p:txBody>
      </p:sp>
      <p:sp>
        <p:nvSpPr>
          <p:cNvPr id="78" name="Text Box 4"/>
          <p:cNvSpPr txBox="1">
            <a:spLocks noChangeArrowheads="1"/>
          </p:cNvSpPr>
          <p:nvPr/>
        </p:nvSpPr>
        <p:spPr bwMode="auto">
          <a:xfrm>
            <a:off x="4295775" y="1196976"/>
            <a:ext cx="21590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10000"/>
              </a:spcBef>
              <a:spcAft>
                <a:spcPct val="0"/>
              </a:spcAft>
              <a:defRPr/>
            </a:pPr>
            <a:r>
              <a:rPr lang="zh-CN" altLang="en-US" sz="28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先分“捆</a:t>
            </a:r>
            <a:r>
              <a:rPr lang="en-US" altLang="zh-CN" sz="28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”</a:t>
            </a:r>
          </a:p>
        </p:txBody>
      </p:sp>
      <p:sp>
        <p:nvSpPr>
          <p:cNvPr id="79" name="Text Box 73"/>
          <p:cNvSpPr txBox="1">
            <a:spLocks noChangeArrowheads="1"/>
          </p:cNvSpPr>
          <p:nvPr/>
        </p:nvSpPr>
        <p:spPr bwMode="auto">
          <a:xfrm>
            <a:off x="5534025" y="4529139"/>
            <a:ext cx="4318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5</a:t>
            </a:r>
          </a:p>
        </p:txBody>
      </p:sp>
      <p:sp>
        <p:nvSpPr>
          <p:cNvPr id="80" name="Text Box 73"/>
          <p:cNvSpPr txBox="1">
            <a:spLocks noChangeArrowheads="1"/>
          </p:cNvSpPr>
          <p:nvPr/>
        </p:nvSpPr>
        <p:spPr bwMode="auto">
          <a:xfrm>
            <a:off x="5410200" y="5949951"/>
            <a:ext cx="7175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80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15</a:t>
            </a:r>
          </a:p>
        </p:txBody>
      </p:sp>
      <p:sp>
        <p:nvSpPr>
          <p:cNvPr id="81" name="Text Box 72"/>
          <p:cNvSpPr txBox="1">
            <a:spLocks noChangeArrowheads="1"/>
          </p:cNvSpPr>
          <p:nvPr/>
        </p:nvSpPr>
        <p:spPr bwMode="auto">
          <a:xfrm>
            <a:off x="6664325" y="4610101"/>
            <a:ext cx="719138" cy="403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defRPr/>
            </a:pP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商</a:t>
            </a:r>
          </a:p>
        </p:txBody>
      </p:sp>
      <p:sp>
        <p:nvSpPr>
          <p:cNvPr id="82" name="Text Box 75"/>
          <p:cNvSpPr txBox="1">
            <a:spLocks noChangeArrowheads="1"/>
          </p:cNvSpPr>
          <p:nvPr/>
        </p:nvSpPr>
        <p:spPr bwMode="auto">
          <a:xfrm>
            <a:off x="6672263" y="5949951"/>
            <a:ext cx="719138" cy="403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defRPr/>
            </a:pPr>
            <a:r>
              <a:rPr lang="zh-CN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乘</a:t>
            </a:r>
          </a:p>
        </p:txBody>
      </p:sp>
      <p:sp>
        <p:nvSpPr>
          <p:cNvPr id="83" name="Text Box 78"/>
          <p:cNvSpPr txBox="1">
            <a:spLocks noChangeArrowheads="1"/>
          </p:cNvSpPr>
          <p:nvPr/>
        </p:nvSpPr>
        <p:spPr bwMode="auto">
          <a:xfrm>
            <a:off x="6672263" y="6310314"/>
            <a:ext cx="719138" cy="403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defRPr/>
            </a:pPr>
            <a:r>
              <a:rPr lang="zh-CN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减</a:t>
            </a:r>
          </a:p>
        </p:txBody>
      </p:sp>
      <p:sp>
        <p:nvSpPr>
          <p:cNvPr id="84" name="Line 76"/>
          <p:cNvSpPr/>
          <p:nvPr/>
        </p:nvSpPr>
        <p:spPr>
          <a:xfrm>
            <a:off x="5375276" y="6413500"/>
            <a:ext cx="7207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5" name="Text Box 73"/>
          <p:cNvSpPr txBox="1">
            <a:spLocks noChangeArrowheads="1"/>
          </p:cNvSpPr>
          <p:nvPr/>
        </p:nvSpPr>
        <p:spPr bwMode="auto">
          <a:xfrm>
            <a:off x="5619750" y="6284914"/>
            <a:ext cx="4318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80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1</a:t>
            </a:r>
          </a:p>
        </p:txBody>
      </p:sp>
      <p:sp>
        <p:nvSpPr>
          <p:cNvPr id="86" name="Rectangle 4"/>
          <p:cNvSpPr>
            <a:spLocks noChangeArrowheads="1"/>
          </p:cNvSpPr>
          <p:nvPr/>
        </p:nvSpPr>
        <p:spPr bwMode="auto">
          <a:xfrm>
            <a:off x="1539759" y="4941888"/>
            <a:ext cx="3529013" cy="81560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35000"/>
              </a:spcBef>
            </a:pP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真正理解过程、算理</a:t>
            </a:r>
          </a:p>
          <a:p>
            <a:pPr>
              <a:spcBef>
                <a:spcPct val="35000"/>
              </a:spcBef>
            </a:pP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口令便于学困生掌握</a:t>
            </a:r>
          </a:p>
        </p:txBody>
      </p:sp>
      <p:pic>
        <p:nvPicPr>
          <p:cNvPr id="87" name="图片 86"/>
          <p:cNvPicPr>
            <a:picLocks noChangeAspect="1"/>
          </p:cNvPicPr>
          <p:nvPr/>
        </p:nvPicPr>
        <p:blipFill>
          <a:blip r:embed="rId4"/>
          <a:srcRect l="26523" t="22368" r="42264" b="10472"/>
          <a:stretch>
            <a:fillRect/>
          </a:stretch>
        </p:blipFill>
        <p:spPr>
          <a:xfrm>
            <a:off x="8223250" y="781050"/>
            <a:ext cx="3329305" cy="44373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8" name="Text Box 68"/>
          <p:cNvSpPr txBox="1">
            <a:spLocks noChangeArrowheads="1"/>
          </p:cNvSpPr>
          <p:nvPr/>
        </p:nvSpPr>
        <p:spPr bwMode="auto">
          <a:xfrm>
            <a:off x="5577683" y="4898742"/>
            <a:ext cx="457192" cy="4431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ct val="15000"/>
              </a:spcBef>
              <a:defRPr/>
            </a:pPr>
            <a:r>
              <a:rPr kumimoji="1"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1076E-6 3.32602E-6 L 0.01259 0.2010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" y="10055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2192E-6 -4.82986E-6 L 0.00629 0.2002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" y="100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5745E-6 3.32602E-6 L -0.03851 0.2010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6" y="10055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1791E-6 -4.82986E-6 L -0.03295 0.2002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" y="100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31 -0.01801 L -0.07863 0.2039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11087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31 -0.01801 L -0.07221 0.2039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2" y="11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8101E-6 4.70911E-6 L 0.04839 0.2004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9" y="100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1575E-6 -2.5247E-6 L 0.01185 0.19912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" y="99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6641E-6 -2.98573E-6 L -0.02444 0.19934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" y="99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0.02083 0.20717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7392E-6 -3.76509E-6 L 0.06222 0.19495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1" y="97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191E-6 -3.76509E-6 L 0.10258 0.19495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3" y="97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44" grpId="0" bldLvl="0"/>
      <p:bldP spid="45" grpId="0" bldLvl="0" animBg="1"/>
      <p:bldP spid="51" grpId="0"/>
      <p:bldP spid="52" grpId="0" bldLvl="0" animBg="1"/>
      <p:bldP spid="53" grpId="0" bldLvl="0" animBg="1"/>
      <p:bldP spid="54" grpId="0"/>
      <p:bldP spid="56" grpId="0" bldLvl="0" animBg="1"/>
      <p:bldP spid="57" grpId="0"/>
      <p:bldP spid="58" grpId="0"/>
      <p:bldP spid="77" grpId="0" build="p"/>
      <p:bldP spid="79" grpId="0" bldLvl="0" animBg="1"/>
      <p:bldP spid="80" grpId="0" bldLvl="0" animBg="1"/>
      <p:bldP spid="81" grpId="0"/>
      <p:bldP spid="82" grpId="0"/>
      <p:bldP spid="83" grpId="0"/>
      <p:bldP spid="85" grpId="0" bldLvl="0" animBg="1"/>
      <p:bldP spid="86" grpId="0" build="p"/>
      <p:bldP spid="8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47847" cy="1539623"/>
            <a:chOff x="0" y="0"/>
            <a:chExt cx="12147847" cy="1539623"/>
          </a:xfrm>
        </p:grpSpPr>
        <p:sp>
          <p:nvSpPr>
            <p:cNvPr id="3" name="文本框 2"/>
            <p:cNvSpPr txBox="1"/>
            <p:nvPr/>
          </p:nvSpPr>
          <p:spPr>
            <a:xfrm>
              <a:off x="8115042" y="90170"/>
              <a:ext cx="4032805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聚集智慧</a:t>
              </a:r>
              <a:r>
                <a:rPr lang="en-US" alt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     </a:t>
              </a:r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汇美同行</a:t>
              </a:r>
              <a:endParaRPr lang="zh-CN" altLang="en-US" sz="3200" b="1" dirty="0">
                <a:solidFill>
                  <a:schemeClr val="accent1"/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endParaRPr>
            </a:p>
          </p:txBody>
        </p:sp>
        <p:pic>
          <p:nvPicPr>
            <p:cNvPr id="4" name="图片 3" descr="徽标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62671" cy="1539623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 flipV="1">
              <a:off x="1706687" y="693491"/>
              <a:ext cx="10225136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4251898" y="2367100"/>
            <a:ext cx="4097624" cy="2908945"/>
            <a:chOff x="3546389" y="2082322"/>
            <a:chExt cx="4895717" cy="3475521"/>
          </a:xfrm>
          <a:solidFill>
            <a:srgbClr val="6DC1B5"/>
          </a:solidFill>
        </p:grpSpPr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6723442" y="3279021"/>
              <a:ext cx="776582" cy="792141"/>
            </a:xfrm>
            <a:custGeom>
              <a:avLst/>
              <a:gdLst>
                <a:gd name="T0" fmla="*/ 194 w 416"/>
                <a:gd name="T1" fmla="*/ 423 h 424"/>
                <a:gd name="T2" fmla="*/ 211 w 416"/>
                <a:gd name="T3" fmla="*/ 404 h 424"/>
                <a:gd name="T4" fmla="*/ 216 w 416"/>
                <a:gd name="T5" fmla="*/ 376 h 424"/>
                <a:gd name="T6" fmla="*/ 278 w 416"/>
                <a:gd name="T7" fmla="*/ 359 h 424"/>
                <a:gd name="T8" fmla="*/ 297 w 416"/>
                <a:gd name="T9" fmla="*/ 380 h 424"/>
                <a:gd name="T10" fmla="*/ 330 w 416"/>
                <a:gd name="T11" fmla="*/ 382 h 424"/>
                <a:gd name="T12" fmla="*/ 357 w 416"/>
                <a:gd name="T13" fmla="*/ 359 h 424"/>
                <a:gd name="T14" fmla="*/ 364 w 416"/>
                <a:gd name="T15" fmla="*/ 343 h 424"/>
                <a:gd name="T16" fmla="*/ 359 w 416"/>
                <a:gd name="T17" fmla="*/ 326 h 424"/>
                <a:gd name="T18" fmla="*/ 340 w 416"/>
                <a:gd name="T19" fmla="*/ 305 h 424"/>
                <a:gd name="T20" fmla="*/ 366 w 416"/>
                <a:gd name="T21" fmla="*/ 245 h 424"/>
                <a:gd name="T22" fmla="*/ 393 w 416"/>
                <a:gd name="T23" fmla="*/ 243 h 424"/>
                <a:gd name="T24" fmla="*/ 416 w 416"/>
                <a:gd name="T25" fmla="*/ 219 h 424"/>
                <a:gd name="T26" fmla="*/ 414 w 416"/>
                <a:gd name="T27" fmla="*/ 184 h 424"/>
                <a:gd name="T28" fmla="*/ 389 w 416"/>
                <a:gd name="T29" fmla="*/ 162 h 424"/>
                <a:gd name="T30" fmla="*/ 363 w 416"/>
                <a:gd name="T31" fmla="*/ 163 h 424"/>
                <a:gd name="T32" fmla="*/ 332 w 416"/>
                <a:gd name="T33" fmla="*/ 104 h 424"/>
                <a:gd name="T34" fmla="*/ 346 w 416"/>
                <a:gd name="T35" fmla="*/ 83 h 424"/>
                <a:gd name="T36" fmla="*/ 350 w 416"/>
                <a:gd name="T37" fmla="*/ 66 h 424"/>
                <a:gd name="T38" fmla="*/ 341 w 416"/>
                <a:gd name="T39" fmla="*/ 50 h 424"/>
                <a:gd name="T40" fmla="*/ 312 w 416"/>
                <a:gd name="T41" fmla="*/ 30 h 424"/>
                <a:gd name="T42" fmla="*/ 280 w 416"/>
                <a:gd name="T43" fmla="*/ 35 h 424"/>
                <a:gd name="T44" fmla="*/ 266 w 416"/>
                <a:gd name="T45" fmla="*/ 55 h 424"/>
                <a:gd name="T46" fmla="*/ 199 w 416"/>
                <a:gd name="T47" fmla="*/ 43 h 424"/>
                <a:gd name="T48" fmla="*/ 193 w 416"/>
                <a:gd name="T49" fmla="*/ 20 h 424"/>
                <a:gd name="T50" fmla="*/ 164 w 416"/>
                <a:gd name="T51" fmla="*/ 4 h 424"/>
                <a:gd name="T52" fmla="*/ 131 w 416"/>
                <a:gd name="T53" fmla="*/ 13 h 424"/>
                <a:gd name="T54" fmla="*/ 114 w 416"/>
                <a:gd name="T55" fmla="*/ 42 h 424"/>
                <a:gd name="T56" fmla="*/ 121 w 416"/>
                <a:gd name="T57" fmla="*/ 65 h 424"/>
                <a:gd name="T58" fmla="*/ 69 w 416"/>
                <a:gd name="T59" fmla="*/ 110 h 424"/>
                <a:gd name="T60" fmla="*/ 47 w 416"/>
                <a:gd name="T61" fmla="*/ 101 h 424"/>
                <a:gd name="T62" fmla="*/ 16 w 416"/>
                <a:gd name="T63" fmla="*/ 113 h 424"/>
                <a:gd name="T64" fmla="*/ 2 w 416"/>
                <a:gd name="T65" fmla="*/ 145 h 424"/>
                <a:gd name="T66" fmla="*/ 2 w 416"/>
                <a:gd name="T67" fmla="*/ 163 h 424"/>
                <a:gd name="T68" fmla="*/ 15 w 416"/>
                <a:gd name="T69" fmla="*/ 176 h 424"/>
                <a:gd name="T70" fmla="*/ 38 w 416"/>
                <a:gd name="T71" fmla="*/ 186 h 424"/>
                <a:gd name="T72" fmla="*/ 42 w 416"/>
                <a:gd name="T73" fmla="*/ 253 h 424"/>
                <a:gd name="T74" fmla="*/ 19 w 416"/>
                <a:gd name="T75" fmla="*/ 266 h 424"/>
                <a:gd name="T76" fmla="*/ 7 w 416"/>
                <a:gd name="T77" fmla="*/ 279 h 424"/>
                <a:gd name="T78" fmla="*/ 9 w 416"/>
                <a:gd name="T79" fmla="*/ 297 h 424"/>
                <a:gd name="T80" fmla="*/ 26 w 416"/>
                <a:gd name="T81" fmla="*/ 328 h 424"/>
                <a:gd name="T82" fmla="*/ 58 w 416"/>
                <a:gd name="T83" fmla="*/ 337 h 424"/>
                <a:gd name="T84" fmla="*/ 82 w 416"/>
                <a:gd name="T85" fmla="*/ 324 h 424"/>
                <a:gd name="T86" fmla="*/ 135 w 416"/>
                <a:gd name="T87" fmla="*/ 362 h 424"/>
                <a:gd name="T88" fmla="*/ 130 w 416"/>
                <a:gd name="T89" fmla="*/ 390 h 424"/>
                <a:gd name="T90" fmla="*/ 134 w 416"/>
                <a:gd name="T91" fmla="*/ 408 h 424"/>
                <a:gd name="T92" fmla="*/ 149 w 416"/>
                <a:gd name="T93" fmla="*/ 417 h 424"/>
                <a:gd name="T94" fmla="*/ 184 w 416"/>
                <a:gd name="T95" fmla="*/ 423 h 424"/>
                <a:gd name="T96" fmla="*/ 194 w 416"/>
                <a:gd name="T97" fmla="*/ 423 h 424"/>
                <a:gd name="T98" fmla="*/ 141 w 416"/>
                <a:gd name="T99" fmla="*/ 227 h 424"/>
                <a:gd name="T100" fmla="*/ 186 w 416"/>
                <a:gd name="T101" fmla="*/ 148 h 424"/>
                <a:gd name="T102" fmla="*/ 265 w 416"/>
                <a:gd name="T103" fmla="*/ 193 h 424"/>
                <a:gd name="T104" fmla="*/ 220 w 416"/>
                <a:gd name="T105" fmla="*/ 272 h 424"/>
                <a:gd name="T106" fmla="*/ 141 w 416"/>
                <a:gd name="T107" fmla="*/ 22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6" h="424">
                  <a:moveTo>
                    <a:pt x="194" y="423"/>
                  </a:moveTo>
                  <a:cubicBezTo>
                    <a:pt x="202" y="421"/>
                    <a:pt x="209" y="414"/>
                    <a:pt x="211" y="404"/>
                  </a:cubicBezTo>
                  <a:cubicBezTo>
                    <a:pt x="216" y="376"/>
                    <a:pt x="216" y="376"/>
                    <a:pt x="216" y="376"/>
                  </a:cubicBezTo>
                  <a:cubicBezTo>
                    <a:pt x="238" y="375"/>
                    <a:pt x="259" y="369"/>
                    <a:pt x="278" y="359"/>
                  </a:cubicBezTo>
                  <a:cubicBezTo>
                    <a:pt x="297" y="380"/>
                    <a:pt x="297" y="380"/>
                    <a:pt x="297" y="380"/>
                  </a:cubicBezTo>
                  <a:cubicBezTo>
                    <a:pt x="306" y="390"/>
                    <a:pt x="321" y="391"/>
                    <a:pt x="330" y="382"/>
                  </a:cubicBezTo>
                  <a:cubicBezTo>
                    <a:pt x="357" y="359"/>
                    <a:pt x="357" y="359"/>
                    <a:pt x="357" y="359"/>
                  </a:cubicBezTo>
                  <a:cubicBezTo>
                    <a:pt x="361" y="355"/>
                    <a:pt x="364" y="349"/>
                    <a:pt x="364" y="343"/>
                  </a:cubicBezTo>
                  <a:cubicBezTo>
                    <a:pt x="365" y="337"/>
                    <a:pt x="363" y="331"/>
                    <a:pt x="359" y="326"/>
                  </a:cubicBezTo>
                  <a:cubicBezTo>
                    <a:pt x="340" y="305"/>
                    <a:pt x="340" y="305"/>
                    <a:pt x="340" y="305"/>
                  </a:cubicBezTo>
                  <a:cubicBezTo>
                    <a:pt x="353" y="287"/>
                    <a:pt x="362" y="267"/>
                    <a:pt x="366" y="245"/>
                  </a:cubicBezTo>
                  <a:cubicBezTo>
                    <a:pt x="393" y="243"/>
                    <a:pt x="393" y="243"/>
                    <a:pt x="393" y="243"/>
                  </a:cubicBezTo>
                  <a:cubicBezTo>
                    <a:pt x="406" y="243"/>
                    <a:pt x="416" y="232"/>
                    <a:pt x="416" y="219"/>
                  </a:cubicBezTo>
                  <a:cubicBezTo>
                    <a:pt x="414" y="184"/>
                    <a:pt x="414" y="184"/>
                    <a:pt x="414" y="184"/>
                  </a:cubicBezTo>
                  <a:cubicBezTo>
                    <a:pt x="413" y="171"/>
                    <a:pt x="402" y="161"/>
                    <a:pt x="389" y="162"/>
                  </a:cubicBezTo>
                  <a:cubicBezTo>
                    <a:pt x="363" y="163"/>
                    <a:pt x="363" y="163"/>
                    <a:pt x="363" y="163"/>
                  </a:cubicBezTo>
                  <a:cubicBezTo>
                    <a:pt x="357" y="141"/>
                    <a:pt x="346" y="121"/>
                    <a:pt x="332" y="104"/>
                  </a:cubicBezTo>
                  <a:cubicBezTo>
                    <a:pt x="346" y="83"/>
                    <a:pt x="346" y="83"/>
                    <a:pt x="346" y="83"/>
                  </a:cubicBezTo>
                  <a:cubicBezTo>
                    <a:pt x="350" y="78"/>
                    <a:pt x="351" y="72"/>
                    <a:pt x="350" y="66"/>
                  </a:cubicBezTo>
                  <a:cubicBezTo>
                    <a:pt x="349" y="60"/>
                    <a:pt x="346" y="54"/>
                    <a:pt x="341" y="50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02" y="23"/>
                    <a:pt x="287" y="25"/>
                    <a:pt x="280" y="35"/>
                  </a:cubicBezTo>
                  <a:cubicBezTo>
                    <a:pt x="266" y="55"/>
                    <a:pt x="266" y="55"/>
                    <a:pt x="266" y="55"/>
                  </a:cubicBezTo>
                  <a:cubicBezTo>
                    <a:pt x="244" y="47"/>
                    <a:pt x="222" y="42"/>
                    <a:pt x="199" y="43"/>
                  </a:cubicBezTo>
                  <a:cubicBezTo>
                    <a:pt x="193" y="20"/>
                    <a:pt x="193" y="20"/>
                    <a:pt x="193" y="20"/>
                  </a:cubicBezTo>
                  <a:cubicBezTo>
                    <a:pt x="190" y="8"/>
                    <a:pt x="177" y="0"/>
                    <a:pt x="164" y="4"/>
                  </a:cubicBezTo>
                  <a:cubicBezTo>
                    <a:pt x="131" y="13"/>
                    <a:pt x="131" y="13"/>
                    <a:pt x="131" y="13"/>
                  </a:cubicBezTo>
                  <a:cubicBezTo>
                    <a:pt x="118" y="16"/>
                    <a:pt x="111" y="29"/>
                    <a:pt x="114" y="42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00" y="76"/>
                    <a:pt x="83" y="91"/>
                    <a:pt x="69" y="110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35" y="96"/>
                    <a:pt x="21" y="101"/>
                    <a:pt x="16" y="113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0" y="151"/>
                    <a:pt x="0" y="157"/>
                    <a:pt x="2" y="163"/>
                  </a:cubicBezTo>
                  <a:cubicBezTo>
                    <a:pt x="4" y="169"/>
                    <a:pt x="9" y="174"/>
                    <a:pt x="15" y="176"/>
                  </a:cubicBezTo>
                  <a:cubicBezTo>
                    <a:pt x="38" y="186"/>
                    <a:pt x="38" y="186"/>
                    <a:pt x="38" y="186"/>
                  </a:cubicBezTo>
                  <a:cubicBezTo>
                    <a:pt x="35" y="208"/>
                    <a:pt x="36" y="231"/>
                    <a:pt x="42" y="253"/>
                  </a:cubicBezTo>
                  <a:cubicBezTo>
                    <a:pt x="19" y="266"/>
                    <a:pt x="19" y="266"/>
                    <a:pt x="19" y="266"/>
                  </a:cubicBezTo>
                  <a:cubicBezTo>
                    <a:pt x="13" y="269"/>
                    <a:pt x="9" y="274"/>
                    <a:pt x="7" y="279"/>
                  </a:cubicBezTo>
                  <a:cubicBezTo>
                    <a:pt x="6" y="285"/>
                    <a:pt x="6" y="292"/>
                    <a:pt x="9" y="297"/>
                  </a:cubicBezTo>
                  <a:cubicBezTo>
                    <a:pt x="26" y="328"/>
                    <a:pt x="26" y="328"/>
                    <a:pt x="26" y="328"/>
                  </a:cubicBezTo>
                  <a:cubicBezTo>
                    <a:pt x="32" y="339"/>
                    <a:pt x="46" y="344"/>
                    <a:pt x="58" y="337"/>
                  </a:cubicBezTo>
                  <a:cubicBezTo>
                    <a:pt x="82" y="324"/>
                    <a:pt x="82" y="324"/>
                    <a:pt x="82" y="324"/>
                  </a:cubicBezTo>
                  <a:cubicBezTo>
                    <a:pt x="97" y="341"/>
                    <a:pt x="115" y="353"/>
                    <a:pt x="135" y="362"/>
                  </a:cubicBezTo>
                  <a:cubicBezTo>
                    <a:pt x="130" y="390"/>
                    <a:pt x="130" y="390"/>
                    <a:pt x="130" y="390"/>
                  </a:cubicBezTo>
                  <a:cubicBezTo>
                    <a:pt x="129" y="396"/>
                    <a:pt x="131" y="402"/>
                    <a:pt x="134" y="408"/>
                  </a:cubicBezTo>
                  <a:cubicBezTo>
                    <a:pt x="138" y="413"/>
                    <a:pt x="143" y="416"/>
                    <a:pt x="149" y="417"/>
                  </a:cubicBezTo>
                  <a:cubicBezTo>
                    <a:pt x="184" y="423"/>
                    <a:pt x="184" y="423"/>
                    <a:pt x="184" y="423"/>
                  </a:cubicBezTo>
                  <a:cubicBezTo>
                    <a:pt x="187" y="424"/>
                    <a:pt x="191" y="424"/>
                    <a:pt x="194" y="423"/>
                  </a:cubicBezTo>
                  <a:close/>
                  <a:moveTo>
                    <a:pt x="141" y="227"/>
                  </a:moveTo>
                  <a:cubicBezTo>
                    <a:pt x="131" y="193"/>
                    <a:pt x="152" y="157"/>
                    <a:pt x="186" y="148"/>
                  </a:cubicBezTo>
                  <a:cubicBezTo>
                    <a:pt x="220" y="138"/>
                    <a:pt x="256" y="159"/>
                    <a:pt x="265" y="193"/>
                  </a:cubicBezTo>
                  <a:cubicBezTo>
                    <a:pt x="275" y="227"/>
                    <a:pt x="254" y="263"/>
                    <a:pt x="220" y="272"/>
                  </a:cubicBezTo>
                  <a:cubicBezTo>
                    <a:pt x="186" y="281"/>
                    <a:pt x="150" y="261"/>
                    <a:pt x="141" y="227"/>
                  </a:cubicBez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7072833" y="3890102"/>
              <a:ext cx="1029784" cy="1007151"/>
            </a:xfrm>
            <a:custGeom>
              <a:avLst/>
              <a:gdLst>
                <a:gd name="T0" fmla="*/ 524 w 551"/>
                <a:gd name="T1" fmla="*/ 276 h 539"/>
                <a:gd name="T2" fmla="*/ 491 w 551"/>
                <a:gd name="T3" fmla="*/ 269 h 539"/>
                <a:gd name="T4" fmla="*/ 472 w 551"/>
                <a:gd name="T5" fmla="*/ 183 h 539"/>
                <a:gd name="T6" fmla="*/ 498 w 551"/>
                <a:gd name="T7" fmla="*/ 163 h 539"/>
                <a:gd name="T8" fmla="*/ 509 w 551"/>
                <a:gd name="T9" fmla="*/ 142 h 539"/>
                <a:gd name="T10" fmla="*/ 502 w 551"/>
                <a:gd name="T11" fmla="*/ 120 h 539"/>
                <a:gd name="T12" fmla="*/ 474 w 551"/>
                <a:gd name="T13" fmla="*/ 85 h 539"/>
                <a:gd name="T14" fmla="*/ 431 w 551"/>
                <a:gd name="T15" fmla="*/ 80 h 539"/>
                <a:gd name="T16" fmla="*/ 406 w 551"/>
                <a:gd name="T17" fmla="*/ 100 h 539"/>
                <a:gd name="T18" fmla="*/ 328 w 551"/>
                <a:gd name="T19" fmla="*/ 62 h 539"/>
                <a:gd name="T20" fmla="*/ 328 w 551"/>
                <a:gd name="T21" fmla="*/ 31 h 539"/>
                <a:gd name="T22" fmla="*/ 297 w 551"/>
                <a:gd name="T23" fmla="*/ 0 h 539"/>
                <a:gd name="T24" fmla="*/ 252 w 551"/>
                <a:gd name="T25" fmla="*/ 0 h 539"/>
                <a:gd name="T26" fmla="*/ 221 w 551"/>
                <a:gd name="T27" fmla="*/ 31 h 539"/>
                <a:gd name="T28" fmla="*/ 221 w 551"/>
                <a:gd name="T29" fmla="*/ 62 h 539"/>
                <a:gd name="T30" fmla="*/ 141 w 551"/>
                <a:gd name="T31" fmla="*/ 101 h 539"/>
                <a:gd name="T32" fmla="*/ 141 w 551"/>
                <a:gd name="T33" fmla="*/ 101 h 539"/>
                <a:gd name="T34" fmla="*/ 116 w 551"/>
                <a:gd name="T35" fmla="*/ 81 h 539"/>
                <a:gd name="T36" fmla="*/ 94 w 551"/>
                <a:gd name="T37" fmla="*/ 75 h 539"/>
                <a:gd name="T38" fmla="*/ 74 w 551"/>
                <a:gd name="T39" fmla="*/ 86 h 539"/>
                <a:gd name="T40" fmla="*/ 46 w 551"/>
                <a:gd name="T41" fmla="*/ 122 h 539"/>
                <a:gd name="T42" fmla="*/ 50 w 551"/>
                <a:gd name="T43" fmla="*/ 165 h 539"/>
                <a:gd name="T44" fmla="*/ 76 w 551"/>
                <a:gd name="T45" fmla="*/ 185 h 539"/>
                <a:gd name="T46" fmla="*/ 58 w 551"/>
                <a:gd name="T47" fmla="*/ 271 h 539"/>
                <a:gd name="T48" fmla="*/ 25 w 551"/>
                <a:gd name="T49" fmla="*/ 278 h 539"/>
                <a:gd name="T50" fmla="*/ 6 w 551"/>
                <a:gd name="T51" fmla="*/ 292 h 539"/>
                <a:gd name="T52" fmla="*/ 2 w 551"/>
                <a:gd name="T53" fmla="*/ 315 h 539"/>
                <a:gd name="T54" fmla="*/ 12 w 551"/>
                <a:gd name="T55" fmla="*/ 359 h 539"/>
                <a:gd name="T56" fmla="*/ 49 w 551"/>
                <a:gd name="T57" fmla="*/ 382 h 539"/>
                <a:gd name="T58" fmla="*/ 83 w 551"/>
                <a:gd name="T59" fmla="*/ 374 h 539"/>
                <a:gd name="T60" fmla="*/ 137 w 551"/>
                <a:gd name="T61" fmla="*/ 440 h 539"/>
                <a:gd name="T62" fmla="*/ 137 w 551"/>
                <a:gd name="T63" fmla="*/ 440 h 539"/>
                <a:gd name="T64" fmla="*/ 121 w 551"/>
                <a:gd name="T65" fmla="*/ 473 h 539"/>
                <a:gd name="T66" fmla="*/ 120 w 551"/>
                <a:gd name="T67" fmla="*/ 496 h 539"/>
                <a:gd name="T68" fmla="*/ 136 w 551"/>
                <a:gd name="T69" fmla="*/ 513 h 539"/>
                <a:gd name="T70" fmla="*/ 177 w 551"/>
                <a:gd name="T71" fmla="*/ 533 h 539"/>
                <a:gd name="T72" fmla="*/ 190 w 551"/>
                <a:gd name="T73" fmla="*/ 536 h 539"/>
                <a:gd name="T74" fmla="*/ 217 w 551"/>
                <a:gd name="T75" fmla="*/ 518 h 539"/>
                <a:gd name="T76" fmla="*/ 233 w 551"/>
                <a:gd name="T77" fmla="*/ 485 h 539"/>
                <a:gd name="T78" fmla="*/ 318 w 551"/>
                <a:gd name="T79" fmla="*/ 484 h 539"/>
                <a:gd name="T80" fmla="*/ 334 w 551"/>
                <a:gd name="T81" fmla="*/ 518 h 539"/>
                <a:gd name="T82" fmla="*/ 374 w 551"/>
                <a:gd name="T83" fmla="*/ 532 h 539"/>
                <a:gd name="T84" fmla="*/ 415 w 551"/>
                <a:gd name="T85" fmla="*/ 512 h 539"/>
                <a:gd name="T86" fmla="*/ 431 w 551"/>
                <a:gd name="T87" fmla="*/ 494 h 539"/>
                <a:gd name="T88" fmla="*/ 429 w 551"/>
                <a:gd name="T89" fmla="*/ 471 h 539"/>
                <a:gd name="T90" fmla="*/ 413 w 551"/>
                <a:gd name="T91" fmla="*/ 439 h 539"/>
                <a:gd name="T92" fmla="*/ 467 w 551"/>
                <a:gd name="T93" fmla="*/ 372 h 539"/>
                <a:gd name="T94" fmla="*/ 501 w 551"/>
                <a:gd name="T95" fmla="*/ 380 h 539"/>
                <a:gd name="T96" fmla="*/ 524 w 551"/>
                <a:gd name="T97" fmla="*/ 376 h 539"/>
                <a:gd name="T98" fmla="*/ 538 w 551"/>
                <a:gd name="T99" fmla="*/ 357 h 539"/>
                <a:gd name="T100" fmla="*/ 547 w 551"/>
                <a:gd name="T101" fmla="*/ 312 h 539"/>
                <a:gd name="T102" fmla="*/ 524 w 551"/>
                <a:gd name="T103" fmla="*/ 276 h 539"/>
                <a:gd name="T104" fmla="*/ 358 w 551"/>
                <a:gd name="T105" fmla="*/ 272 h 539"/>
                <a:gd name="T106" fmla="*/ 275 w 551"/>
                <a:gd name="T107" fmla="*/ 356 h 539"/>
                <a:gd name="T108" fmla="*/ 191 w 551"/>
                <a:gd name="T109" fmla="*/ 272 h 539"/>
                <a:gd name="T110" fmla="*/ 275 w 551"/>
                <a:gd name="T111" fmla="*/ 188 h 539"/>
                <a:gd name="T112" fmla="*/ 358 w 551"/>
                <a:gd name="T113" fmla="*/ 272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1" h="539">
                  <a:moveTo>
                    <a:pt x="524" y="276"/>
                  </a:moveTo>
                  <a:cubicBezTo>
                    <a:pt x="491" y="269"/>
                    <a:pt x="491" y="269"/>
                    <a:pt x="491" y="269"/>
                  </a:cubicBezTo>
                  <a:cubicBezTo>
                    <a:pt x="491" y="239"/>
                    <a:pt x="485" y="210"/>
                    <a:pt x="472" y="183"/>
                  </a:cubicBezTo>
                  <a:cubicBezTo>
                    <a:pt x="498" y="163"/>
                    <a:pt x="498" y="163"/>
                    <a:pt x="498" y="163"/>
                  </a:cubicBezTo>
                  <a:cubicBezTo>
                    <a:pt x="504" y="158"/>
                    <a:pt x="508" y="150"/>
                    <a:pt x="509" y="142"/>
                  </a:cubicBezTo>
                  <a:cubicBezTo>
                    <a:pt x="510" y="134"/>
                    <a:pt x="507" y="126"/>
                    <a:pt x="502" y="120"/>
                  </a:cubicBezTo>
                  <a:cubicBezTo>
                    <a:pt x="474" y="85"/>
                    <a:pt x="474" y="85"/>
                    <a:pt x="474" y="85"/>
                  </a:cubicBezTo>
                  <a:cubicBezTo>
                    <a:pt x="463" y="72"/>
                    <a:pt x="444" y="70"/>
                    <a:pt x="431" y="80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383" y="82"/>
                    <a:pt x="356" y="69"/>
                    <a:pt x="328" y="62"/>
                  </a:cubicBezTo>
                  <a:cubicBezTo>
                    <a:pt x="328" y="31"/>
                    <a:pt x="328" y="31"/>
                    <a:pt x="328" y="31"/>
                  </a:cubicBezTo>
                  <a:cubicBezTo>
                    <a:pt x="328" y="14"/>
                    <a:pt x="314" y="0"/>
                    <a:pt x="297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35" y="0"/>
                    <a:pt x="221" y="14"/>
                    <a:pt x="221" y="31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192" y="69"/>
                    <a:pt x="165" y="82"/>
                    <a:pt x="141" y="101"/>
                  </a:cubicBezTo>
                  <a:cubicBezTo>
                    <a:pt x="141" y="101"/>
                    <a:pt x="141" y="101"/>
                    <a:pt x="141" y="101"/>
                  </a:cubicBezTo>
                  <a:cubicBezTo>
                    <a:pt x="116" y="81"/>
                    <a:pt x="116" y="81"/>
                    <a:pt x="116" y="81"/>
                  </a:cubicBezTo>
                  <a:cubicBezTo>
                    <a:pt x="110" y="76"/>
                    <a:pt x="102" y="74"/>
                    <a:pt x="94" y="75"/>
                  </a:cubicBezTo>
                  <a:cubicBezTo>
                    <a:pt x="86" y="76"/>
                    <a:pt x="79" y="80"/>
                    <a:pt x="74" y="86"/>
                  </a:cubicBezTo>
                  <a:cubicBezTo>
                    <a:pt x="46" y="122"/>
                    <a:pt x="46" y="122"/>
                    <a:pt x="46" y="122"/>
                  </a:cubicBezTo>
                  <a:cubicBezTo>
                    <a:pt x="35" y="135"/>
                    <a:pt x="37" y="154"/>
                    <a:pt x="50" y="165"/>
                  </a:cubicBezTo>
                  <a:cubicBezTo>
                    <a:pt x="76" y="185"/>
                    <a:pt x="76" y="185"/>
                    <a:pt x="76" y="185"/>
                  </a:cubicBezTo>
                  <a:cubicBezTo>
                    <a:pt x="64" y="212"/>
                    <a:pt x="58" y="241"/>
                    <a:pt x="58" y="271"/>
                  </a:cubicBezTo>
                  <a:cubicBezTo>
                    <a:pt x="25" y="278"/>
                    <a:pt x="25" y="278"/>
                    <a:pt x="25" y="278"/>
                  </a:cubicBezTo>
                  <a:cubicBezTo>
                    <a:pt x="17" y="280"/>
                    <a:pt x="10" y="285"/>
                    <a:pt x="6" y="292"/>
                  </a:cubicBezTo>
                  <a:cubicBezTo>
                    <a:pt x="1" y="299"/>
                    <a:pt x="0" y="307"/>
                    <a:pt x="2" y="315"/>
                  </a:cubicBezTo>
                  <a:cubicBezTo>
                    <a:pt x="12" y="359"/>
                    <a:pt x="12" y="359"/>
                    <a:pt x="12" y="359"/>
                  </a:cubicBezTo>
                  <a:cubicBezTo>
                    <a:pt x="16" y="375"/>
                    <a:pt x="32" y="385"/>
                    <a:pt x="49" y="382"/>
                  </a:cubicBezTo>
                  <a:cubicBezTo>
                    <a:pt x="83" y="374"/>
                    <a:pt x="83" y="374"/>
                    <a:pt x="83" y="374"/>
                  </a:cubicBezTo>
                  <a:cubicBezTo>
                    <a:pt x="97" y="399"/>
                    <a:pt x="115" y="421"/>
                    <a:pt x="137" y="440"/>
                  </a:cubicBezTo>
                  <a:cubicBezTo>
                    <a:pt x="137" y="440"/>
                    <a:pt x="137" y="440"/>
                    <a:pt x="137" y="440"/>
                  </a:cubicBezTo>
                  <a:cubicBezTo>
                    <a:pt x="121" y="473"/>
                    <a:pt x="121" y="473"/>
                    <a:pt x="121" y="473"/>
                  </a:cubicBezTo>
                  <a:cubicBezTo>
                    <a:pt x="118" y="480"/>
                    <a:pt x="118" y="488"/>
                    <a:pt x="120" y="496"/>
                  </a:cubicBezTo>
                  <a:cubicBezTo>
                    <a:pt x="123" y="503"/>
                    <a:pt x="129" y="510"/>
                    <a:pt x="136" y="513"/>
                  </a:cubicBezTo>
                  <a:cubicBezTo>
                    <a:pt x="177" y="533"/>
                    <a:pt x="177" y="533"/>
                    <a:pt x="177" y="533"/>
                  </a:cubicBezTo>
                  <a:cubicBezTo>
                    <a:pt x="181" y="535"/>
                    <a:pt x="185" y="536"/>
                    <a:pt x="190" y="536"/>
                  </a:cubicBezTo>
                  <a:cubicBezTo>
                    <a:pt x="201" y="536"/>
                    <a:pt x="212" y="529"/>
                    <a:pt x="217" y="518"/>
                  </a:cubicBezTo>
                  <a:cubicBezTo>
                    <a:pt x="233" y="485"/>
                    <a:pt x="233" y="485"/>
                    <a:pt x="233" y="485"/>
                  </a:cubicBezTo>
                  <a:cubicBezTo>
                    <a:pt x="261" y="490"/>
                    <a:pt x="290" y="490"/>
                    <a:pt x="318" y="484"/>
                  </a:cubicBezTo>
                  <a:cubicBezTo>
                    <a:pt x="334" y="518"/>
                    <a:pt x="334" y="518"/>
                    <a:pt x="334" y="518"/>
                  </a:cubicBezTo>
                  <a:cubicBezTo>
                    <a:pt x="341" y="533"/>
                    <a:pt x="359" y="539"/>
                    <a:pt x="374" y="532"/>
                  </a:cubicBezTo>
                  <a:cubicBezTo>
                    <a:pt x="415" y="512"/>
                    <a:pt x="415" y="512"/>
                    <a:pt x="415" y="512"/>
                  </a:cubicBezTo>
                  <a:cubicBezTo>
                    <a:pt x="423" y="508"/>
                    <a:pt x="428" y="502"/>
                    <a:pt x="431" y="494"/>
                  </a:cubicBezTo>
                  <a:cubicBezTo>
                    <a:pt x="433" y="487"/>
                    <a:pt x="433" y="478"/>
                    <a:pt x="429" y="471"/>
                  </a:cubicBezTo>
                  <a:cubicBezTo>
                    <a:pt x="413" y="439"/>
                    <a:pt x="413" y="439"/>
                    <a:pt x="413" y="439"/>
                  </a:cubicBezTo>
                  <a:cubicBezTo>
                    <a:pt x="435" y="420"/>
                    <a:pt x="453" y="398"/>
                    <a:pt x="467" y="372"/>
                  </a:cubicBezTo>
                  <a:cubicBezTo>
                    <a:pt x="501" y="380"/>
                    <a:pt x="501" y="380"/>
                    <a:pt x="501" y="380"/>
                  </a:cubicBezTo>
                  <a:cubicBezTo>
                    <a:pt x="509" y="381"/>
                    <a:pt x="518" y="380"/>
                    <a:pt x="524" y="376"/>
                  </a:cubicBezTo>
                  <a:cubicBezTo>
                    <a:pt x="531" y="371"/>
                    <a:pt x="536" y="365"/>
                    <a:pt x="538" y="357"/>
                  </a:cubicBezTo>
                  <a:cubicBezTo>
                    <a:pt x="547" y="312"/>
                    <a:pt x="547" y="312"/>
                    <a:pt x="547" y="312"/>
                  </a:cubicBezTo>
                  <a:cubicBezTo>
                    <a:pt x="551" y="296"/>
                    <a:pt x="541" y="280"/>
                    <a:pt x="524" y="276"/>
                  </a:cubicBezTo>
                  <a:close/>
                  <a:moveTo>
                    <a:pt x="358" y="272"/>
                  </a:moveTo>
                  <a:cubicBezTo>
                    <a:pt x="358" y="318"/>
                    <a:pt x="321" y="356"/>
                    <a:pt x="275" y="356"/>
                  </a:cubicBezTo>
                  <a:cubicBezTo>
                    <a:pt x="229" y="356"/>
                    <a:pt x="191" y="318"/>
                    <a:pt x="191" y="272"/>
                  </a:cubicBezTo>
                  <a:cubicBezTo>
                    <a:pt x="191" y="226"/>
                    <a:pt x="229" y="188"/>
                    <a:pt x="275" y="188"/>
                  </a:cubicBezTo>
                  <a:cubicBezTo>
                    <a:pt x="321" y="188"/>
                    <a:pt x="358" y="226"/>
                    <a:pt x="358" y="272"/>
                  </a:cubicBez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7017666" y="2875878"/>
              <a:ext cx="454067" cy="454067"/>
            </a:xfrm>
            <a:custGeom>
              <a:avLst/>
              <a:gdLst>
                <a:gd name="T0" fmla="*/ 230 w 243"/>
                <a:gd name="T1" fmla="*/ 110 h 243"/>
                <a:gd name="T2" fmla="*/ 215 w 243"/>
                <a:gd name="T3" fmla="*/ 108 h 243"/>
                <a:gd name="T4" fmla="*/ 202 w 243"/>
                <a:gd name="T5" fmla="*/ 72 h 243"/>
                <a:gd name="T6" fmla="*/ 212 w 243"/>
                <a:gd name="T7" fmla="*/ 61 h 243"/>
                <a:gd name="T8" fmla="*/ 216 w 243"/>
                <a:gd name="T9" fmla="*/ 52 h 243"/>
                <a:gd name="T10" fmla="*/ 211 w 243"/>
                <a:gd name="T11" fmla="*/ 42 h 243"/>
                <a:gd name="T12" fmla="*/ 197 w 243"/>
                <a:gd name="T13" fmla="*/ 28 h 243"/>
                <a:gd name="T14" fmla="*/ 178 w 243"/>
                <a:gd name="T15" fmla="*/ 29 h 243"/>
                <a:gd name="T16" fmla="*/ 168 w 243"/>
                <a:gd name="T17" fmla="*/ 39 h 243"/>
                <a:gd name="T18" fmla="*/ 131 w 243"/>
                <a:gd name="T19" fmla="*/ 26 h 243"/>
                <a:gd name="T20" fmla="*/ 130 w 243"/>
                <a:gd name="T21" fmla="*/ 12 h 243"/>
                <a:gd name="T22" fmla="*/ 115 w 243"/>
                <a:gd name="T23" fmla="*/ 1 h 243"/>
                <a:gd name="T24" fmla="*/ 94 w 243"/>
                <a:gd name="T25" fmla="*/ 3 h 243"/>
                <a:gd name="T26" fmla="*/ 83 w 243"/>
                <a:gd name="T27" fmla="*/ 18 h 243"/>
                <a:gd name="T28" fmla="*/ 84 w 243"/>
                <a:gd name="T29" fmla="*/ 32 h 243"/>
                <a:gd name="T30" fmla="*/ 51 w 243"/>
                <a:gd name="T31" fmla="*/ 54 h 243"/>
                <a:gd name="T32" fmla="*/ 51 w 243"/>
                <a:gd name="T33" fmla="*/ 54 h 243"/>
                <a:gd name="T34" fmla="*/ 39 w 243"/>
                <a:gd name="T35" fmla="*/ 46 h 243"/>
                <a:gd name="T36" fmla="*/ 29 w 243"/>
                <a:gd name="T37" fmla="*/ 45 h 243"/>
                <a:gd name="T38" fmla="*/ 21 w 243"/>
                <a:gd name="T39" fmla="*/ 51 h 243"/>
                <a:gd name="T40" fmla="*/ 10 w 243"/>
                <a:gd name="T41" fmla="*/ 68 h 243"/>
                <a:gd name="T42" fmla="*/ 15 w 243"/>
                <a:gd name="T43" fmla="*/ 87 h 243"/>
                <a:gd name="T44" fmla="*/ 27 w 243"/>
                <a:gd name="T45" fmla="*/ 94 h 243"/>
                <a:gd name="T46" fmla="*/ 24 w 243"/>
                <a:gd name="T47" fmla="*/ 133 h 243"/>
                <a:gd name="T48" fmla="*/ 9 w 243"/>
                <a:gd name="T49" fmla="*/ 138 h 243"/>
                <a:gd name="T50" fmla="*/ 2 w 243"/>
                <a:gd name="T51" fmla="*/ 145 h 243"/>
                <a:gd name="T52" fmla="*/ 1 w 243"/>
                <a:gd name="T53" fmla="*/ 155 h 243"/>
                <a:gd name="T54" fmla="*/ 8 w 243"/>
                <a:gd name="T55" fmla="*/ 174 h 243"/>
                <a:gd name="T56" fmla="*/ 26 w 243"/>
                <a:gd name="T57" fmla="*/ 182 h 243"/>
                <a:gd name="T58" fmla="*/ 40 w 243"/>
                <a:gd name="T59" fmla="*/ 177 h 243"/>
                <a:gd name="T60" fmla="*/ 68 w 243"/>
                <a:gd name="T61" fmla="*/ 203 h 243"/>
                <a:gd name="T62" fmla="*/ 68 w 243"/>
                <a:gd name="T63" fmla="*/ 203 h 243"/>
                <a:gd name="T64" fmla="*/ 63 w 243"/>
                <a:gd name="T65" fmla="*/ 219 h 243"/>
                <a:gd name="T66" fmla="*/ 64 w 243"/>
                <a:gd name="T67" fmla="*/ 229 h 243"/>
                <a:gd name="T68" fmla="*/ 71 w 243"/>
                <a:gd name="T69" fmla="*/ 236 h 243"/>
                <a:gd name="T70" fmla="*/ 90 w 243"/>
                <a:gd name="T71" fmla="*/ 242 h 243"/>
                <a:gd name="T72" fmla="*/ 96 w 243"/>
                <a:gd name="T73" fmla="*/ 243 h 243"/>
                <a:gd name="T74" fmla="*/ 108 w 243"/>
                <a:gd name="T75" fmla="*/ 234 h 243"/>
                <a:gd name="T76" fmla="*/ 113 w 243"/>
                <a:gd name="T77" fmla="*/ 218 h 243"/>
                <a:gd name="T78" fmla="*/ 150 w 243"/>
                <a:gd name="T79" fmla="*/ 213 h 243"/>
                <a:gd name="T80" fmla="*/ 159 w 243"/>
                <a:gd name="T81" fmla="*/ 227 h 243"/>
                <a:gd name="T82" fmla="*/ 178 w 243"/>
                <a:gd name="T83" fmla="*/ 231 h 243"/>
                <a:gd name="T84" fmla="*/ 195 w 243"/>
                <a:gd name="T85" fmla="*/ 220 h 243"/>
                <a:gd name="T86" fmla="*/ 200 w 243"/>
                <a:gd name="T87" fmla="*/ 211 h 243"/>
                <a:gd name="T88" fmla="*/ 198 w 243"/>
                <a:gd name="T89" fmla="*/ 201 h 243"/>
                <a:gd name="T90" fmla="*/ 190 w 243"/>
                <a:gd name="T91" fmla="*/ 188 h 243"/>
                <a:gd name="T92" fmla="*/ 210 w 243"/>
                <a:gd name="T93" fmla="*/ 155 h 243"/>
                <a:gd name="T94" fmla="*/ 225 w 243"/>
                <a:gd name="T95" fmla="*/ 157 h 243"/>
                <a:gd name="T96" fmla="*/ 235 w 243"/>
                <a:gd name="T97" fmla="*/ 154 h 243"/>
                <a:gd name="T98" fmla="*/ 240 w 243"/>
                <a:gd name="T99" fmla="*/ 145 h 243"/>
                <a:gd name="T100" fmla="*/ 242 w 243"/>
                <a:gd name="T101" fmla="*/ 125 h 243"/>
                <a:gd name="T102" fmla="*/ 230 w 243"/>
                <a:gd name="T103" fmla="*/ 110 h 243"/>
                <a:gd name="T104" fmla="*/ 156 w 243"/>
                <a:gd name="T105" fmla="*/ 117 h 243"/>
                <a:gd name="T106" fmla="*/ 124 w 243"/>
                <a:gd name="T107" fmla="*/ 159 h 243"/>
                <a:gd name="T108" fmla="*/ 82 w 243"/>
                <a:gd name="T109" fmla="*/ 126 h 243"/>
                <a:gd name="T110" fmla="*/ 115 w 243"/>
                <a:gd name="T111" fmla="*/ 85 h 243"/>
                <a:gd name="T112" fmla="*/ 156 w 243"/>
                <a:gd name="T113" fmla="*/ 11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3" h="243">
                  <a:moveTo>
                    <a:pt x="230" y="110"/>
                  </a:moveTo>
                  <a:cubicBezTo>
                    <a:pt x="215" y="108"/>
                    <a:pt x="215" y="108"/>
                    <a:pt x="215" y="108"/>
                  </a:cubicBezTo>
                  <a:cubicBezTo>
                    <a:pt x="213" y="95"/>
                    <a:pt x="209" y="83"/>
                    <a:pt x="202" y="72"/>
                  </a:cubicBezTo>
                  <a:cubicBezTo>
                    <a:pt x="212" y="61"/>
                    <a:pt x="212" y="61"/>
                    <a:pt x="212" y="61"/>
                  </a:cubicBezTo>
                  <a:cubicBezTo>
                    <a:pt x="214" y="59"/>
                    <a:pt x="216" y="55"/>
                    <a:pt x="216" y="52"/>
                  </a:cubicBezTo>
                  <a:cubicBezTo>
                    <a:pt x="216" y="48"/>
                    <a:pt x="214" y="45"/>
                    <a:pt x="211" y="42"/>
                  </a:cubicBezTo>
                  <a:cubicBezTo>
                    <a:pt x="197" y="28"/>
                    <a:pt x="197" y="28"/>
                    <a:pt x="197" y="28"/>
                  </a:cubicBezTo>
                  <a:cubicBezTo>
                    <a:pt x="192" y="23"/>
                    <a:pt x="183" y="23"/>
                    <a:pt x="178" y="29"/>
                  </a:cubicBezTo>
                  <a:cubicBezTo>
                    <a:pt x="168" y="39"/>
                    <a:pt x="168" y="39"/>
                    <a:pt x="168" y="39"/>
                  </a:cubicBezTo>
                  <a:cubicBezTo>
                    <a:pt x="157" y="32"/>
                    <a:pt x="144" y="28"/>
                    <a:pt x="131" y="26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9" y="5"/>
                    <a:pt x="122" y="0"/>
                    <a:pt x="115" y="1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87" y="4"/>
                    <a:pt x="82" y="11"/>
                    <a:pt x="83" y="18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72" y="37"/>
                    <a:pt x="61" y="44"/>
                    <a:pt x="51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6" y="44"/>
                    <a:pt x="33" y="44"/>
                    <a:pt x="29" y="45"/>
                  </a:cubicBezTo>
                  <a:cubicBezTo>
                    <a:pt x="26" y="46"/>
                    <a:pt x="23" y="48"/>
                    <a:pt x="21" y="51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6" y="74"/>
                    <a:pt x="8" y="83"/>
                    <a:pt x="15" y="87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3" y="107"/>
                    <a:pt x="22" y="120"/>
                    <a:pt x="24" y="133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6" y="139"/>
                    <a:pt x="3" y="142"/>
                    <a:pt x="2" y="145"/>
                  </a:cubicBezTo>
                  <a:cubicBezTo>
                    <a:pt x="0" y="148"/>
                    <a:pt x="0" y="152"/>
                    <a:pt x="1" y="155"/>
                  </a:cubicBezTo>
                  <a:cubicBezTo>
                    <a:pt x="8" y="174"/>
                    <a:pt x="8" y="174"/>
                    <a:pt x="8" y="174"/>
                  </a:cubicBezTo>
                  <a:cubicBezTo>
                    <a:pt x="11" y="181"/>
                    <a:pt x="19" y="185"/>
                    <a:pt x="26" y="182"/>
                  </a:cubicBezTo>
                  <a:cubicBezTo>
                    <a:pt x="40" y="177"/>
                    <a:pt x="40" y="177"/>
                    <a:pt x="40" y="177"/>
                  </a:cubicBezTo>
                  <a:cubicBezTo>
                    <a:pt x="48" y="188"/>
                    <a:pt x="57" y="196"/>
                    <a:pt x="68" y="203"/>
                  </a:cubicBezTo>
                  <a:cubicBezTo>
                    <a:pt x="68" y="203"/>
                    <a:pt x="68" y="203"/>
                    <a:pt x="68" y="203"/>
                  </a:cubicBezTo>
                  <a:cubicBezTo>
                    <a:pt x="63" y="219"/>
                    <a:pt x="63" y="219"/>
                    <a:pt x="63" y="219"/>
                  </a:cubicBezTo>
                  <a:cubicBezTo>
                    <a:pt x="62" y="222"/>
                    <a:pt x="62" y="226"/>
                    <a:pt x="64" y="229"/>
                  </a:cubicBezTo>
                  <a:cubicBezTo>
                    <a:pt x="65" y="232"/>
                    <a:pt x="68" y="235"/>
                    <a:pt x="71" y="236"/>
                  </a:cubicBezTo>
                  <a:cubicBezTo>
                    <a:pt x="90" y="242"/>
                    <a:pt x="90" y="242"/>
                    <a:pt x="90" y="242"/>
                  </a:cubicBezTo>
                  <a:cubicBezTo>
                    <a:pt x="92" y="243"/>
                    <a:pt x="94" y="243"/>
                    <a:pt x="96" y="243"/>
                  </a:cubicBezTo>
                  <a:cubicBezTo>
                    <a:pt x="101" y="242"/>
                    <a:pt x="106" y="239"/>
                    <a:pt x="108" y="234"/>
                  </a:cubicBezTo>
                  <a:cubicBezTo>
                    <a:pt x="113" y="218"/>
                    <a:pt x="113" y="218"/>
                    <a:pt x="113" y="218"/>
                  </a:cubicBezTo>
                  <a:cubicBezTo>
                    <a:pt x="125" y="219"/>
                    <a:pt x="138" y="217"/>
                    <a:pt x="150" y="213"/>
                  </a:cubicBezTo>
                  <a:cubicBezTo>
                    <a:pt x="159" y="227"/>
                    <a:pt x="159" y="227"/>
                    <a:pt x="159" y="227"/>
                  </a:cubicBezTo>
                  <a:cubicBezTo>
                    <a:pt x="163" y="233"/>
                    <a:pt x="171" y="235"/>
                    <a:pt x="178" y="231"/>
                  </a:cubicBezTo>
                  <a:cubicBezTo>
                    <a:pt x="195" y="220"/>
                    <a:pt x="195" y="220"/>
                    <a:pt x="195" y="220"/>
                  </a:cubicBezTo>
                  <a:cubicBezTo>
                    <a:pt x="198" y="218"/>
                    <a:pt x="200" y="215"/>
                    <a:pt x="200" y="211"/>
                  </a:cubicBezTo>
                  <a:cubicBezTo>
                    <a:pt x="201" y="208"/>
                    <a:pt x="200" y="204"/>
                    <a:pt x="198" y="201"/>
                  </a:cubicBezTo>
                  <a:cubicBezTo>
                    <a:pt x="190" y="188"/>
                    <a:pt x="190" y="188"/>
                    <a:pt x="190" y="188"/>
                  </a:cubicBezTo>
                  <a:cubicBezTo>
                    <a:pt x="198" y="178"/>
                    <a:pt x="205" y="167"/>
                    <a:pt x="210" y="155"/>
                  </a:cubicBezTo>
                  <a:cubicBezTo>
                    <a:pt x="225" y="157"/>
                    <a:pt x="225" y="157"/>
                    <a:pt x="225" y="157"/>
                  </a:cubicBezTo>
                  <a:cubicBezTo>
                    <a:pt x="229" y="157"/>
                    <a:pt x="232" y="156"/>
                    <a:pt x="235" y="154"/>
                  </a:cubicBezTo>
                  <a:cubicBezTo>
                    <a:pt x="238" y="152"/>
                    <a:pt x="240" y="148"/>
                    <a:pt x="240" y="145"/>
                  </a:cubicBezTo>
                  <a:cubicBezTo>
                    <a:pt x="242" y="125"/>
                    <a:pt x="242" y="125"/>
                    <a:pt x="242" y="125"/>
                  </a:cubicBezTo>
                  <a:cubicBezTo>
                    <a:pt x="243" y="117"/>
                    <a:pt x="237" y="111"/>
                    <a:pt x="230" y="110"/>
                  </a:cubicBezTo>
                  <a:close/>
                  <a:moveTo>
                    <a:pt x="156" y="117"/>
                  </a:moveTo>
                  <a:cubicBezTo>
                    <a:pt x="159" y="138"/>
                    <a:pt x="144" y="156"/>
                    <a:pt x="124" y="159"/>
                  </a:cubicBezTo>
                  <a:cubicBezTo>
                    <a:pt x="104" y="161"/>
                    <a:pt x="85" y="147"/>
                    <a:pt x="82" y="126"/>
                  </a:cubicBezTo>
                  <a:cubicBezTo>
                    <a:pt x="80" y="106"/>
                    <a:pt x="94" y="87"/>
                    <a:pt x="115" y="85"/>
                  </a:cubicBezTo>
                  <a:cubicBezTo>
                    <a:pt x="135" y="82"/>
                    <a:pt x="154" y="97"/>
                    <a:pt x="156" y="117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4461595" y="5048609"/>
              <a:ext cx="458310" cy="446994"/>
            </a:xfrm>
            <a:custGeom>
              <a:avLst/>
              <a:gdLst>
                <a:gd name="T0" fmla="*/ 233 w 245"/>
                <a:gd name="T1" fmla="*/ 122 h 239"/>
                <a:gd name="T2" fmla="*/ 218 w 245"/>
                <a:gd name="T3" fmla="*/ 119 h 239"/>
                <a:gd name="T4" fmla="*/ 210 w 245"/>
                <a:gd name="T5" fmla="*/ 81 h 239"/>
                <a:gd name="T6" fmla="*/ 221 w 245"/>
                <a:gd name="T7" fmla="*/ 72 h 239"/>
                <a:gd name="T8" fmla="*/ 226 w 245"/>
                <a:gd name="T9" fmla="*/ 63 h 239"/>
                <a:gd name="T10" fmla="*/ 223 w 245"/>
                <a:gd name="T11" fmla="*/ 53 h 239"/>
                <a:gd name="T12" fmla="*/ 210 w 245"/>
                <a:gd name="T13" fmla="*/ 37 h 239"/>
                <a:gd name="T14" fmla="*/ 191 w 245"/>
                <a:gd name="T15" fmla="*/ 35 h 239"/>
                <a:gd name="T16" fmla="*/ 181 w 245"/>
                <a:gd name="T17" fmla="*/ 44 h 239"/>
                <a:gd name="T18" fmla="*/ 146 w 245"/>
                <a:gd name="T19" fmla="*/ 27 h 239"/>
                <a:gd name="T20" fmla="*/ 146 w 245"/>
                <a:gd name="T21" fmla="*/ 13 h 239"/>
                <a:gd name="T22" fmla="*/ 132 w 245"/>
                <a:gd name="T23" fmla="*/ 0 h 239"/>
                <a:gd name="T24" fmla="*/ 112 w 245"/>
                <a:gd name="T25" fmla="*/ 0 h 239"/>
                <a:gd name="T26" fmla="*/ 98 w 245"/>
                <a:gd name="T27" fmla="*/ 13 h 239"/>
                <a:gd name="T28" fmla="*/ 98 w 245"/>
                <a:gd name="T29" fmla="*/ 27 h 239"/>
                <a:gd name="T30" fmla="*/ 63 w 245"/>
                <a:gd name="T31" fmla="*/ 45 h 239"/>
                <a:gd name="T32" fmla="*/ 63 w 245"/>
                <a:gd name="T33" fmla="*/ 45 h 239"/>
                <a:gd name="T34" fmla="*/ 52 w 245"/>
                <a:gd name="T35" fmla="*/ 36 h 239"/>
                <a:gd name="T36" fmla="*/ 42 w 245"/>
                <a:gd name="T37" fmla="*/ 33 h 239"/>
                <a:gd name="T38" fmla="*/ 33 w 245"/>
                <a:gd name="T39" fmla="*/ 38 h 239"/>
                <a:gd name="T40" fmla="*/ 20 w 245"/>
                <a:gd name="T41" fmla="*/ 54 h 239"/>
                <a:gd name="T42" fmla="*/ 22 w 245"/>
                <a:gd name="T43" fmla="*/ 73 h 239"/>
                <a:gd name="T44" fmla="*/ 34 w 245"/>
                <a:gd name="T45" fmla="*/ 82 h 239"/>
                <a:gd name="T46" fmla="*/ 26 w 245"/>
                <a:gd name="T47" fmla="*/ 120 h 239"/>
                <a:gd name="T48" fmla="*/ 11 w 245"/>
                <a:gd name="T49" fmla="*/ 123 h 239"/>
                <a:gd name="T50" fmla="*/ 2 w 245"/>
                <a:gd name="T51" fmla="*/ 129 h 239"/>
                <a:gd name="T52" fmla="*/ 1 w 245"/>
                <a:gd name="T53" fmla="*/ 140 h 239"/>
                <a:gd name="T54" fmla="*/ 5 w 245"/>
                <a:gd name="T55" fmla="*/ 159 h 239"/>
                <a:gd name="T56" fmla="*/ 21 w 245"/>
                <a:gd name="T57" fmla="*/ 169 h 239"/>
                <a:gd name="T58" fmla="*/ 37 w 245"/>
                <a:gd name="T59" fmla="*/ 166 h 239"/>
                <a:gd name="T60" fmla="*/ 61 w 245"/>
                <a:gd name="T61" fmla="*/ 195 h 239"/>
                <a:gd name="T62" fmla="*/ 61 w 245"/>
                <a:gd name="T63" fmla="*/ 195 h 239"/>
                <a:gd name="T64" fmla="*/ 54 w 245"/>
                <a:gd name="T65" fmla="*/ 210 h 239"/>
                <a:gd name="T66" fmla="*/ 53 w 245"/>
                <a:gd name="T67" fmla="*/ 220 h 239"/>
                <a:gd name="T68" fmla="*/ 60 w 245"/>
                <a:gd name="T69" fmla="*/ 228 h 239"/>
                <a:gd name="T70" fmla="*/ 79 w 245"/>
                <a:gd name="T71" fmla="*/ 236 h 239"/>
                <a:gd name="T72" fmla="*/ 84 w 245"/>
                <a:gd name="T73" fmla="*/ 238 h 239"/>
                <a:gd name="T74" fmla="*/ 97 w 245"/>
                <a:gd name="T75" fmla="*/ 230 h 239"/>
                <a:gd name="T76" fmla="*/ 104 w 245"/>
                <a:gd name="T77" fmla="*/ 215 h 239"/>
                <a:gd name="T78" fmla="*/ 141 w 245"/>
                <a:gd name="T79" fmla="*/ 215 h 239"/>
                <a:gd name="T80" fmla="*/ 148 w 245"/>
                <a:gd name="T81" fmla="*/ 230 h 239"/>
                <a:gd name="T82" fmla="*/ 166 w 245"/>
                <a:gd name="T83" fmla="*/ 236 h 239"/>
                <a:gd name="T84" fmla="*/ 185 w 245"/>
                <a:gd name="T85" fmla="*/ 227 h 239"/>
                <a:gd name="T86" fmla="*/ 191 w 245"/>
                <a:gd name="T87" fmla="*/ 219 h 239"/>
                <a:gd name="T88" fmla="*/ 191 w 245"/>
                <a:gd name="T89" fmla="*/ 209 h 239"/>
                <a:gd name="T90" fmla="*/ 184 w 245"/>
                <a:gd name="T91" fmla="*/ 195 h 239"/>
                <a:gd name="T92" fmla="*/ 207 w 245"/>
                <a:gd name="T93" fmla="*/ 165 h 239"/>
                <a:gd name="T94" fmla="*/ 223 w 245"/>
                <a:gd name="T95" fmla="*/ 168 h 239"/>
                <a:gd name="T96" fmla="*/ 233 w 245"/>
                <a:gd name="T97" fmla="*/ 167 h 239"/>
                <a:gd name="T98" fmla="*/ 239 w 245"/>
                <a:gd name="T99" fmla="*/ 158 h 239"/>
                <a:gd name="T100" fmla="*/ 243 w 245"/>
                <a:gd name="T101" fmla="*/ 138 h 239"/>
                <a:gd name="T102" fmla="*/ 233 w 245"/>
                <a:gd name="T103" fmla="*/ 122 h 239"/>
                <a:gd name="T104" fmla="*/ 159 w 245"/>
                <a:gd name="T105" fmla="*/ 121 h 239"/>
                <a:gd name="T106" fmla="*/ 122 w 245"/>
                <a:gd name="T107" fmla="*/ 158 h 239"/>
                <a:gd name="T108" fmla="*/ 85 w 245"/>
                <a:gd name="T109" fmla="*/ 121 h 239"/>
                <a:gd name="T110" fmla="*/ 122 w 245"/>
                <a:gd name="T111" fmla="*/ 83 h 239"/>
                <a:gd name="T112" fmla="*/ 159 w 245"/>
                <a:gd name="T113" fmla="*/ 12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5" h="239">
                  <a:moveTo>
                    <a:pt x="233" y="122"/>
                  </a:moveTo>
                  <a:cubicBezTo>
                    <a:pt x="218" y="119"/>
                    <a:pt x="218" y="119"/>
                    <a:pt x="218" y="119"/>
                  </a:cubicBezTo>
                  <a:cubicBezTo>
                    <a:pt x="218" y="106"/>
                    <a:pt x="215" y="93"/>
                    <a:pt x="210" y="81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24" y="70"/>
                    <a:pt x="226" y="66"/>
                    <a:pt x="226" y="63"/>
                  </a:cubicBezTo>
                  <a:cubicBezTo>
                    <a:pt x="227" y="59"/>
                    <a:pt x="225" y="56"/>
                    <a:pt x="223" y="53"/>
                  </a:cubicBezTo>
                  <a:cubicBezTo>
                    <a:pt x="210" y="37"/>
                    <a:pt x="210" y="37"/>
                    <a:pt x="210" y="37"/>
                  </a:cubicBezTo>
                  <a:cubicBezTo>
                    <a:pt x="206" y="31"/>
                    <a:pt x="197" y="31"/>
                    <a:pt x="191" y="35"/>
                  </a:cubicBezTo>
                  <a:cubicBezTo>
                    <a:pt x="181" y="44"/>
                    <a:pt x="181" y="44"/>
                    <a:pt x="181" y="44"/>
                  </a:cubicBezTo>
                  <a:cubicBezTo>
                    <a:pt x="170" y="36"/>
                    <a:pt x="158" y="30"/>
                    <a:pt x="146" y="27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46" y="6"/>
                    <a:pt x="140" y="0"/>
                    <a:pt x="132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04" y="0"/>
                    <a:pt x="98" y="6"/>
                    <a:pt x="98" y="13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85" y="30"/>
                    <a:pt x="73" y="36"/>
                    <a:pt x="63" y="45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49" y="34"/>
                    <a:pt x="45" y="33"/>
                    <a:pt x="42" y="33"/>
                  </a:cubicBezTo>
                  <a:cubicBezTo>
                    <a:pt x="38" y="33"/>
                    <a:pt x="35" y="35"/>
                    <a:pt x="33" y="38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6" y="60"/>
                    <a:pt x="16" y="68"/>
                    <a:pt x="22" y="7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28" y="94"/>
                    <a:pt x="26" y="107"/>
                    <a:pt x="26" y="120"/>
                  </a:cubicBezTo>
                  <a:cubicBezTo>
                    <a:pt x="11" y="123"/>
                    <a:pt x="11" y="123"/>
                    <a:pt x="11" y="123"/>
                  </a:cubicBezTo>
                  <a:cubicBezTo>
                    <a:pt x="7" y="124"/>
                    <a:pt x="4" y="126"/>
                    <a:pt x="2" y="129"/>
                  </a:cubicBezTo>
                  <a:cubicBezTo>
                    <a:pt x="1" y="132"/>
                    <a:pt x="0" y="136"/>
                    <a:pt x="1" y="140"/>
                  </a:cubicBezTo>
                  <a:cubicBezTo>
                    <a:pt x="5" y="159"/>
                    <a:pt x="5" y="159"/>
                    <a:pt x="5" y="159"/>
                  </a:cubicBezTo>
                  <a:cubicBezTo>
                    <a:pt x="7" y="167"/>
                    <a:pt x="14" y="171"/>
                    <a:pt x="21" y="169"/>
                  </a:cubicBezTo>
                  <a:cubicBezTo>
                    <a:pt x="37" y="166"/>
                    <a:pt x="37" y="166"/>
                    <a:pt x="37" y="166"/>
                  </a:cubicBezTo>
                  <a:cubicBezTo>
                    <a:pt x="43" y="177"/>
                    <a:pt x="51" y="187"/>
                    <a:pt x="61" y="195"/>
                  </a:cubicBezTo>
                  <a:cubicBezTo>
                    <a:pt x="61" y="195"/>
                    <a:pt x="61" y="195"/>
                    <a:pt x="61" y="195"/>
                  </a:cubicBezTo>
                  <a:cubicBezTo>
                    <a:pt x="54" y="210"/>
                    <a:pt x="54" y="210"/>
                    <a:pt x="54" y="210"/>
                  </a:cubicBezTo>
                  <a:cubicBezTo>
                    <a:pt x="52" y="213"/>
                    <a:pt x="52" y="217"/>
                    <a:pt x="53" y="220"/>
                  </a:cubicBezTo>
                  <a:cubicBezTo>
                    <a:pt x="55" y="223"/>
                    <a:pt x="57" y="226"/>
                    <a:pt x="60" y="228"/>
                  </a:cubicBezTo>
                  <a:cubicBezTo>
                    <a:pt x="79" y="236"/>
                    <a:pt x="79" y="236"/>
                    <a:pt x="79" y="236"/>
                  </a:cubicBezTo>
                  <a:cubicBezTo>
                    <a:pt x="80" y="237"/>
                    <a:pt x="82" y="238"/>
                    <a:pt x="84" y="238"/>
                  </a:cubicBezTo>
                  <a:cubicBezTo>
                    <a:pt x="89" y="238"/>
                    <a:pt x="94" y="235"/>
                    <a:pt x="97" y="230"/>
                  </a:cubicBezTo>
                  <a:cubicBezTo>
                    <a:pt x="104" y="215"/>
                    <a:pt x="104" y="215"/>
                    <a:pt x="104" y="215"/>
                  </a:cubicBezTo>
                  <a:cubicBezTo>
                    <a:pt x="116" y="218"/>
                    <a:pt x="129" y="218"/>
                    <a:pt x="141" y="215"/>
                  </a:cubicBezTo>
                  <a:cubicBezTo>
                    <a:pt x="148" y="230"/>
                    <a:pt x="148" y="230"/>
                    <a:pt x="148" y="230"/>
                  </a:cubicBezTo>
                  <a:cubicBezTo>
                    <a:pt x="152" y="237"/>
                    <a:pt x="160" y="239"/>
                    <a:pt x="166" y="236"/>
                  </a:cubicBezTo>
                  <a:cubicBezTo>
                    <a:pt x="185" y="227"/>
                    <a:pt x="185" y="227"/>
                    <a:pt x="185" y="227"/>
                  </a:cubicBezTo>
                  <a:cubicBezTo>
                    <a:pt x="188" y="226"/>
                    <a:pt x="190" y="223"/>
                    <a:pt x="191" y="219"/>
                  </a:cubicBezTo>
                  <a:cubicBezTo>
                    <a:pt x="193" y="216"/>
                    <a:pt x="192" y="212"/>
                    <a:pt x="191" y="209"/>
                  </a:cubicBezTo>
                  <a:cubicBezTo>
                    <a:pt x="184" y="195"/>
                    <a:pt x="184" y="195"/>
                    <a:pt x="184" y="195"/>
                  </a:cubicBezTo>
                  <a:cubicBezTo>
                    <a:pt x="194" y="186"/>
                    <a:pt x="202" y="176"/>
                    <a:pt x="207" y="165"/>
                  </a:cubicBezTo>
                  <a:cubicBezTo>
                    <a:pt x="223" y="168"/>
                    <a:pt x="223" y="168"/>
                    <a:pt x="223" y="168"/>
                  </a:cubicBezTo>
                  <a:cubicBezTo>
                    <a:pt x="226" y="169"/>
                    <a:pt x="230" y="169"/>
                    <a:pt x="233" y="167"/>
                  </a:cubicBezTo>
                  <a:cubicBezTo>
                    <a:pt x="236" y="165"/>
                    <a:pt x="238" y="162"/>
                    <a:pt x="239" y="158"/>
                  </a:cubicBezTo>
                  <a:cubicBezTo>
                    <a:pt x="243" y="138"/>
                    <a:pt x="243" y="138"/>
                    <a:pt x="243" y="138"/>
                  </a:cubicBezTo>
                  <a:cubicBezTo>
                    <a:pt x="245" y="131"/>
                    <a:pt x="240" y="124"/>
                    <a:pt x="233" y="122"/>
                  </a:cubicBezTo>
                  <a:close/>
                  <a:moveTo>
                    <a:pt x="159" y="121"/>
                  </a:moveTo>
                  <a:cubicBezTo>
                    <a:pt x="159" y="141"/>
                    <a:pt x="143" y="158"/>
                    <a:pt x="122" y="158"/>
                  </a:cubicBezTo>
                  <a:cubicBezTo>
                    <a:pt x="102" y="158"/>
                    <a:pt x="85" y="141"/>
                    <a:pt x="85" y="121"/>
                  </a:cubicBezTo>
                  <a:cubicBezTo>
                    <a:pt x="85" y="100"/>
                    <a:pt x="102" y="83"/>
                    <a:pt x="122" y="83"/>
                  </a:cubicBezTo>
                  <a:cubicBezTo>
                    <a:pt x="143" y="83"/>
                    <a:pt x="159" y="100"/>
                    <a:pt x="159" y="121"/>
                  </a:cubicBez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4501202" y="2082322"/>
              <a:ext cx="1029784" cy="1005737"/>
            </a:xfrm>
            <a:custGeom>
              <a:avLst/>
              <a:gdLst>
                <a:gd name="T0" fmla="*/ 525 w 551"/>
                <a:gd name="T1" fmla="*/ 275 h 538"/>
                <a:gd name="T2" fmla="*/ 491 w 551"/>
                <a:gd name="T3" fmla="*/ 268 h 538"/>
                <a:gd name="T4" fmla="*/ 472 w 551"/>
                <a:gd name="T5" fmla="*/ 182 h 538"/>
                <a:gd name="T6" fmla="*/ 498 w 551"/>
                <a:gd name="T7" fmla="*/ 162 h 538"/>
                <a:gd name="T8" fmla="*/ 509 w 551"/>
                <a:gd name="T9" fmla="*/ 141 h 538"/>
                <a:gd name="T10" fmla="*/ 502 w 551"/>
                <a:gd name="T11" fmla="*/ 119 h 538"/>
                <a:gd name="T12" fmla="*/ 474 w 551"/>
                <a:gd name="T13" fmla="*/ 84 h 538"/>
                <a:gd name="T14" fmla="*/ 431 w 551"/>
                <a:gd name="T15" fmla="*/ 79 h 538"/>
                <a:gd name="T16" fmla="*/ 407 w 551"/>
                <a:gd name="T17" fmla="*/ 99 h 538"/>
                <a:gd name="T18" fmla="*/ 328 w 551"/>
                <a:gd name="T19" fmla="*/ 61 h 538"/>
                <a:gd name="T20" fmla="*/ 328 w 551"/>
                <a:gd name="T21" fmla="*/ 30 h 538"/>
                <a:gd name="T22" fmla="*/ 297 w 551"/>
                <a:gd name="T23" fmla="*/ 0 h 538"/>
                <a:gd name="T24" fmla="*/ 252 w 551"/>
                <a:gd name="T25" fmla="*/ 0 h 538"/>
                <a:gd name="T26" fmla="*/ 222 w 551"/>
                <a:gd name="T27" fmla="*/ 30 h 538"/>
                <a:gd name="T28" fmla="*/ 222 w 551"/>
                <a:gd name="T29" fmla="*/ 61 h 538"/>
                <a:gd name="T30" fmla="*/ 141 w 551"/>
                <a:gd name="T31" fmla="*/ 100 h 538"/>
                <a:gd name="T32" fmla="*/ 141 w 551"/>
                <a:gd name="T33" fmla="*/ 100 h 538"/>
                <a:gd name="T34" fmla="*/ 117 w 551"/>
                <a:gd name="T35" fmla="*/ 81 h 538"/>
                <a:gd name="T36" fmla="*/ 94 w 551"/>
                <a:gd name="T37" fmla="*/ 74 h 538"/>
                <a:gd name="T38" fmla="*/ 74 w 551"/>
                <a:gd name="T39" fmla="*/ 86 h 538"/>
                <a:gd name="T40" fmla="*/ 46 w 551"/>
                <a:gd name="T41" fmla="*/ 121 h 538"/>
                <a:gd name="T42" fmla="*/ 51 w 551"/>
                <a:gd name="T43" fmla="*/ 164 h 538"/>
                <a:gd name="T44" fmla="*/ 76 w 551"/>
                <a:gd name="T45" fmla="*/ 184 h 538"/>
                <a:gd name="T46" fmla="*/ 58 w 551"/>
                <a:gd name="T47" fmla="*/ 270 h 538"/>
                <a:gd name="T48" fmla="*/ 25 w 551"/>
                <a:gd name="T49" fmla="*/ 277 h 538"/>
                <a:gd name="T50" fmla="*/ 6 w 551"/>
                <a:gd name="T51" fmla="*/ 291 h 538"/>
                <a:gd name="T52" fmla="*/ 2 w 551"/>
                <a:gd name="T53" fmla="*/ 314 h 538"/>
                <a:gd name="T54" fmla="*/ 12 w 551"/>
                <a:gd name="T55" fmla="*/ 358 h 538"/>
                <a:gd name="T56" fmla="*/ 49 w 551"/>
                <a:gd name="T57" fmla="*/ 381 h 538"/>
                <a:gd name="T58" fmla="*/ 83 w 551"/>
                <a:gd name="T59" fmla="*/ 373 h 538"/>
                <a:gd name="T60" fmla="*/ 137 w 551"/>
                <a:gd name="T61" fmla="*/ 439 h 538"/>
                <a:gd name="T62" fmla="*/ 137 w 551"/>
                <a:gd name="T63" fmla="*/ 439 h 538"/>
                <a:gd name="T64" fmla="*/ 122 w 551"/>
                <a:gd name="T65" fmla="*/ 472 h 538"/>
                <a:gd name="T66" fmla="*/ 120 w 551"/>
                <a:gd name="T67" fmla="*/ 495 h 538"/>
                <a:gd name="T68" fmla="*/ 136 w 551"/>
                <a:gd name="T69" fmla="*/ 512 h 538"/>
                <a:gd name="T70" fmla="*/ 177 w 551"/>
                <a:gd name="T71" fmla="*/ 532 h 538"/>
                <a:gd name="T72" fmla="*/ 190 w 551"/>
                <a:gd name="T73" fmla="*/ 535 h 538"/>
                <a:gd name="T74" fmla="*/ 217 w 551"/>
                <a:gd name="T75" fmla="*/ 518 h 538"/>
                <a:gd name="T76" fmla="*/ 233 w 551"/>
                <a:gd name="T77" fmla="*/ 484 h 538"/>
                <a:gd name="T78" fmla="*/ 318 w 551"/>
                <a:gd name="T79" fmla="*/ 484 h 538"/>
                <a:gd name="T80" fmla="*/ 334 w 551"/>
                <a:gd name="T81" fmla="*/ 517 h 538"/>
                <a:gd name="T82" fmla="*/ 375 w 551"/>
                <a:gd name="T83" fmla="*/ 531 h 538"/>
                <a:gd name="T84" fmla="*/ 415 w 551"/>
                <a:gd name="T85" fmla="*/ 511 h 538"/>
                <a:gd name="T86" fmla="*/ 431 w 551"/>
                <a:gd name="T87" fmla="*/ 494 h 538"/>
                <a:gd name="T88" fmla="*/ 429 w 551"/>
                <a:gd name="T89" fmla="*/ 470 h 538"/>
                <a:gd name="T90" fmla="*/ 413 w 551"/>
                <a:gd name="T91" fmla="*/ 438 h 538"/>
                <a:gd name="T92" fmla="*/ 467 w 551"/>
                <a:gd name="T93" fmla="*/ 371 h 538"/>
                <a:gd name="T94" fmla="*/ 502 w 551"/>
                <a:gd name="T95" fmla="*/ 379 h 538"/>
                <a:gd name="T96" fmla="*/ 524 w 551"/>
                <a:gd name="T97" fmla="*/ 375 h 538"/>
                <a:gd name="T98" fmla="*/ 538 w 551"/>
                <a:gd name="T99" fmla="*/ 356 h 538"/>
                <a:gd name="T100" fmla="*/ 548 w 551"/>
                <a:gd name="T101" fmla="*/ 311 h 538"/>
                <a:gd name="T102" fmla="*/ 525 w 551"/>
                <a:gd name="T103" fmla="*/ 275 h 538"/>
                <a:gd name="T104" fmla="*/ 358 w 551"/>
                <a:gd name="T105" fmla="*/ 271 h 538"/>
                <a:gd name="T106" fmla="*/ 275 w 551"/>
                <a:gd name="T107" fmla="*/ 355 h 538"/>
                <a:gd name="T108" fmla="*/ 191 w 551"/>
                <a:gd name="T109" fmla="*/ 271 h 538"/>
                <a:gd name="T110" fmla="*/ 275 w 551"/>
                <a:gd name="T111" fmla="*/ 188 h 538"/>
                <a:gd name="T112" fmla="*/ 358 w 551"/>
                <a:gd name="T113" fmla="*/ 271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1" h="538">
                  <a:moveTo>
                    <a:pt x="525" y="275"/>
                  </a:moveTo>
                  <a:cubicBezTo>
                    <a:pt x="491" y="268"/>
                    <a:pt x="491" y="268"/>
                    <a:pt x="491" y="268"/>
                  </a:cubicBezTo>
                  <a:cubicBezTo>
                    <a:pt x="491" y="238"/>
                    <a:pt x="485" y="209"/>
                    <a:pt x="472" y="182"/>
                  </a:cubicBezTo>
                  <a:cubicBezTo>
                    <a:pt x="498" y="162"/>
                    <a:pt x="498" y="162"/>
                    <a:pt x="498" y="162"/>
                  </a:cubicBezTo>
                  <a:cubicBezTo>
                    <a:pt x="504" y="157"/>
                    <a:pt x="508" y="149"/>
                    <a:pt x="509" y="141"/>
                  </a:cubicBezTo>
                  <a:cubicBezTo>
                    <a:pt x="510" y="133"/>
                    <a:pt x="507" y="125"/>
                    <a:pt x="502" y="119"/>
                  </a:cubicBezTo>
                  <a:cubicBezTo>
                    <a:pt x="474" y="84"/>
                    <a:pt x="474" y="84"/>
                    <a:pt x="474" y="84"/>
                  </a:cubicBezTo>
                  <a:cubicBezTo>
                    <a:pt x="463" y="71"/>
                    <a:pt x="444" y="69"/>
                    <a:pt x="431" y="79"/>
                  </a:cubicBezTo>
                  <a:cubicBezTo>
                    <a:pt x="407" y="99"/>
                    <a:pt x="407" y="99"/>
                    <a:pt x="407" y="99"/>
                  </a:cubicBezTo>
                  <a:cubicBezTo>
                    <a:pt x="383" y="81"/>
                    <a:pt x="356" y="68"/>
                    <a:pt x="328" y="61"/>
                  </a:cubicBezTo>
                  <a:cubicBezTo>
                    <a:pt x="328" y="30"/>
                    <a:pt x="328" y="30"/>
                    <a:pt x="328" y="30"/>
                  </a:cubicBezTo>
                  <a:cubicBezTo>
                    <a:pt x="328" y="13"/>
                    <a:pt x="314" y="0"/>
                    <a:pt x="297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35" y="0"/>
                    <a:pt x="222" y="13"/>
                    <a:pt x="222" y="30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192" y="68"/>
                    <a:pt x="165" y="82"/>
                    <a:pt x="141" y="100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17" y="81"/>
                    <a:pt x="117" y="81"/>
                    <a:pt x="117" y="81"/>
                  </a:cubicBezTo>
                  <a:cubicBezTo>
                    <a:pt x="110" y="76"/>
                    <a:pt x="102" y="73"/>
                    <a:pt x="94" y="74"/>
                  </a:cubicBezTo>
                  <a:cubicBezTo>
                    <a:pt x="86" y="75"/>
                    <a:pt x="79" y="79"/>
                    <a:pt x="74" y="86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35" y="134"/>
                    <a:pt x="37" y="153"/>
                    <a:pt x="51" y="164"/>
                  </a:cubicBezTo>
                  <a:cubicBezTo>
                    <a:pt x="76" y="184"/>
                    <a:pt x="76" y="184"/>
                    <a:pt x="76" y="184"/>
                  </a:cubicBezTo>
                  <a:cubicBezTo>
                    <a:pt x="64" y="211"/>
                    <a:pt x="58" y="240"/>
                    <a:pt x="58" y="270"/>
                  </a:cubicBezTo>
                  <a:cubicBezTo>
                    <a:pt x="25" y="277"/>
                    <a:pt x="25" y="277"/>
                    <a:pt x="25" y="277"/>
                  </a:cubicBezTo>
                  <a:cubicBezTo>
                    <a:pt x="17" y="279"/>
                    <a:pt x="10" y="284"/>
                    <a:pt x="6" y="291"/>
                  </a:cubicBezTo>
                  <a:cubicBezTo>
                    <a:pt x="2" y="298"/>
                    <a:pt x="0" y="306"/>
                    <a:pt x="2" y="314"/>
                  </a:cubicBezTo>
                  <a:cubicBezTo>
                    <a:pt x="12" y="358"/>
                    <a:pt x="12" y="358"/>
                    <a:pt x="12" y="358"/>
                  </a:cubicBezTo>
                  <a:cubicBezTo>
                    <a:pt x="16" y="374"/>
                    <a:pt x="32" y="385"/>
                    <a:pt x="49" y="381"/>
                  </a:cubicBezTo>
                  <a:cubicBezTo>
                    <a:pt x="83" y="373"/>
                    <a:pt x="83" y="373"/>
                    <a:pt x="83" y="373"/>
                  </a:cubicBezTo>
                  <a:cubicBezTo>
                    <a:pt x="97" y="398"/>
                    <a:pt x="115" y="421"/>
                    <a:pt x="137" y="439"/>
                  </a:cubicBezTo>
                  <a:cubicBezTo>
                    <a:pt x="137" y="439"/>
                    <a:pt x="137" y="439"/>
                    <a:pt x="137" y="439"/>
                  </a:cubicBezTo>
                  <a:cubicBezTo>
                    <a:pt x="122" y="472"/>
                    <a:pt x="122" y="472"/>
                    <a:pt x="122" y="472"/>
                  </a:cubicBezTo>
                  <a:cubicBezTo>
                    <a:pt x="118" y="479"/>
                    <a:pt x="118" y="487"/>
                    <a:pt x="120" y="495"/>
                  </a:cubicBezTo>
                  <a:cubicBezTo>
                    <a:pt x="123" y="503"/>
                    <a:pt x="129" y="509"/>
                    <a:pt x="136" y="512"/>
                  </a:cubicBezTo>
                  <a:cubicBezTo>
                    <a:pt x="177" y="532"/>
                    <a:pt x="177" y="532"/>
                    <a:pt x="177" y="532"/>
                  </a:cubicBezTo>
                  <a:cubicBezTo>
                    <a:pt x="181" y="534"/>
                    <a:pt x="186" y="535"/>
                    <a:pt x="190" y="535"/>
                  </a:cubicBezTo>
                  <a:cubicBezTo>
                    <a:pt x="201" y="535"/>
                    <a:pt x="212" y="528"/>
                    <a:pt x="217" y="518"/>
                  </a:cubicBezTo>
                  <a:cubicBezTo>
                    <a:pt x="233" y="484"/>
                    <a:pt x="233" y="484"/>
                    <a:pt x="233" y="484"/>
                  </a:cubicBezTo>
                  <a:cubicBezTo>
                    <a:pt x="261" y="489"/>
                    <a:pt x="290" y="489"/>
                    <a:pt x="318" y="484"/>
                  </a:cubicBezTo>
                  <a:cubicBezTo>
                    <a:pt x="334" y="517"/>
                    <a:pt x="334" y="517"/>
                    <a:pt x="334" y="517"/>
                  </a:cubicBezTo>
                  <a:cubicBezTo>
                    <a:pt x="341" y="532"/>
                    <a:pt x="360" y="538"/>
                    <a:pt x="375" y="531"/>
                  </a:cubicBezTo>
                  <a:cubicBezTo>
                    <a:pt x="415" y="511"/>
                    <a:pt x="415" y="511"/>
                    <a:pt x="415" y="511"/>
                  </a:cubicBezTo>
                  <a:cubicBezTo>
                    <a:pt x="423" y="507"/>
                    <a:pt x="428" y="501"/>
                    <a:pt x="431" y="494"/>
                  </a:cubicBezTo>
                  <a:cubicBezTo>
                    <a:pt x="433" y="486"/>
                    <a:pt x="433" y="478"/>
                    <a:pt x="429" y="470"/>
                  </a:cubicBezTo>
                  <a:cubicBezTo>
                    <a:pt x="413" y="438"/>
                    <a:pt x="413" y="438"/>
                    <a:pt x="413" y="438"/>
                  </a:cubicBezTo>
                  <a:cubicBezTo>
                    <a:pt x="436" y="419"/>
                    <a:pt x="454" y="397"/>
                    <a:pt x="467" y="371"/>
                  </a:cubicBezTo>
                  <a:cubicBezTo>
                    <a:pt x="502" y="379"/>
                    <a:pt x="502" y="379"/>
                    <a:pt x="502" y="379"/>
                  </a:cubicBezTo>
                  <a:cubicBezTo>
                    <a:pt x="509" y="381"/>
                    <a:pt x="518" y="379"/>
                    <a:pt x="524" y="375"/>
                  </a:cubicBezTo>
                  <a:cubicBezTo>
                    <a:pt x="531" y="371"/>
                    <a:pt x="536" y="364"/>
                    <a:pt x="538" y="356"/>
                  </a:cubicBezTo>
                  <a:cubicBezTo>
                    <a:pt x="548" y="311"/>
                    <a:pt x="548" y="311"/>
                    <a:pt x="548" y="311"/>
                  </a:cubicBezTo>
                  <a:cubicBezTo>
                    <a:pt x="551" y="295"/>
                    <a:pt x="541" y="279"/>
                    <a:pt x="525" y="275"/>
                  </a:cubicBezTo>
                  <a:close/>
                  <a:moveTo>
                    <a:pt x="358" y="271"/>
                  </a:moveTo>
                  <a:cubicBezTo>
                    <a:pt x="358" y="317"/>
                    <a:pt x="321" y="355"/>
                    <a:pt x="275" y="355"/>
                  </a:cubicBezTo>
                  <a:cubicBezTo>
                    <a:pt x="229" y="355"/>
                    <a:pt x="191" y="317"/>
                    <a:pt x="191" y="271"/>
                  </a:cubicBezTo>
                  <a:cubicBezTo>
                    <a:pt x="191" y="225"/>
                    <a:pt x="229" y="188"/>
                    <a:pt x="275" y="188"/>
                  </a:cubicBezTo>
                  <a:cubicBezTo>
                    <a:pt x="321" y="188"/>
                    <a:pt x="358" y="225"/>
                    <a:pt x="358" y="271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4463010" y="2867391"/>
              <a:ext cx="2414617" cy="2359450"/>
            </a:xfrm>
            <a:custGeom>
              <a:avLst/>
              <a:gdLst>
                <a:gd name="T0" fmla="*/ 1229 w 1292"/>
                <a:gd name="T1" fmla="*/ 646 h 1262"/>
                <a:gd name="T2" fmla="*/ 1151 w 1292"/>
                <a:gd name="T3" fmla="*/ 628 h 1262"/>
                <a:gd name="T4" fmla="*/ 1107 w 1292"/>
                <a:gd name="T5" fmla="*/ 428 h 1262"/>
                <a:gd name="T6" fmla="*/ 1166 w 1292"/>
                <a:gd name="T7" fmla="*/ 380 h 1262"/>
                <a:gd name="T8" fmla="*/ 1192 w 1292"/>
                <a:gd name="T9" fmla="*/ 332 h 1262"/>
                <a:gd name="T10" fmla="*/ 1177 w 1292"/>
                <a:gd name="T11" fmla="*/ 280 h 1262"/>
                <a:gd name="T12" fmla="*/ 1110 w 1292"/>
                <a:gd name="T13" fmla="*/ 197 h 1262"/>
                <a:gd name="T14" fmla="*/ 1010 w 1292"/>
                <a:gd name="T15" fmla="*/ 186 h 1262"/>
                <a:gd name="T16" fmla="*/ 952 w 1292"/>
                <a:gd name="T17" fmla="*/ 233 h 1262"/>
                <a:gd name="T18" fmla="*/ 768 w 1292"/>
                <a:gd name="T19" fmla="*/ 144 h 1262"/>
                <a:gd name="T20" fmla="*/ 768 w 1292"/>
                <a:gd name="T21" fmla="*/ 71 h 1262"/>
                <a:gd name="T22" fmla="*/ 697 w 1292"/>
                <a:gd name="T23" fmla="*/ 0 h 1262"/>
                <a:gd name="T24" fmla="*/ 590 w 1292"/>
                <a:gd name="T25" fmla="*/ 0 h 1262"/>
                <a:gd name="T26" fmla="*/ 519 w 1292"/>
                <a:gd name="T27" fmla="*/ 71 h 1262"/>
                <a:gd name="T28" fmla="*/ 519 w 1292"/>
                <a:gd name="T29" fmla="*/ 144 h 1262"/>
                <a:gd name="T30" fmla="*/ 331 w 1292"/>
                <a:gd name="T31" fmla="*/ 236 h 1262"/>
                <a:gd name="T32" fmla="*/ 331 w 1292"/>
                <a:gd name="T33" fmla="*/ 236 h 1262"/>
                <a:gd name="T34" fmla="*/ 273 w 1292"/>
                <a:gd name="T35" fmla="*/ 190 h 1262"/>
                <a:gd name="T36" fmla="*/ 221 w 1292"/>
                <a:gd name="T37" fmla="*/ 175 h 1262"/>
                <a:gd name="T38" fmla="*/ 173 w 1292"/>
                <a:gd name="T39" fmla="*/ 201 h 1262"/>
                <a:gd name="T40" fmla="*/ 107 w 1292"/>
                <a:gd name="T41" fmla="*/ 284 h 1262"/>
                <a:gd name="T42" fmla="*/ 118 w 1292"/>
                <a:gd name="T43" fmla="*/ 384 h 1262"/>
                <a:gd name="T44" fmla="*/ 178 w 1292"/>
                <a:gd name="T45" fmla="*/ 432 h 1262"/>
                <a:gd name="T46" fmla="*/ 136 w 1292"/>
                <a:gd name="T47" fmla="*/ 633 h 1262"/>
                <a:gd name="T48" fmla="*/ 58 w 1292"/>
                <a:gd name="T49" fmla="*/ 651 h 1262"/>
                <a:gd name="T50" fmla="*/ 13 w 1292"/>
                <a:gd name="T51" fmla="*/ 682 h 1262"/>
                <a:gd name="T52" fmla="*/ 5 w 1292"/>
                <a:gd name="T53" fmla="*/ 736 h 1262"/>
                <a:gd name="T54" fmla="*/ 29 w 1292"/>
                <a:gd name="T55" fmla="*/ 840 h 1262"/>
                <a:gd name="T56" fmla="*/ 114 w 1292"/>
                <a:gd name="T57" fmla="*/ 893 h 1262"/>
                <a:gd name="T58" fmla="*/ 195 w 1292"/>
                <a:gd name="T59" fmla="*/ 874 h 1262"/>
                <a:gd name="T60" fmla="*/ 322 w 1292"/>
                <a:gd name="T61" fmla="*/ 1029 h 1262"/>
                <a:gd name="T62" fmla="*/ 322 w 1292"/>
                <a:gd name="T63" fmla="*/ 1029 h 1262"/>
                <a:gd name="T64" fmla="*/ 285 w 1292"/>
                <a:gd name="T65" fmla="*/ 1106 h 1262"/>
                <a:gd name="T66" fmla="*/ 282 w 1292"/>
                <a:gd name="T67" fmla="*/ 1160 h 1262"/>
                <a:gd name="T68" fmla="*/ 318 w 1292"/>
                <a:gd name="T69" fmla="*/ 1201 h 1262"/>
                <a:gd name="T70" fmla="*/ 414 w 1292"/>
                <a:gd name="T71" fmla="*/ 1247 h 1262"/>
                <a:gd name="T72" fmla="*/ 445 w 1292"/>
                <a:gd name="T73" fmla="*/ 1254 h 1262"/>
                <a:gd name="T74" fmla="*/ 509 w 1292"/>
                <a:gd name="T75" fmla="*/ 1213 h 1262"/>
                <a:gd name="T76" fmla="*/ 547 w 1292"/>
                <a:gd name="T77" fmla="*/ 1135 h 1262"/>
                <a:gd name="T78" fmla="*/ 744 w 1292"/>
                <a:gd name="T79" fmla="*/ 1134 h 1262"/>
                <a:gd name="T80" fmla="*/ 782 w 1292"/>
                <a:gd name="T81" fmla="*/ 1212 h 1262"/>
                <a:gd name="T82" fmla="*/ 878 w 1292"/>
                <a:gd name="T83" fmla="*/ 1245 h 1262"/>
                <a:gd name="T84" fmla="*/ 973 w 1292"/>
                <a:gd name="T85" fmla="*/ 1198 h 1262"/>
                <a:gd name="T86" fmla="*/ 1009 w 1292"/>
                <a:gd name="T87" fmla="*/ 1157 h 1262"/>
                <a:gd name="T88" fmla="*/ 1006 w 1292"/>
                <a:gd name="T89" fmla="*/ 1103 h 1262"/>
                <a:gd name="T90" fmla="*/ 969 w 1292"/>
                <a:gd name="T91" fmla="*/ 1026 h 1262"/>
                <a:gd name="T92" fmla="*/ 1094 w 1292"/>
                <a:gd name="T93" fmla="*/ 871 h 1262"/>
                <a:gd name="T94" fmla="*/ 1175 w 1292"/>
                <a:gd name="T95" fmla="*/ 888 h 1262"/>
                <a:gd name="T96" fmla="*/ 1229 w 1292"/>
                <a:gd name="T97" fmla="*/ 879 h 1262"/>
                <a:gd name="T98" fmla="*/ 1260 w 1292"/>
                <a:gd name="T99" fmla="*/ 834 h 1262"/>
                <a:gd name="T100" fmla="*/ 1283 w 1292"/>
                <a:gd name="T101" fmla="*/ 730 h 1262"/>
                <a:gd name="T102" fmla="*/ 1229 w 1292"/>
                <a:gd name="T103" fmla="*/ 646 h 1262"/>
                <a:gd name="T104" fmla="*/ 979 w 1292"/>
                <a:gd name="T105" fmla="*/ 636 h 1262"/>
                <a:gd name="T106" fmla="*/ 644 w 1292"/>
                <a:gd name="T107" fmla="*/ 972 h 1262"/>
                <a:gd name="T108" fmla="*/ 308 w 1292"/>
                <a:gd name="T109" fmla="*/ 636 h 1262"/>
                <a:gd name="T110" fmla="*/ 644 w 1292"/>
                <a:gd name="T111" fmla="*/ 301 h 1262"/>
                <a:gd name="T112" fmla="*/ 979 w 1292"/>
                <a:gd name="T113" fmla="*/ 636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92" h="1262">
                  <a:moveTo>
                    <a:pt x="1229" y="646"/>
                  </a:moveTo>
                  <a:cubicBezTo>
                    <a:pt x="1151" y="628"/>
                    <a:pt x="1151" y="628"/>
                    <a:pt x="1151" y="628"/>
                  </a:cubicBezTo>
                  <a:cubicBezTo>
                    <a:pt x="1150" y="559"/>
                    <a:pt x="1135" y="491"/>
                    <a:pt x="1107" y="428"/>
                  </a:cubicBezTo>
                  <a:cubicBezTo>
                    <a:pt x="1166" y="380"/>
                    <a:pt x="1166" y="380"/>
                    <a:pt x="1166" y="380"/>
                  </a:cubicBezTo>
                  <a:cubicBezTo>
                    <a:pt x="1181" y="368"/>
                    <a:pt x="1191" y="351"/>
                    <a:pt x="1192" y="332"/>
                  </a:cubicBezTo>
                  <a:cubicBezTo>
                    <a:pt x="1194" y="313"/>
                    <a:pt x="1189" y="294"/>
                    <a:pt x="1177" y="280"/>
                  </a:cubicBezTo>
                  <a:cubicBezTo>
                    <a:pt x="1110" y="197"/>
                    <a:pt x="1110" y="197"/>
                    <a:pt x="1110" y="197"/>
                  </a:cubicBezTo>
                  <a:cubicBezTo>
                    <a:pt x="1085" y="166"/>
                    <a:pt x="1040" y="162"/>
                    <a:pt x="1010" y="186"/>
                  </a:cubicBezTo>
                  <a:cubicBezTo>
                    <a:pt x="952" y="233"/>
                    <a:pt x="952" y="233"/>
                    <a:pt x="952" y="233"/>
                  </a:cubicBezTo>
                  <a:cubicBezTo>
                    <a:pt x="897" y="190"/>
                    <a:pt x="835" y="160"/>
                    <a:pt x="768" y="144"/>
                  </a:cubicBezTo>
                  <a:cubicBezTo>
                    <a:pt x="768" y="71"/>
                    <a:pt x="768" y="71"/>
                    <a:pt x="768" y="71"/>
                  </a:cubicBezTo>
                  <a:cubicBezTo>
                    <a:pt x="768" y="32"/>
                    <a:pt x="736" y="0"/>
                    <a:pt x="697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551" y="0"/>
                    <a:pt x="519" y="32"/>
                    <a:pt x="519" y="71"/>
                  </a:cubicBezTo>
                  <a:cubicBezTo>
                    <a:pt x="519" y="144"/>
                    <a:pt x="519" y="144"/>
                    <a:pt x="519" y="144"/>
                  </a:cubicBezTo>
                  <a:cubicBezTo>
                    <a:pt x="450" y="161"/>
                    <a:pt x="387" y="192"/>
                    <a:pt x="331" y="236"/>
                  </a:cubicBezTo>
                  <a:cubicBezTo>
                    <a:pt x="331" y="236"/>
                    <a:pt x="331" y="236"/>
                    <a:pt x="331" y="236"/>
                  </a:cubicBezTo>
                  <a:cubicBezTo>
                    <a:pt x="273" y="190"/>
                    <a:pt x="273" y="190"/>
                    <a:pt x="273" y="190"/>
                  </a:cubicBezTo>
                  <a:cubicBezTo>
                    <a:pt x="258" y="178"/>
                    <a:pt x="240" y="173"/>
                    <a:pt x="221" y="175"/>
                  </a:cubicBezTo>
                  <a:cubicBezTo>
                    <a:pt x="202" y="177"/>
                    <a:pt x="185" y="186"/>
                    <a:pt x="173" y="201"/>
                  </a:cubicBezTo>
                  <a:cubicBezTo>
                    <a:pt x="107" y="284"/>
                    <a:pt x="107" y="284"/>
                    <a:pt x="107" y="284"/>
                  </a:cubicBezTo>
                  <a:cubicBezTo>
                    <a:pt x="82" y="315"/>
                    <a:pt x="87" y="360"/>
                    <a:pt x="118" y="384"/>
                  </a:cubicBezTo>
                  <a:cubicBezTo>
                    <a:pt x="178" y="432"/>
                    <a:pt x="178" y="432"/>
                    <a:pt x="178" y="432"/>
                  </a:cubicBezTo>
                  <a:cubicBezTo>
                    <a:pt x="150" y="496"/>
                    <a:pt x="136" y="563"/>
                    <a:pt x="136" y="633"/>
                  </a:cubicBezTo>
                  <a:cubicBezTo>
                    <a:pt x="58" y="651"/>
                    <a:pt x="58" y="651"/>
                    <a:pt x="58" y="651"/>
                  </a:cubicBezTo>
                  <a:cubicBezTo>
                    <a:pt x="39" y="655"/>
                    <a:pt x="23" y="666"/>
                    <a:pt x="13" y="682"/>
                  </a:cubicBezTo>
                  <a:cubicBezTo>
                    <a:pt x="3" y="698"/>
                    <a:pt x="0" y="718"/>
                    <a:pt x="5" y="736"/>
                  </a:cubicBezTo>
                  <a:cubicBezTo>
                    <a:pt x="29" y="840"/>
                    <a:pt x="29" y="840"/>
                    <a:pt x="29" y="840"/>
                  </a:cubicBezTo>
                  <a:cubicBezTo>
                    <a:pt x="37" y="878"/>
                    <a:pt x="76" y="902"/>
                    <a:pt x="114" y="893"/>
                  </a:cubicBezTo>
                  <a:cubicBezTo>
                    <a:pt x="195" y="874"/>
                    <a:pt x="195" y="874"/>
                    <a:pt x="195" y="874"/>
                  </a:cubicBezTo>
                  <a:cubicBezTo>
                    <a:pt x="227" y="934"/>
                    <a:pt x="269" y="986"/>
                    <a:pt x="322" y="1029"/>
                  </a:cubicBezTo>
                  <a:cubicBezTo>
                    <a:pt x="322" y="1029"/>
                    <a:pt x="322" y="1029"/>
                    <a:pt x="322" y="1029"/>
                  </a:cubicBezTo>
                  <a:cubicBezTo>
                    <a:pt x="285" y="1106"/>
                    <a:pt x="285" y="1106"/>
                    <a:pt x="285" y="1106"/>
                  </a:cubicBezTo>
                  <a:cubicBezTo>
                    <a:pt x="277" y="1123"/>
                    <a:pt x="276" y="1143"/>
                    <a:pt x="282" y="1160"/>
                  </a:cubicBezTo>
                  <a:cubicBezTo>
                    <a:pt x="288" y="1178"/>
                    <a:pt x="301" y="1193"/>
                    <a:pt x="318" y="1201"/>
                  </a:cubicBezTo>
                  <a:cubicBezTo>
                    <a:pt x="414" y="1247"/>
                    <a:pt x="414" y="1247"/>
                    <a:pt x="414" y="1247"/>
                  </a:cubicBezTo>
                  <a:cubicBezTo>
                    <a:pt x="424" y="1252"/>
                    <a:pt x="435" y="1254"/>
                    <a:pt x="445" y="1254"/>
                  </a:cubicBezTo>
                  <a:cubicBezTo>
                    <a:pt x="472" y="1254"/>
                    <a:pt x="497" y="1239"/>
                    <a:pt x="509" y="1213"/>
                  </a:cubicBezTo>
                  <a:cubicBezTo>
                    <a:pt x="547" y="1135"/>
                    <a:pt x="547" y="1135"/>
                    <a:pt x="547" y="1135"/>
                  </a:cubicBezTo>
                  <a:cubicBezTo>
                    <a:pt x="612" y="1147"/>
                    <a:pt x="680" y="1147"/>
                    <a:pt x="744" y="1134"/>
                  </a:cubicBezTo>
                  <a:cubicBezTo>
                    <a:pt x="782" y="1212"/>
                    <a:pt x="782" y="1212"/>
                    <a:pt x="782" y="1212"/>
                  </a:cubicBezTo>
                  <a:cubicBezTo>
                    <a:pt x="800" y="1247"/>
                    <a:pt x="842" y="1262"/>
                    <a:pt x="878" y="1245"/>
                  </a:cubicBezTo>
                  <a:cubicBezTo>
                    <a:pt x="973" y="1198"/>
                    <a:pt x="973" y="1198"/>
                    <a:pt x="973" y="1198"/>
                  </a:cubicBezTo>
                  <a:cubicBezTo>
                    <a:pt x="990" y="1190"/>
                    <a:pt x="1003" y="1175"/>
                    <a:pt x="1009" y="1157"/>
                  </a:cubicBezTo>
                  <a:cubicBezTo>
                    <a:pt x="1015" y="1139"/>
                    <a:pt x="1014" y="1120"/>
                    <a:pt x="1006" y="1103"/>
                  </a:cubicBezTo>
                  <a:cubicBezTo>
                    <a:pt x="969" y="1026"/>
                    <a:pt x="969" y="1026"/>
                    <a:pt x="969" y="1026"/>
                  </a:cubicBezTo>
                  <a:cubicBezTo>
                    <a:pt x="1020" y="983"/>
                    <a:pt x="1063" y="931"/>
                    <a:pt x="1094" y="871"/>
                  </a:cubicBezTo>
                  <a:cubicBezTo>
                    <a:pt x="1175" y="888"/>
                    <a:pt x="1175" y="888"/>
                    <a:pt x="1175" y="888"/>
                  </a:cubicBezTo>
                  <a:cubicBezTo>
                    <a:pt x="1193" y="893"/>
                    <a:pt x="1213" y="889"/>
                    <a:pt x="1229" y="879"/>
                  </a:cubicBezTo>
                  <a:cubicBezTo>
                    <a:pt x="1245" y="869"/>
                    <a:pt x="1256" y="853"/>
                    <a:pt x="1260" y="834"/>
                  </a:cubicBezTo>
                  <a:cubicBezTo>
                    <a:pt x="1283" y="730"/>
                    <a:pt x="1283" y="730"/>
                    <a:pt x="1283" y="730"/>
                  </a:cubicBezTo>
                  <a:cubicBezTo>
                    <a:pt x="1292" y="692"/>
                    <a:pt x="1267" y="654"/>
                    <a:pt x="1229" y="646"/>
                  </a:cubicBezTo>
                  <a:close/>
                  <a:moveTo>
                    <a:pt x="979" y="636"/>
                  </a:moveTo>
                  <a:cubicBezTo>
                    <a:pt x="979" y="821"/>
                    <a:pt x="829" y="972"/>
                    <a:pt x="644" y="972"/>
                  </a:cubicBezTo>
                  <a:cubicBezTo>
                    <a:pt x="459" y="972"/>
                    <a:pt x="308" y="821"/>
                    <a:pt x="308" y="636"/>
                  </a:cubicBezTo>
                  <a:cubicBezTo>
                    <a:pt x="308" y="451"/>
                    <a:pt x="459" y="301"/>
                    <a:pt x="644" y="301"/>
                  </a:cubicBezTo>
                  <a:cubicBezTo>
                    <a:pt x="829" y="301"/>
                    <a:pt x="979" y="451"/>
                    <a:pt x="979" y="636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7546703" y="3114935"/>
              <a:ext cx="895403" cy="872770"/>
            </a:xfrm>
            <a:custGeom>
              <a:avLst/>
              <a:gdLst>
                <a:gd name="T0" fmla="*/ 455 w 479"/>
                <a:gd name="T1" fmla="*/ 239 h 467"/>
                <a:gd name="T2" fmla="*/ 427 w 479"/>
                <a:gd name="T3" fmla="*/ 232 h 467"/>
                <a:gd name="T4" fmla="*/ 410 w 479"/>
                <a:gd name="T5" fmla="*/ 158 h 467"/>
                <a:gd name="T6" fmla="*/ 432 w 479"/>
                <a:gd name="T7" fmla="*/ 140 h 467"/>
                <a:gd name="T8" fmla="*/ 442 w 479"/>
                <a:gd name="T9" fmla="*/ 123 h 467"/>
                <a:gd name="T10" fmla="*/ 436 w 479"/>
                <a:gd name="T11" fmla="*/ 103 h 467"/>
                <a:gd name="T12" fmla="*/ 411 w 479"/>
                <a:gd name="T13" fmla="*/ 73 h 467"/>
                <a:gd name="T14" fmla="*/ 374 w 479"/>
                <a:gd name="T15" fmla="*/ 69 h 467"/>
                <a:gd name="T16" fmla="*/ 353 w 479"/>
                <a:gd name="T17" fmla="*/ 86 h 467"/>
                <a:gd name="T18" fmla="*/ 285 w 479"/>
                <a:gd name="T19" fmla="*/ 53 h 467"/>
                <a:gd name="T20" fmla="*/ 285 w 479"/>
                <a:gd name="T21" fmla="*/ 26 h 467"/>
                <a:gd name="T22" fmla="*/ 258 w 479"/>
                <a:gd name="T23" fmla="*/ 0 h 467"/>
                <a:gd name="T24" fmla="*/ 219 w 479"/>
                <a:gd name="T25" fmla="*/ 0 h 467"/>
                <a:gd name="T26" fmla="*/ 192 w 479"/>
                <a:gd name="T27" fmla="*/ 26 h 467"/>
                <a:gd name="T28" fmla="*/ 192 w 479"/>
                <a:gd name="T29" fmla="*/ 53 h 467"/>
                <a:gd name="T30" fmla="*/ 123 w 479"/>
                <a:gd name="T31" fmla="*/ 87 h 467"/>
                <a:gd name="T32" fmla="*/ 123 w 479"/>
                <a:gd name="T33" fmla="*/ 87 h 467"/>
                <a:gd name="T34" fmla="*/ 101 w 479"/>
                <a:gd name="T35" fmla="*/ 70 h 467"/>
                <a:gd name="T36" fmla="*/ 82 w 479"/>
                <a:gd name="T37" fmla="*/ 64 h 467"/>
                <a:gd name="T38" fmla="*/ 64 w 479"/>
                <a:gd name="T39" fmla="*/ 74 h 467"/>
                <a:gd name="T40" fmla="*/ 40 w 479"/>
                <a:gd name="T41" fmla="*/ 105 h 467"/>
                <a:gd name="T42" fmla="*/ 44 w 479"/>
                <a:gd name="T43" fmla="*/ 142 h 467"/>
                <a:gd name="T44" fmla="*/ 66 w 479"/>
                <a:gd name="T45" fmla="*/ 160 h 467"/>
                <a:gd name="T46" fmla="*/ 50 w 479"/>
                <a:gd name="T47" fmla="*/ 234 h 467"/>
                <a:gd name="T48" fmla="*/ 22 w 479"/>
                <a:gd name="T49" fmla="*/ 241 h 467"/>
                <a:gd name="T50" fmla="*/ 5 w 479"/>
                <a:gd name="T51" fmla="*/ 252 h 467"/>
                <a:gd name="T52" fmla="*/ 2 w 479"/>
                <a:gd name="T53" fmla="*/ 272 h 467"/>
                <a:gd name="T54" fmla="*/ 11 w 479"/>
                <a:gd name="T55" fmla="*/ 311 h 467"/>
                <a:gd name="T56" fmla="*/ 42 w 479"/>
                <a:gd name="T57" fmla="*/ 331 h 467"/>
                <a:gd name="T58" fmla="*/ 72 w 479"/>
                <a:gd name="T59" fmla="*/ 324 h 467"/>
                <a:gd name="T60" fmla="*/ 119 w 479"/>
                <a:gd name="T61" fmla="*/ 381 h 467"/>
                <a:gd name="T62" fmla="*/ 119 w 479"/>
                <a:gd name="T63" fmla="*/ 381 h 467"/>
                <a:gd name="T64" fmla="*/ 106 w 479"/>
                <a:gd name="T65" fmla="*/ 409 h 467"/>
                <a:gd name="T66" fmla="*/ 105 w 479"/>
                <a:gd name="T67" fmla="*/ 430 h 467"/>
                <a:gd name="T68" fmla="*/ 118 w 479"/>
                <a:gd name="T69" fmla="*/ 445 h 467"/>
                <a:gd name="T70" fmla="*/ 154 w 479"/>
                <a:gd name="T71" fmla="*/ 462 h 467"/>
                <a:gd name="T72" fmla="*/ 165 w 479"/>
                <a:gd name="T73" fmla="*/ 464 h 467"/>
                <a:gd name="T74" fmla="*/ 189 w 479"/>
                <a:gd name="T75" fmla="*/ 449 h 467"/>
                <a:gd name="T76" fmla="*/ 203 w 479"/>
                <a:gd name="T77" fmla="*/ 420 h 467"/>
                <a:gd name="T78" fmla="*/ 276 w 479"/>
                <a:gd name="T79" fmla="*/ 420 h 467"/>
                <a:gd name="T80" fmla="*/ 290 w 479"/>
                <a:gd name="T81" fmla="*/ 449 h 467"/>
                <a:gd name="T82" fmla="*/ 325 w 479"/>
                <a:gd name="T83" fmla="*/ 461 h 467"/>
                <a:gd name="T84" fmla="*/ 361 w 479"/>
                <a:gd name="T85" fmla="*/ 443 h 467"/>
                <a:gd name="T86" fmla="*/ 374 w 479"/>
                <a:gd name="T87" fmla="*/ 428 h 467"/>
                <a:gd name="T88" fmla="*/ 373 w 479"/>
                <a:gd name="T89" fmla="*/ 408 h 467"/>
                <a:gd name="T90" fmla="*/ 359 w 479"/>
                <a:gd name="T91" fmla="*/ 380 h 467"/>
                <a:gd name="T92" fmla="*/ 405 w 479"/>
                <a:gd name="T93" fmla="*/ 322 h 467"/>
                <a:gd name="T94" fmla="*/ 435 w 479"/>
                <a:gd name="T95" fmla="*/ 329 h 467"/>
                <a:gd name="T96" fmla="*/ 455 w 479"/>
                <a:gd name="T97" fmla="*/ 325 h 467"/>
                <a:gd name="T98" fmla="*/ 467 w 479"/>
                <a:gd name="T99" fmla="*/ 309 h 467"/>
                <a:gd name="T100" fmla="*/ 475 w 479"/>
                <a:gd name="T101" fmla="*/ 270 h 467"/>
                <a:gd name="T102" fmla="*/ 455 w 479"/>
                <a:gd name="T103" fmla="*/ 239 h 467"/>
                <a:gd name="T104" fmla="*/ 363 w 479"/>
                <a:gd name="T105" fmla="*/ 235 h 467"/>
                <a:gd name="T106" fmla="*/ 239 w 479"/>
                <a:gd name="T107" fmla="*/ 360 h 467"/>
                <a:gd name="T108" fmla="*/ 114 w 479"/>
                <a:gd name="T109" fmla="*/ 235 h 467"/>
                <a:gd name="T110" fmla="*/ 239 w 479"/>
                <a:gd name="T111" fmla="*/ 111 h 467"/>
                <a:gd name="T112" fmla="*/ 363 w 479"/>
                <a:gd name="T113" fmla="*/ 23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79" h="467">
                  <a:moveTo>
                    <a:pt x="455" y="239"/>
                  </a:moveTo>
                  <a:cubicBezTo>
                    <a:pt x="427" y="232"/>
                    <a:pt x="427" y="232"/>
                    <a:pt x="427" y="232"/>
                  </a:cubicBezTo>
                  <a:cubicBezTo>
                    <a:pt x="426" y="207"/>
                    <a:pt x="421" y="182"/>
                    <a:pt x="410" y="158"/>
                  </a:cubicBezTo>
                  <a:cubicBezTo>
                    <a:pt x="432" y="140"/>
                    <a:pt x="432" y="140"/>
                    <a:pt x="432" y="140"/>
                  </a:cubicBezTo>
                  <a:cubicBezTo>
                    <a:pt x="438" y="136"/>
                    <a:pt x="441" y="130"/>
                    <a:pt x="442" y="123"/>
                  </a:cubicBezTo>
                  <a:cubicBezTo>
                    <a:pt x="443" y="116"/>
                    <a:pt x="441" y="109"/>
                    <a:pt x="436" y="103"/>
                  </a:cubicBezTo>
                  <a:cubicBezTo>
                    <a:pt x="411" y="73"/>
                    <a:pt x="411" y="73"/>
                    <a:pt x="411" y="73"/>
                  </a:cubicBezTo>
                  <a:cubicBezTo>
                    <a:pt x="402" y="61"/>
                    <a:pt x="386" y="60"/>
                    <a:pt x="374" y="69"/>
                  </a:cubicBezTo>
                  <a:cubicBezTo>
                    <a:pt x="353" y="86"/>
                    <a:pt x="353" y="86"/>
                    <a:pt x="353" y="86"/>
                  </a:cubicBezTo>
                  <a:cubicBezTo>
                    <a:pt x="333" y="70"/>
                    <a:pt x="310" y="59"/>
                    <a:pt x="285" y="53"/>
                  </a:cubicBezTo>
                  <a:cubicBezTo>
                    <a:pt x="285" y="26"/>
                    <a:pt x="285" y="26"/>
                    <a:pt x="285" y="26"/>
                  </a:cubicBezTo>
                  <a:cubicBezTo>
                    <a:pt x="285" y="11"/>
                    <a:pt x="273" y="0"/>
                    <a:pt x="258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04" y="0"/>
                    <a:pt x="192" y="11"/>
                    <a:pt x="192" y="26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67" y="59"/>
                    <a:pt x="144" y="71"/>
                    <a:pt x="123" y="87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96" y="66"/>
                    <a:pt x="89" y="64"/>
                    <a:pt x="82" y="64"/>
                  </a:cubicBezTo>
                  <a:cubicBezTo>
                    <a:pt x="75" y="65"/>
                    <a:pt x="69" y="69"/>
                    <a:pt x="64" y="74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31" y="116"/>
                    <a:pt x="33" y="133"/>
                    <a:pt x="44" y="142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56" y="183"/>
                    <a:pt x="51" y="208"/>
                    <a:pt x="50" y="234"/>
                  </a:cubicBezTo>
                  <a:cubicBezTo>
                    <a:pt x="22" y="241"/>
                    <a:pt x="22" y="241"/>
                    <a:pt x="22" y="241"/>
                  </a:cubicBezTo>
                  <a:cubicBezTo>
                    <a:pt x="15" y="242"/>
                    <a:pt x="9" y="246"/>
                    <a:pt x="5" y="252"/>
                  </a:cubicBezTo>
                  <a:cubicBezTo>
                    <a:pt x="2" y="258"/>
                    <a:pt x="0" y="266"/>
                    <a:pt x="2" y="272"/>
                  </a:cubicBezTo>
                  <a:cubicBezTo>
                    <a:pt x="11" y="311"/>
                    <a:pt x="11" y="311"/>
                    <a:pt x="11" y="311"/>
                  </a:cubicBezTo>
                  <a:cubicBezTo>
                    <a:pt x="14" y="325"/>
                    <a:pt x="28" y="334"/>
                    <a:pt x="42" y="331"/>
                  </a:cubicBezTo>
                  <a:cubicBezTo>
                    <a:pt x="72" y="324"/>
                    <a:pt x="72" y="324"/>
                    <a:pt x="72" y="324"/>
                  </a:cubicBezTo>
                  <a:cubicBezTo>
                    <a:pt x="84" y="346"/>
                    <a:pt x="100" y="365"/>
                    <a:pt x="119" y="381"/>
                  </a:cubicBezTo>
                  <a:cubicBezTo>
                    <a:pt x="119" y="381"/>
                    <a:pt x="119" y="381"/>
                    <a:pt x="119" y="381"/>
                  </a:cubicBezTo>
                  <a:cubicBezTo>
                    <a:pt x="106" y="409"/>
                    <a:pt x="106" y="409"/>
                    <a:pt x="106" y="409"/>
                  </a:cubicBezTo>
                  <a:cubicBezTo>
                    <a:pt x="103" y="416"/>
                    <a:pt x="102" y="423"/>
                    <a:pt x="105" y="430"/>
                  </a:cubicBezTo>
                  <a:cubicBezTo>
                    <a:pt x="107" y="436"/>
                    <a:pt x="112" y="442"/>
                    <a:pt x="118" y="445"/>
                  </a:cubicBezTo>
                  <a:cubicBezTo>
                    <a:pt x="154" y="462"/>
                    <a:pt x="154" y="462"/>
                    <a:pt x="154" y="462"/>
                  </a:cubicBezTo>
                  <a:cubicBezTo>
                    <a:pt x="157" y="463"/>
                    <a:pt x="161" y="464"/>
                    <a:pt x="165" y="464"/>
                  </a:cubicBezTo>
                  <a:cubicBezTo>
                    <a:pt x="175" y="464"/>
                    <a:pt x="184" y="459"/>
                    <a:pt x="189" y="449"/>
                  </a:cubicBezTo>
                  <a:cubicBezTo>
                    <a:pt x="203" y="420"/>
                    <a:pt x="203" y="420"/>
                    <a:pt x="203" y="420"/>
                  </a:cubicBezTo>
                  <a:cubicBezTo>
                    <a:pt x="227" y="425"/>
                    <a:pt x="252" y="425"/>
                    <a:pt x="276" y="420"/>
                  </a:cubicBezTo>
                  <a:cubicBezTo>
                    <a:pt x="290" y="449"/>
                    <a:pt x="290" y="449"/>
                    <a:pt x="290" y="449"/>
                  </a:cubicBezTo>
                  <a:cubicBezTo>
                    <a:pt x="296" y="462"/>
                    <a:pt x="312" y="467"/>
                    <a:pt x="325" y="461"/>
                  </a:cubicBezTo>
                  <a:cubicBezTo>
                    <a:pt x="361" y="443"/>
                    <a:pt x="361" y="443"/>
                    <a:pt x="361" y="443"/>
                  </a:cubicBezTo>
                  <a:cubicBezTo>
                    <a:pt x="367" y="440"/>
                    <a:pt x="372" y="435"/>
                    <a:pt x="374" y="428"/>
                  </a:cubicBezTo>
                  <a:cubicBezTo>
                    <a:pt x="376" y="422"/>
                    <a:pt x="376" y="414"/>
                    <a:pt x="373" y="408"/>
                  </a:cubicBezTo>
                  <a:cubicBezTo>
                    <a:pt x="359" y="380"/>
                    <a:pt x="359" y="380"/>
                    <a:pt x="359" y="380"/>
                  </a:cubicBezTo>
                  <a:cubicBezTo>
                    <a:pt x="378" y="364"/>
                    <a:pt x="394" y="344"/>
                    <a:pt x="405" y="322"/>
                  </a:cubicBezTo>
                  <a:cubicBezTo>
                    <a:pt x="435" y="329"/>
                    <a:pt x="435" y="329"/>
                    <a:pt x="435" y="329"/>
                  </a:cubicBezTo>
                  <a:cubicBezTo>
                    <a:pt x="442" y="330"/>
                    <a:pt x="449" y="329"/>
                    <a:pt x="455" y="325"/>
                  </a:cubicBezTo>
                  <a:cubicBezTo>
                    <a:pt x="461" y="322"/>
                    <a:pt x="465" y="316"/>
                    <a:pt x="467" y="309"/>
                  </a:cubicBezTo>
                  <a:cubicBezTo>
                    <a:pt x="475" y="270"/>
                    <a:pt x="475" y="270"/>
                    <a:pt x="475" y="270"/>
                  </a:cubicBezTo>
                  <a:cubicBezTo>
                    <a:pt x="479" y="256"/>
                    <a:pt x="470" y="242"/>
                    <a:pt x="455" y="239"/>
                  </a:cubicBezTo>
                  <a:close/>
                  <a:moveTo>
                    <a:pt x="363" y="235"/>
                  </a:moveTo>
                  <a:cubicBezTo>
                    <a:pt x="363" y="304"/>
                    <a:pt x="307" y="360"/>
                    <a:pt x="239" y="360"/>
                  </a:cubicBezTo>
                  <a:cubicBezTo>
                    <a:pt x="170" y="360"/>
                    <a:pt x="114" y="304"/>
                    <a:pt x="114" y="235"/>
                  </a:cubicBezTo>
                  <a:cubicBezTo>
                    <a:pt x="114" y="167"/>
                    <a:pt x="170" y="111"/>
                    <a:pt x="239" y="111"/>
                  </a:cubicBezTo>
                  <a:cubicBezTo>
                    <a:pt x="307" y="111"/>
                    <a:pt x="363" y="167"/>
                    <a:pt x="363" y="235"/>
                  </a:cubicBez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5938373" y="2318550"/>
              <a:ext cx="892574" cy="874185"/>
            </a:xfrm>
            <a:custGeom>
              <a:avLst/>
              <a:gdLst>
                <a:gd name="T0" fmla="*/ 455 w 478"/>
                <a:gd name="T1" fmla="*/ 239 h 468"/>
                <a:gd name="T2" fmla="*/ 426 w 478"/>
                <a:gd name="T3" fmla="*/ 233 h 468"/>
                <a:gd name="T4" fmla="*/ 410 w 478"/>
                <a:gd name="T5" fmla="*/ 159 h 468"/>
                <a:gd name="T6" fmla="*/ 432 w 478"/>
                <a:gd name="T7" fmla="*/ 141 h 468"/>
                <a:gd name="T8" fmla="*/ 442 w 478"/>
                <a:gd name="T9" fmla="*/ 123 h 468"/>
                <a:gd name="T10" fmla="*/ 436 w 478"/>
                <a:gd name="T11" fmla="*/ 104 h 468"/>
                <a:gd name="T12" fmla="*/ 411 w 478"/>
                <a:gd name="T13" fmla="*/ 73 h 468"/>
                <a:gd name="T14" fmla="*/ 374 w 478"/>
                <a:gd name="T15" fmla="*/ 69 h 468"/>
                <a:gd name="T16" fmla="*/ 353 w 478"/>
                <a:gd name="T17" fmla="*/ 87 h 468"/>
                <a:gd name="T18" fmla="*/ 284 w 478"/>
                <a:gd name="T19" fmla="*/ 53 h 468"/>
                <a:gd name="T20" fmla="*/ 284 w 478"/>
                <a:gd name="T21" fmla="*/ 27 h 468"/>
                <a:gd name="T22" fmla="*/ 258 w 478"/>
                <a:gd name="T23" fmla="*/ 0 h 468"/>
                <a:gd name="T24" fmla="*/ 219 w 478"/>
                <a:gd name="T25" fmla="*/ 0 h 468"/>
                <a:gd name="T26" fmla="*/ 192 w 478"/>
                <a:gd name="T27" fmla="*/ 27 h 468"/>
                <a:gd name="T28" fmla="*/ 192 w 478"/>
                <a:gd name="T29" fmla="*/ 54 h 468"/>
                <a:gd name="T30" fmla="*/ 123 w 478"/>
                <a:gd name="T31" fmla="*/ 88 h 468"/>
                <a:gd name="T32" fmla="*/ 123 w 478"/>
                <a:gd name="T33" fmla="*/ 88 h 468"/>
                <a:gd name="T34" fmla="*/ 101 w 478"/>
                <a:gd name="T35" fmla="*/ 71 h 468"/>
                <a:gd name="T36" fmla="*/ 82 w 478"/>
                <a:gd name="T37" fmla="*/ 65 h 468"/>
                <a:gd name="T38" fmla="*/ 64 w 478"/>
                <a:gd name="T39" fmla="*/ 75 h 468"/>
                <a:gd name="T40" fmla="*/ 40 w 478"/>
                <a:gd name="T41" fmla="*/ 106 h 468"/>
                <a:gd name="T42" fmla="*/ 44 w 478"/>
                <a:gd name="T43" fmla="*/ 143 h 468"/>
                <a:gd name="T44" fmla="*/ 66 w 478"/>
                <a:gd name="T45" fmla="*/ 160 h 468"/>
                <a:gd name="T46" fmla="*/ 50 w 478"/>
                <a:gd name="T47" fmla="*/ 235 h 468"/>
                <a:gd name="T48" fmla="*/ 21 w 478"/>
                <a:gd name="T49" fmla="*/ 241 h 468"/>
                <a:gd name="T50" fmla="*/ 5 w 478"/>
                <a:gd name="T51" fmla="*/ 253 h 468"/>
                <a:gd name="T52" fmla="*/ 2 w 478"/>
                <a:gd name="T53" fmla="*/ 273 h 468"/>
                <a:gd name="T54" fmla="*/ 11 w 478"/>
                <a:gd name="T55" fmla="*/ 311 h 468"/>
                <a:gd name="T56" fmla="*/ 42 w 478"/>
                <a:gd name="T57" fmla="*/ 331 h 468"/>
                <a:gd name="T58" fmla="*/ 72 w 478"/>
                <a:gd name="T59" fmla="*/ 324 h 468"/>
                <a:gd name="T60" fmla="*/ 119 w 478"/>
                <a:gd name="T61" fmla="*/ 381 h 468"/>
                <a:gd name="T62" fmla="*/ 119 w 478"/>
                <a:gd name="T63" fmla="*/ 381 h 468"/>
                <a:gd name="T64" fmla="*/ 105 w 478"/>
                <a:gd name="T65" fmla="*/ 410 h 468"/>
                <a:gd name="T66" fmla="*/ 104 w 478"/>
                <a:gd name="T67" fmla="*/ 430 h 468"/>
                <a:gd name="T68" fmla="*/ 118 w 478"/>
                <a:gd name="T69" fmla="*/ 445 h 468"/>
                <a:gd name="T70" fmla="*/ 153 w 478"/>
                <a:gd name="T71" fmla="*/ 462 h 468"/>
                <a:gd name="T72" fmla="*/ 165 w 478"/>
                <a:gd name="T73" fmla="*/ 465 h 468"/>
                <a:gd name="T74" fmla="*/ 189 w 478"/>
                <a:gd name="T75" fmla="*/ 450 h 468"/>
                <a:gd name="T76" fmla="*/ 203 w 478"/>
                <a:gd name="T77" fmla="*/ 421 h 468"/>
                <a:gd name="T78" fmla="*/ 276 w 478"/>
                <a:gd name="T79" fmla="*/ 420 h 468"/>
                <a:gd name="T80" fmla="*/ 290 w 478"/>
                <a:gd name="T81" fmla="*/ 449 h 468"/>
                <a:gd name="T82" fmla="*/ 325 w 478"/>
                <a:gd name="T83" fmla="*/ 461 h 468"/>
                <a:gd name="T84" fmla="*/ 360 w 478"/>
                <a:gd name="T85" fmla="*/ 444 h 468"/>
                <a:gd name="T86" fmla="*/ 374 w 478"/>
                <a:gd name="T87" fmla="*/ 429 h 468"/>
                <a:gd name="T88" fmla="*/ 373 w 478"/>
                <a:gd name="T89" fmla="*/ 409 h 468"/>
                <a:gd name="T90" fmla="*/ 359 w 478"/>
                <a:gd name="T91" fmla="*/ 380 h 468"/>
                <a:gd name="T92" fmla="*/ 405 w 478"/>
                <a:gd name="T93" fmla="*/ 323 h 468"/>
                <a:gd name="T94" fmla="*/ 435 w 478"/>
                <a:gd name="T95" fmla="*/ 329 h 468"/>
                <a:gd name="T96" fmla="*/ 455 w 478"/>
                <a:gd name="T97" fmla="*/ 326 h 468"/>
                <a:gd name="T98" fmla="*/ 467 w 478"/>
                <a:gd name="T99" fmla="*/ 309 h 468"/>
                <a:gd name="T100" fmla="*/ 475 w 478"/>
                <a:gd name="T101" fmla="*/ 271 h 468"/>
                <a:gd name="T102" fmla="*/ 455 w 478"/>
                <a:gd name="T103" fmla="*/ 239 h 468"/>
                <a:gd name="T104" fmla="*/ 363 w 478"/>
                <a:gd name="T105" fmla="*/ 236 h 468"/>
                <a:gd name="T106" fmla="*/ 238 w 478"/>
                <a:gd name="T107" fmla="*/ 360 h 468"/>
                <a:gd name="T108" fmla="*/ 114 w 478"/>
                <a:gd name="T109" fmla="*/ 236 h 468"/>
                <a:gd name="T110" fmla="*/ 238 w 478"/>
                <a:gd name="T111" fmla="*/ 112 h 468"/>
                <a:gd name="T112" fmla="*/ 363 w 478"/>
                <a:gd name="T113" fmla="*/ 236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78" h="468">
                  <a:moveTo>
                    <a:pt x="455" y="239"/>
                  </a:moveTo>
                  <a:cubicBezTo>
                    <a:pt x="426" y="233"/>
                    <a:pt x="426" y="233"/>
                    <a:pt x="426" y="233"/>
                  </a:cubicBezTo>
                  <a:cubicBezTo>
                    <a:pt x="426" y="207"/>
                    <a:pt x="421" y="182"/>
                    <a:pt x="410" y="159"/>
                  </a:cubicBezTo>
                  <a:cubicBezTo>
                    <a:pt x="432" y="141"/>
                    <a:pt x="432" y="141"/>
                    <a:pt x="432" y="141"/>
                  </a:cubicBezTo>
                  <a:cubicBezTo>
                    <a:pt x="438" y="137"/>
                    <a:pt x="441" y="130"/>
                    <a:pt x="442" y="123"/>
                  </a:cubicBezTo>
                  <a:cubicBezTo>
                    <a:pt x="442" y="116"/>
                    <a:pt x="440" y="109"/>
                    <a:pt x="436" y="104"/>
                  </a:cubicBezTo>
                  <a:cubicBezTo>
                    <a:pt x="411" y="73"/>
                    <a:pt x="411" y="73"/>
                    <a:pt x="411" y="73"/>
                  </a:cubicBezTo>
                  <a:cubicBezTo>
                    <a:pt x="402" y="62"/>
                    <a:pt x="385" y="60"/>
                    <a:pt x="374" y="69"/>
                  </a:cubicBezTo>
                  <a:cubicBezTo>
                    <a:pt x="353" y="87"/>
                    <a:pt x="353" y="87"/>
                    <a:pt x="353" y="87"/>
                  </a:cubicBezTo>
                  <a:cubicBezTo>
                    <a:pt x="332" y="71"/>
                    <a:pt x="309" y="60"/>
                    <a:pt x="284" y="53"/>
                  </a:cubicBezTo>
                  <a:cubicBezTo>
                    <a:pt x="284" y="27"/>
                    <a:pt x="284" y="27"/>
                    <a:pt x="284" y="27"/>
                  </a:cubicBezTo>
                  <a:cubicBezTo>
                    <a:pt x="284" y="12"/>
                    <a:pt x="273" y="0"/>
                    <a:pt x="258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04" y="0"/>
                    <a:pt x="192" y="12"/>
                    <a:pt x="192" y="27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67" y="60"/>
                    <a:pt x="143" y="71"/>
                    <a:pt x="123" y="88"/>
                  </a:cubicBezTo>
                  <a:cubicBezTo>
                    <a:pt x="123" y="88"/>
                    <a:pt x="123" y="88"/>
                    <a:pt x="123" y="88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96" y="66"/>
                    <a:pt x="89" y="64"/>
                    <a:pt x="82" y="65"/>
                  </a:cubicBezTo>
                  <a:cubicBezTo>
                    <a:pt x="75" y="66"/>
                    <a:pt x="68" y="69"/>
                    <a:pt x="64" y="75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30" y="117"/>
                    <a:pt x="32" y="134"/>
                    <a:pt x="44" y="143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56" y="184"/>
                    <a:pt x="50" y="209"/>
                    <a:pt x="50" y="235"/>
                  </a:cubicBezTo>
                  <a:cubicBezTo>
                    <a:pt x="21" y="241"/>
                    <a:pt x="21" y="241"/>
                    <a:pt x="21" y="241"/>
                  </a:cubicBezTo>
                  <a:cubicBezTo>
                    <a:pt x="15" y="243"/>
                    <a:pt x="9" y="247"/>
                    <a:pt x="5" y="253"/>
                  </a:cubicBezTo>
                  <a:cubicBezTo>
                    <a:pt x="1" y="259"/>
                    <a:pt x="0" y="266"/>
                    <a:pt x="2" y="273"/>
                  </a:cubicBezTo>
                  <a:cubicBezTo>
                    <a:pt x="11" y="311"/>
                    <a:pt x="11" y="311"/>
                    <a:pt x="11" y="311"/>
                  </a:cubicBezTo>
                  <a:cubicBezTo>
                    <a:pt x="14" y="326"/>
                    <a:pt x="28" y="334"/>
                    <a:pt x="42" y="331"/>
                  </a:cubicBezTo>
                  <a:cubicBezTo>
                    <a:pt x="72" y="324"/>
                    <a:pt x="72" y="324"/>
                    <a:pt x="72" y="324"/>
                  </a:cubicBezTo>
                  <a:cubicBezTo>
                    <a:pt x="84" y="346"/>
                    <a:pt x="100" y="366"/>
                    <a:pt x="119" y="381"/>
                  </a:cubicBezTo>
                  <a:cubicBezTo>
                    <a:pt x="119" y="381"/>
                    <a:pt x="119" y="381"/>
                    <a:pt x="119" y="381"/>
                  </a:cubicBezTo>
                  <a:cubicBezTo>
                    <a:pt x="105" y="410"/>
                    <a:pt x="105" y="410"/>
                    <a:pt x="105" y="410"/>
                  </a:cubicBezTo>
                  <a:cubicBezTo>
                    <a:pt x="102" y="416"/>
                    <a:pt x="102" y="424"/>
                    <a:pt x="104" y="430"/>
                  </a:cubicBezTo>
                  <a:cubicBezTo>
                    <a:pt x="107" y="437"/>
                    <a:pt x="112" y="442"/>
                    <a:pt x="118" y="445"/>
                  </a:cubicBezTo>
                  <a:cubicBezTo>
                    <a:pt x="153" y="462"/>
                    <a:pt x="153" y="462"/>
                    <a:pt x="153" y="462"/>
                  </a:cubicBezTo>
                  <a:cubicBezTo>
                    <a:pt x="157" y="464"/>
                    <a:pt x="161" y="465"/>
                    <a:pt x="165" y="465"/>
                  </a:cubicBezTo>
                  <a:cubicBezTo>
                    <a:pt x="175" y="465"/>
                    <a:pt x="184" y="459"/>
                    <a:pt x="189" y="450"/>
                  </a:cubicBezTo>
                  <a:cubicBezTo>
                    <a:pt x="203" y="421"/>
                    <a:pt x="203" y="421"/>
                    <a:pt x="203" y="421"/>
                  </a:cubicBezTo>
                  <a:cubicBezTo>
                    <a:pt x="227" y="425"/>
                    <a:pt x="252" y="425"/>
                    <a:pt x="276" y="420"/>
                  </a:cubicBezTo>
                  <a:cubicBezTo>
                    <a:pt x="290" y="449"/>
                    <a:pt x="290" y="449"/>
                    <a:pt x="290" y="449"/>
                  </a:cubicBezTo>
                  <a:cubicBezTo>
                    <a:pt x="296" y="462"/>
                    <a:pt x="312" y="468"/>
                    <a:pt x="325" y="461"/>
                  </a:cubicBezTo>
                  <a:cubicBezTo>
                    <a:pt x="360" y="444"/>
                    <a:pt x="360" y="444"/>
                    <a:pt x="360" y="444"/>
                  </a:cubicBezTo>
                  <a:cubicBezTo>
                    <a:pt x="367" y="441"/>
                    <a:pt x="372" y="436"/>
                    <a:pt x="374" y="429"/>
                  </a:cubicBezTo>
                  <a:cubicBezTo>
                    <a:pt x="376" y="422"/>
                    <a:pt x="376" y="415"/>
                    <a:pt x="373" y="409"/>
                  </a:cubicBezTo>
                  <a:cubicBezTo>
                    <a:pt x="359" y="380"/>
                    <a:pt x="359" y="380"/>
                    <a:pt x="359" y="380"/>
                  </a:cubicBezTo>
                  <a:cubicBezTo>
                    <a:pt x="378" y="364"/>
                    <a:pt x="394" y="345"/>
                    <a:pt x="405" y="323"/>
                  </a:cubicBezTo>
                  <a:cubicBezTo>
                    <a:pt x="435" y="329"/>
                    <a:pt x="435" y="329"/>
                    <a:pt x="435" y="329"/>
                  </a:cubicBezTo>
                  <a:cubicBezTo>
                    <a:pt x="442" y="331"/>
                    <a:pt x="449" y="330"/>
                    <a:pt x="455" y="326"/>
                  </a:cubicBezTo>
                  <a:cubicBezTo>
                    <a:pt x="461" y="322"/>
                    <a:pt x="465" y="316"/>
                    <a:pt x="467" y="309"/>
                  </a:cubicBezTo>
                  <a:cubicBezTo>
                    <a:pt x="475" y="271"/>
                    <a:pt x="475" y="271"/>
                    <a:pt x="475" y="271"/>
                  </a:cubicBezTo>
                  <a:cubicBezTo>
                    <a:pt x="478" y="257"/>
                    <a:pt x="469" y="243"/>
                    <a:pt x="455" y="239"/>
                  </a:cubicBezTo>
                  <a:close/>
                  <a:moveTo>
                    <a:pt x="363" y="236"/>
                  </a:moveTo>
                  <a:cubicBezTo>
                    <a:pt x="363" y="304"/>
                    <a:pt x="307" y="360"/>
                    <a:pt x="238" y="360"/>
                  </a:cubicBezTo>
                  <a:cubicBezTo>
                    <a:pt x="170" y="360"/>
                    <a:pt x="114" y="304"/>
                    <a:pt x="114" y="236"/>
                  </a:cubicBezTo>
                  <a:cubicBezTo>
                    <a:pt x="114" y="167"/>
                    <a:pt x="170" y="112"/>
                    <a:pt x="238" y="112"/>
                  </a:cubicBezTo>
                  <a:cubicBezTo>
                    <a:pt x="307" y="112"/>
                    <a:pt x="363" y="167"/>
                    <a:pt x="363" y="236"/>
                  </a:cubicBez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5450358" y="5150456"/>
              <a:ext cx="407387" cy="407387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auto">
            <a:xfrm>
              <a:off x="7610357" y="5112263"/>
              <a:ext cx="415874" cy="41587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3984896" y="5112263"/>
              <a:ext cx="414460" cy="41587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18" name="Freeform 21"/>
            <p:cNvSpPr>
              <a:spLocks noEditPoints="1"/>
            </p:cNvSpPr>
            <p:nvPr/>
          </p:nvSpPr>
          <p:spPr bwMode="auto">
            <a:xfrm>
              <a:off x="6381124" y="4522401"/>
              <a:ext cx="942082" cy="919450"/>
            </a:xfrm>
            <a:custGeom>
              <a:avLst/>
              <a:gdLst>
                <a:gd name="T0" fmla="*/ 480 w 504"/>
                <a:gd name="T1" fmla="*/ 252 h 492"/>
                <a:gd name="T2" fmla="*/ 449 w 504"/>
                <a:gd name="T3" fmla="*/ 245 h 492"/>
                <a:gd name="T4" fmla="*/ 432 w 504"/>
                <a:gd name="T5" fmla="*/ 167 h 492"/>
                <a:gd name="T6" fmla="*/ 455 w 504"/>
                <a:gd name="T7" fmla="*/ 148 h 492"/>
                <a:gd name="T8" fmla="*/ 465 w 504"/>
                <a:gd name="T9" fmla="*/ 130 h 492"/>
                <a:gd name="T10" fmla="*/ 459 w 504"/>
                <a:gd name="T11" fmla="*/ 109 h 492"/>
                <a:gd name="T12" fmla="*/ 433 w 504"/>
                <a:gd name="T13" fmla="*/ 77 h 492"/>
                <a:gd name="T14" fmla="*/ 394 w 504"/>
                <a:gd name="T15" fmla="*/ 73 h 492"/>
                <a:gd name="T16" fmla="*/ 372 w 504"/>
                <a:gd name="T17" fmla="*/ 91 h 492"/>
                <a:gd name="T18" fmla="*/ 300 w 504"/>
                <a:gd name="T19" fmla="*/ 56 h 492"/>
                <a:gd name="T20" fmla="*/ 300 w 504"/>
                <a:gd name="T21" fmla="*/ 28 h 492"/>
                <a:gd name="T22" fmla="*/ 272 w 504"/>
                <a:gd name="T23" fmla="*/ 0 h 492"/>
                <a:gd name="T24" fmla="*/ 231 w 504"/>
                <a:gd name="T25" fmla="*/ 0 h 492"/>
                <a:gd name="T26" fmla="*/ 203 w 504"/>
                <a:gd name="T27" fmla="*/ 28 h 492"/>
                <a:gd name="T28" fmla="*/ 203 w 504"/>
                <a:gd name="T29" fmla="*/ 56 h 492"/>
                <a:gd name="T30" fmla="*/ 130 w 504"/>
                <a:gd name="T31" fmla="*/ 92 h 492"/>
                <a:gd name="T32" fmla="*/ 129 w 504"/>
                <a:gd name="T33" fmla="*/ 92 h 492"/>
                <a:gd name="T34" fmla="*/ 107 w 504"/>
                <a:gd name="T35" fmla="*/ 74 h 492"/>
                <a:gd name="T36" fmla="*/ 86 w 504"/>
                <a:gd name="T37" fmla="*/ 68 h 492"/>
                <a:gd name="T38" fmla="*/ 68 w 504"/>
                <a:gd name="T39" fmla="*/ 79 h 492"/>
                <a:gd name="T40" fmla="*/ 42 w 504"/>
                <a:gd name="T41" fmla="*/ 111 h 492"/>
                <a:gd name="T42" fmla="*/ 46 w 504"/>
                <a:gd name="T43" fmla="*/ 150 h 492"/>
                <a:gd name="T44" fmla="*/ 70 w 504"/>
                <a:gd name="T45" fmla="*/ 169 h 492"/>
                <a:gd name="T46" fmla="*/ 53 w 504"/>
                <a:gd name="T47" fmla="*/ 247 h 492"/>
                <a:gd name="T48" fmla="*/ 23 w 504"/>
                <a:gd name="T49" fmla="*/ 254 h 492"/>
                <a:gd name="T50" fmla="*/ 6 w 504"/>
                <a:gd name="T51" fmla="*/ 266 h 492"/>
                <a:gd name="T52" fmla="*/ 2 w 504"/>
                <a:gd name="T53" fmla="*/ 287 h 492"/>
                <a:gd name="T54" fmla="*/ 11 w 504"/>
                <a:gd name="T55" fmla="*/ 328 h 492"/>
                <a:gd name="T56" fmla="*/ 45 w 504"/>
                <a:gd name="T57" fmla="*/ 348 h 492"/>
                <a:gd name="T58" fmla="*/ 76 w 504"/>
                <a:gd name="T59" fmla="*/ 341 h 492"/>
                <a:gd name="T60" fmla="*/ 126 w 504"/>
                <a:gd name="T61" fmla="*/ 401 h 492"/>
                <a:gd name="T62" fmla="*/ 126 w 504"/>
                <a:gd name="T63" fmla="*/ 401 h 492"/>
                <a:gd name="T64" fmla="*/ 111 w 504"/>
                <a:gd name="T65" fmla="*/ 431 h 492"/>
                <a:gd name="T66" fmla="*/ 110 w 504"/>
                <a:gd name="T67" fmla="*/ 453 h 492"/>
                <a:gd name="T68" fmla="*/ 125 w 504"/>
                <a:gd name="T69" fmla="*/ 468 h 492"/>
                <a:gd name="T70" fmla="*/ 162 w 504"/>
                <a:gd name="T71" fmla="*/ 486 h 492"/>
                <a:gd name="T72" fmla="*/ 174 w 504"/>
                <a:gd name="T73" fmla="*/ 489 h 492"/>
                <a:gd name="T74" fmla="*/ 199 w 504"/>
                <a:gd name="T75" fmla="*/ 473 h 492"/>
                <a:gd name="T76" fmla="*/ 214 w 504"/>
                <a:gd name="T77" fmla="*/ 443 h 492"/>
                <a:gd name="T78" fmla="*/ 291 w 504"/>
                <a:gd name="T79" fmla="*/ 442 h 492"/>
                <a:gd name="T80" fmla="*/ 305 w 504"/>
                <a:gd name="T81" fmla="*/ 473 h 492"/>
                <a:gd name="T82" fmla="*/ 343 w 504"/>
                <a:gd name="T83" fmla="*/ 486 h 492"/>
                <a:gd name="T84" fmla="*/ 380 w 504"/>
                <a:gd name="T85" fmla="*/ 467 h 492"/>
                <a:gd name="T86" fmla="*/ 394 w 504"/>
                <a:gd name="T87" fmla="*/ 451 h 492"/>
                <a:gd name="T88" fmla="*/ 393 w 504"/>
                <a:gd name="T89" fmla="*/ 430 h 492"/>
                <a:gd name="T90" fmla="*/ 378 w 504"/>
                <a:gd name="T91" fmla="*/ 400 h 492"/>
                <a:gd name="T92" fmla="*/ 427 w 504"/>
                <a:gd name="T93" fmla="*/ 340 h 492"/>
                <a:gd name="T94" fmla="*/ 459 w 504"/>
                <a:gd name="T95" fmla="*/ 347 h 492"/>
                <a:gd name="T96" fmla="*/ 480 w 504"/>
                <a:gd name="T97" fmla="*/ 343 h 492"/>
                <a:gd name="T98" fmla="*/ 492 w 504"/>
                <a:gd name="T99" fmla="*/ 326 h 492"/>
                <a:gd name="T100" fmla="*/ 501 w 504"/>
                <a:gd name="T101" fmla="*/ 285 h 492"/>
                <a:gd name="T102" fmla="*/ 480 w 504"/>
                <a:gd name="T103" fmla="*/ 252 h 492"/>
                <a:gd name="T104" fmla="*/ 371 w 504"/>
                <a:gd name="T105" fmla="*/ 248 h 492"/>
                <a:gd name="T106" fmla="*/ 251 w 504"/>
                <a:gd name="T107" fmla="*/ 368 h 492"/>
                <a:gd name="T108" fmla="*/ 132 w 504"/>
                <a:gd name="T109" fmla="*/ 248 h 492"/>
                <a:gd name="T110" fmla="*/ 251 w 504"/>
                <a:gd name="T111" fmla="*/ 129 h 492"/>
                <a:gd name="T112" fmla="*/ 371 w 504"/>
                <a:gd name="T113" fmla="*/ 24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04" h="492">
                  <a:moveTo>
                    <a:pt x="480" y="252"/>
                  </a:moveTo>
                  <a:cubicBezTo>
                    <a:pt x="449" y="245"/>
                    <a:pt x="449" y="245"/>
                    <a:pt x="449" y="245"/>
                  </a:cubicBezTo>
                  <a:cubicBezTo>
                    <a:pt x="449" y="218"/>
                    <a:pt x="443" y="192"/>
                    <a:pt x="432" y="167"/>
                  </a:cubicBezTo>
                  <a:cubicBezTo>
                    <a:pt x="455" y="148"/>
                    <a:pt x="455" y="148"/>
                    <a:pt x="455" y="148"/>
                  </a:cubicBezTo>
                  <a:cubicBezTo>
                    <a:pt x="461" y="144"/>
                    <a:pt x="465" y="137"/>
                    <a:pt x="465" y="130"/>
                  </a:cubicBezTo>
                  <a:cubicBezTo>
                    <a:pt x="466" y="122"/>
                    <a:pt x="464" y="115"/>
                    <a:pt x="459" y="109"/>
                  </a:cubicBezTo>
                  <a:cubicBezTo>
                    <a:pt x="433" y="77"/>
                    <a:pt x="433" y="77"/>
                    <a:pt x="433" y="77"/>
                  </a:cubicBezTo>
                  <a:cubicBezTo>
                    <a:pt x="424" y="65"/>
                    <a:pt x="406" y="63"/>
                    <a:pt x="394" y="73"/>
                  </a:cubicBezTo>
                  <a:cubicBezTo>
                    <a:pt x="372" y="91"/>
                    <a:pt x="372" y="91"/>
                    <a:pt x="372" y="91"/>
                  </a:cubicBezTo>
                  <a:cubicBezTo>
                    <a:pt x="350" y="74"/>
                    <a:pt x="326" y="63"/>
                    <a:pt x="300" y="56"/>
                  </a:cubicBezTo>
                  <a:cubicBezTo>
                    <a:pt x="300" y="28"/>
                    <a:pt x="300" y="28"/>
                    <a:pt x="300" y="28"/>
                  </a:cubicBezTo>
                  <a:cubicBezTo>
                    <a:pt x="300" y="12"/>
                    <a:pt x="287" y="0"/>
                    <a:pt x="272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15" y="0"/>
                    <a:pt x="203" y="12"/>
                    <a:pt x="203" y="28"/>
                  </a:cubicBezTo>
                  <a:cubicBezTo>
                    <a:pt x="203" y="56"/>
                    <a:pt x="203" y="56"/>
                    <a:pt x="203" y="56"/>
                  </a:cubicBezTo>
                  <a:cubicBezTo>
                    <a:pt x="176" y="63"/>
                    <a:pt x="151" y="75"/>
                    <a:pt x="130" y="92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1" y="69"/>
                    <a:pt x="94" y="67"/>
                    <a:pt x="86" y="68"/>
                  </a:cubicBezTo>
                  <a:cubicBezTo>
                    <a:pt x="79" y="69"/>
                    <a:pt x="72" y="73"/>
                    <a:pt x="68" y="79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32" y="123"/>
                    <a:pt x="34" y="140"/>
                    <a:pt x="46" y="150"/>
                  </a:cubicBezTo>
                  <a:cubicBezTo>
                    <a:pt x="70" y="169"/>
                    <a:pt x="70" y="169"/>
                    <a:pt x="70" y="169"/>
                  </a:cubicBezTo>
                  <a:cubicBezTo>
                    <a:pt x="59" y="193"/>
                    <a:pt x="53" y="220"/>
                    <a:pt x="53" y="247"/>
                  </a:cubicBezTo>
                  <a:cubicBezTo>
                    <a:pt x="23" y="254"/>
                    <a:pt x="23" y="254"/>
                    <a:pt x="23" y="254"/>
                  </a:cubicBezTo>
                  <a:cubicBezTo>
                    <a:pt x="16" y="256"/>
                    <a:pt x="10" y="260"/>
                    <a:pt x="6" y="266"/>
                  </a:cubicBezTo>
                  <a:cubicBezTo>
                    <a:pt x="2" y="272"/>
                    <a:pt x="0" y="280"/>
                    <a:pt x="2" y="287"/>
                  </a:cubicBezTo>
                  <a:cubicBezTo>
                    <a:pt x="11" y="328"/>
                    <a:pt x="11" y="328"/>
                    <a:pt x="11" y="328"/>
                  </a:cubicBezTo>
                  <a:cubicBezTo>
                    <a:pt x="15" y="343"/>
                    <a:pt x="30" y="352"/>
                    <a:pt x="45" y="348"/>
                  </a:cubicBezTo>
                  <a:cubicBezTo>
                    <a:pt x="76" y="341"/>
                    <a:pt x="76" y="341"/>
                    <a:pt x="76" y="341"/>
                  </a:cubicBezTo>
                  <a:cubicBezTo>
                    <a:pt x="89" y="364"/>
                    <a:pt x="105" y="385"/>
                    <a:pt x="126" y="401"/>
                  </a:cubicBezTo>
                  <a:cubicBezTo>
                    <a:pt x="126" y="401"/>
                    <a:pt x="126" y="401"/>
                    <a:pt x="126" y="401"/>
                  </a:cubicBezTo>
                  <a:cubicBezTo>
                    <a:pt x="111" y="431"/>
                    <a:pt x="111" y="431"/>
                    <a:pt x="111" y="431"/>
                  </a:cubicBezTo>
                  <a:cubicBezTo>
                    <a:pt x="108" y="438"/>
                    <a:pt x="108" y="446"/>
                    <a:pt x="110" y="453"/>
                  </a:cubicBezTo>
                  <a:cubicBezTo>
                    <a:pt x="113" y="460"/>
                    <a:pt x="118" y="465"/>
                    <a:pt x="125" y="468"/>
                  </a:cubicBezTo>
                  <a:cubicBezTo>
                    <a:pt x="162" y="486"/>
                    <a:pt x="162" y="486"/>
                    <a:pt x="162" y="486"/>
                  </a:cubicBezTo>
                  <a:cubicBezTo>
                    <a:pt x="166" y="488"/>
                    <a:pt x="170" y="489"/>
                    <a:pt x="174" y="489"/>
                  </a:cubicBezTo>
                  <a:cubicBezTo>
                    <a:pt x="184" y="489"/>
                    <a:pt x="194" y="483"/>
                    <a:pt x="199" y="473"/>
                  </a:cubicBezTo>
                  <a:cubicBezTo>
                    <a:pt x="214" y="443"/>
                    <a:pt x="214" y="443"/>
                    <a:pt x="214" y="443"/>
                  </a:cubicBezTo>
                  <a:cubicBezTo>
                    <a:pt x="239" y="448"/>
                    <a:pt x="265" y="447"/>
                    <a:pt x="291" y="442"/>
                  </a:cubicBezTo>
                  <a:cubicBezTo>
                    <a:pt x="305" y="473"/>
                    <a:pt x="305" y="473"/>
                    <a:pt x="305" y="473"/>
                  </a:cubicBezTo>
                  <a:cubicBezTo>
                    <a:pt x="312" y="487"/>
                    <a:pt x="329" y="492"/>
                    <a:pt x="343" y="486"/>
                  </a:cubicBezTo>
                  <a:cubicBezTo>
                    <a:pt x="380" y="467"/>
                    <a:pt x="380" y="467"/>
                    <a:pt x="380" y="467"/>
                  </a:cubicBezTo>
                  <a:cubicBezTo>
                    <a:pt x="387" y="464"/>
                    <a:pt x="392" y="458"/>
                    <a:pt x="394" y="451"/>
                  </a:cubicBezTo>
                  <a:cubicBezTo>
                    <a:pt x="396" y="445"/>
                    <a:pt x="396" y="437"/>
                    <a:pt x="393" y="430"/>
                  </a:cubicBezTo>
                  <a:cubicBezTo>
                    <a:pt x="378" y="400"/>
                    <a:pt x="378" y="400"/>
                    <a:pt x="378" y="400"/>
                  </a:cubicBezTo>
                  <a:cubicBezTo>
                    <a:pt x="398" y="383"/>
                    <a:pt x="415" y="363"/>
                    <a:pt x="427" y="340"/>
                  </a:cubicBezTo>
                  <a:cubicBezTo>
                    <a:pt x="459" y="347"/>
                    <a:pt x="459" y="347"/>
                    <a:pt x="459" y="347"/>
                  </a:cubicBezTo>
                  <a:cubicBezTo>
                    <a:pt x="466" y="348"/>
                    <a:pt x="473" y="347"/>
                    <a:pt x="480" y="343"/>
                  </a:cubicBezTo>
                  <a:cubicBezTo>
                    <a:pt x="486" y="339"/>
                    <a:pt x="490" y="333"/>
                    <a:pt x="492" y="326"/>
                  </a:cubicBezTo>
                  <a:cubicBezTo>
                    <a:pt x="501" y="285"/>
                    <a:pt x="501" y="285"/>
                    <a:pt x="501" y="285"/>
                  </a:cubicBezTo>
                  <a:cubicBezTo>
                    <a:pt x="504" y="270"/>
                    <a:pt x="495" y="255"/>
                    <a:pt x="480" y="252"/>
                  </a:cubicBezTo>
                  <a:close/>
                  <a:moveTo>
                    <a:pt x="371" y="248"/>
                  </a:moveTo>
                  <a:cubicBezTo>
                    <a:pt x="371" y="314"/>
                    <a:pt x="317" y="368"/>
                    <a:pt x="251" y="368"/>
                  </a:cubicBezTo>
                  <a:cubicBezTo>
                    <a:pt x="186" y="368"/>
                    <a:pt x="132" y="314"/>
                    <a:pt x="132" y="248"/>
                  </a:cubicBezTo>
                  <a:cubicBezTo>
                    <a:pt x="132" y="182"/>
                    <a:pt x="186" y="129"/>
                    <a:pt x="251" y="129"/>
                  </a:cubicBezTo>
                  <a:cubicBezTo>
                    <a:pt x="317" y="129"/>
                    <a:pt x="371" y="182"/>
                    <a:pt x="371" y="248"/>
                  </a:cubicBez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6731929" y="4867548"/>
              <a:ext cx="236228" cy="236228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23"/>
            <p:cNvSpPr>
              <a:spLocks noEditPoints="1"/>
            </p:cNvSpPr>
            <p:nvPr/>
          </p:nvSpPr>
          <p:spPr bwMode="auto">
            <a:xfrm>
              <a:off x="3840613" y="2800907"/>
              <a:ext cx="765265" cy="746876"/>
            </a:xfrm>
            <a:custGeom>
              <a:avLst/>
              <a:gdLst>
                <a:gd name="T0" fmla="*/ 389 w 409"/>
                <a:gd name="T1" fmla="*/ 205 h 400"/>
                <a:gd name="T2" fmla="*/ 364 w 409"/>
                <a:gd name="T3" fmla="*/ 200 h 400"/>
                <a:gd name="T4" fmla="*/ 350 w 409"/>
                <a:gd name="T5" fmla="*/ 136 h 400"/>
                <a:gd name="T6" fmla="*/ 369 w 409"/>
                <a:gd name="T7" fmla="*/ 121 h 400"/>
                <a:gd name="T8" fmla="*/ 377 w 409"/>
                <a:gd name="T9" fmla="*/ 106 h 400"/>
                <a:gd name="T10" fmla="*/ 372 w 409"/>
                <a:gd name="T11" fmla="*/ 89 h 400"/>
                <a:gd name="T12" fmla="*/ 351 w 409"/>
                <a:gd name="T13" fmla="*/ 63 h 400"/>
                <a:gd name="T14" fmla="*/ 319 w 409"/>
                <a:gd name="T15" fmla="*/ 60 h 400"/>
                <a:gd name="T16" fmla="*/ 301 w 409"/>
                <a:gd name="T17" fmla="*/ 74 h 400"/>
                <a:gd name="T18" fmla="*/ 243 w 409"/>
                <a:gd name="T19" fmla="*/ 46 h 400"/>
                <a:gd name="T20" fmla="*/ 243 w 409"/>
                <a:gd name="T21" fmla="*/ 23 h 400"/>
                <a:gd name="T22" fmla="*/ 220 w 409"/>
                <a:gd name="T23" fmla="*/ 0 h 400"/>
                <a:gd name="T24" fmla="*/ 186 w 409"/>
                <a:gd name="T25" fmla="*/ 0 h 400"/>
                <a:gd name="T26" fmla="*/ 164 w 409"/>
                <a:gd name="T27" fmla="*/ 23 h 400"/>
                <a:gd name="T28" fmla="*/ 164 w 409"/>
                <a:gd name="T29" fmla="*/ 46 h 400"/>
                <a:gd name="T30" fmla="*/ 104 w 409"/>
                <a:gd name="T31" fmla="*/ 75 h 400"/>
                <a:gd name="T32" fmla="*/ 104 w 409"/>
                <a:gd name="T33" fmla="*/ 75 h 400"/>
                <a:gd name="T34" fmla="*/ 86 w 409"/>
                <a:gd name="T35" fmla="*/ 61 h 400"/>
                <a:gd name="T36" fmla="*/ 69 w 409"/>
                <a:gd name="T37" fmla="*/ 56 h 400"/>
                <a:gd name="T38" fmla="*/ 54 w 409"/>
                <a:gd name="T39" fmla="*/ 64 h 400"/>
                <a:gd name="T40" fmla="*/ 33 w 409"/>
                <a:gd name="T41" fmla="*/ 91 h 400"/>
                <a:gd name="T42" fmla="*/ 37 w 409"/>
                <a:gd name="T43" fmla="*/ 122 h 400"/>
                <a:gd name="T44" fmla="*/ 56 w 409"/>
                <a:gd name="T45" fmla="*/ 137 h 400"/>
                <a:gd name="T46" fmla="*/ 42 w 409"/>
                <a:gd name="T47" fmla="*/ 201 h 400"/>
                <a:gd name="T48" fmla="*/ 18 w 409"/>
                <a:gd name="T49" fmla="*/ 207 h 400"/>
                <a:gd name="T50" fmla="*/ 4 w 409"/>
                <a:gd name="T51" fmla="*/ 217 h 400"/>
                <a:gd name="T52" fmla="*/ 1 w 409"/>
                <a:gd name="T53" fmla="*/ 234 h 400"/>
                <a:gd name="T54" fmla="*/ 8 w 409"/>
                <a:gd name="T55" fmla="*/ 267 h 400"/>
                <a:gd name="T56" fmla="*/ 36 w 409"/>
                <a:gd name="T57" fmla="*/ 283 h 400"/>
                <a:gd name="T58" fmla="*/ 61 w 409"/>
                <a:gd name="T59" fmla="*/ 278 h 400"/>
                <a:gd name="T60" fmla="*/ 101 w 409"/>
                <a:gd name="T61" fmla="*/ 327 h 400"/>
                <a:gd name="T62" fmla="*/ 101 w 409"/>
                <a:gd name="T63" fmla="*/ 327 h 400"/>
                <a:gd name="T64" fmla="*/ 90 w 409"/>
                <a:gd name="T65" fmla="*/ 351 h 400"/>
                <a:gd name="T66" fmla="*/ 89 w 409"/>
                <a:gd name="T67" fmla="*/ 368 h 400"/>
                <a:gd name="T68" fmla="*/ 100 w 409"/>
                <a:gd name="T69" fmla="*/ 381 h 400"/>
                <a:gd name="T70" fmla="*/ 131 w 409"/>
                <a:gd name="T71" fmla="*/ 396 h 400"/>
                <a:gd name="T72" fmla="*/ 140 w 409"/>
                <a:gd name="T73" fmla="*/ 398 h 400"/>
                <a:gd name="T74" fmla="*/ 161 w 409"/>
                <a:gd name="T75" fmla="*/ 385 h 400"/>
                <a:gd name="T76" fmla="*/ 173 w 409"/>
                <a:gd name="T77" fmla="*/ 360 h 400"/>
                <a:gd name="T78" fmla="*/ 235 w 409"/>
                <a:gd name="T79" fmla="*/ 360 h 400"/>
                <a:gd name="T80" fmla="*/ 247 w 409"/>
                <a:gd name="T81" fmla="*/ 385 h 400"/>
                <a:gd name="T82" fmla="*/ 278 w 409"/>
                <a:gd name="T83" fmla="*/ 395 h 400"/>
                <a:gd name="T84" fmla="*/ 308 w 409"/>
                <a:gd name="T85" fmla="*/ 380 h 400"/>
                <a:gd name="T86" fmla="*/ 319 w 409"/>
                <a:gd name="T87" fmla="*/ 367 h 400"/>
                <a:gd name="T88" fmla="*/ 318 w 409"/>
                <a:gd name="T89" fmla="*/ 350 h 400"/>
                <a:gd name="T90" fmla="*/ 306 w 409"/>
                <a:gd name="T91" fmla="*/ 326 h 400"/>
                <a:gd name="T92" fmla="*/ 346 w 409"/>
                <a:gd name="T93" fmla="*/ 276 h 400"/>
                <a:gd name="T94" fmla="*/ 372 w 409"/>
                <a:gd name="T95" fmla="*/ 282 h 400"/>
                <a:gd name="T96" fmla="*/ 389 w 409"/>
                <a:gd name="T97" fmla="*/ 279 h 400"/>
                <a:gd name="T98" fmla="*/ 399 w 409"/>
                <a:gd name="T99" fmla="*/ 265 h 400"/>
                <a:gd name="T100" fmla="*/ 406 w 409"/>
                <a:gd name="T101" fmla="*/ 232 h 400"/>
                <a:gd name="T102" fmla="*/ 389 w 409"/>
                <a:gd name="T103" fmla="*/ 205 h 400"/>
                <a:gd name="T104" fmla="*/ 301 w 409"/>
                <a:gd name="T105" fmla="*/ 202 h 400"/>
                <a:gd name="T106" fmla="*/ 203 w 409"/>
                <a:gd name="T107" fmla="*/ 299 h 400"/>
                <a:gd name="T108" fmla="*/ 106 w 409"/>
                <a:gd name="T109" fmla="*/ 202 h 400"/>
                <a:gd name="T110" fmla="*/ 203 w 409"/>
                <a:gd name="T111" fmla="*/ 105 h 400"/>
                <a:gd name="T112" fmla="*/ 301 w 409"/>
                <a:gd name="T113" fmla="*/ 20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09" h="400">
                  <a:moveTo>
                    <a:pt x="389" y="205"/>
                  </a:moveTo>
                  <a:cubicBezTo>
                    <a:pt x="364" y="200"/>
                    <a:pt x="364" y="200"/>
                    <a:pt x="364" y="200"/>
                  </a:cubicBezTo>
                  <a:cubicBezTo>
                    <a:pt x="364" y="177"/>
                    <a:pt x="359" y="156"/>
                    <a:pt x="350" y="136"/>
                  </a:cubicBezTo>
                  <a:cubicBezTo>
                    <a:pt x="369" y="121"/>
                    <a:pt x="369" y="121"/>
                    <a:pt x="369" y="121"/>
                  </a:cubicBezTo>
                  <a:cubicBezTo>
                    <a:pt x="374" y="117"/>
                    <a:pt x="377" y="112"/>
                    <a:pt x="377" y="106"/>
                  </a:cubicBezTo>
                  <a:cubicBezTo>
                    <a:pt x="378" y="100"/>
                    <a:pt x="376" y="94"/>
                    <a:pt x="372" y="89"/>
                  </a:cubicBezTo>
                  <a:cubicBezTo>
                    <a:pt x="351" y="63"/>
                    <a:pt x="351" y="63"/>
                    <a:pt x="351" y="63"/>
                  </a:cubicBezTo>
                  <a:cubicBezTo>
                    <a:pt x="343" y="53"/>
                    <a:pt x="329" y="52"/>
                    <a:pt x="319" y="60"/>
                  </a:cubicBezTo>
                  <a:cubicBezTo>
                    <a:pt x="301" y="74"/>
                    <a:pt x="301" y="74"/>
                    <a:pt x="301" y="74"/>
                  </a:cubicBezTo>
                  <a:cubicBezTo>
                    <a:pt x="284" y="61"/>
                    <a:pt x="264" y="51"/>
                    <a:pt x="243" y="46"/>
                  </a:cubicBezTo>
                  <a:cubicBezTo>
                    <a:pt x="243" y="23"/>
                    <a:pt x="243" y="23"/>
                    <a:pt x="243" y="23"/>
                  </a:cubicBezTo>
                  <a:cubicBezTo>
                    <a:pt x="243" y="10"/>
                    <a:pt x="233" y="0"/>
                    <a:pt x="220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4" y="0"/>
                    <a:pt x="164" y="10"/>
                    <a:pt x="164" y="23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42" y="51"/>
                    <a:pt x="122" y="61"/>
                    <a:pt x="104" y="75"/>
                  </a:cubicBezTo>
                  <a:cubicBezTo>
                    <a:pt x="104" y="75"/>
                    <a:pt x="104" y="75"/>
                    <a:pt x="104" y="75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1" y="57"/>
                    <a:pt x="75" y="55"/>
                    <a:pt x="69" y="56"/>
                  </a:cubicBezTo>
                  <a:cubicBezTo>
                    <a:pt x="63" y="56"/>
                    <a:pt x="58" y="59"/>
                    <a:pt x="54" y="64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26" y="100"/>
                    <a:pt x="27" y="115"/>
                    <a:pt x="37" y="122"/>
                  </a:cubicBezTo>
                  <a:cubicBezTo>
                    <a:pt x="56" y="137"/>
                    <a:pt x="56" y="137"/>
                    <a:pt x="56" y="137"/>
                  </a:cubicBezTo>
                  <a:cubicBezTo>
                    <a:pt x="47" y="158"/>
                    <a:pt x="43" y="179"/>
                    <a:pt x="42" y="201"/>
                  </a:cubicBezTo>
                  <a:cubicBezTo>
                    <a:pt x="18" y="207"/>
                    <a:pt x="18" y="207"/>
                    <a:pt x="18" y="207"/>
                  </a:cubicBezTo>
                  <a:cubicBezTo>
                    <a:pt x="12" y="208"/>
                    <a:pt x="7" y="212"/>
                    <a:pt x="4" y="217"/>
                  </a:cubicBezTo>
                  <a:cubicBezTo>
                    <a:pt x="1" y="222"/>
                    <a:pt x="0" y="228"/>
                    <a:pt x="1" y="234"/>
                  </a:cubicBezTo>
                  <a:cubicBezTo>
                    <a:pt x="8" y="267"/>
                    <a:pt x="8" y="267"/>
                    <a:pt x="8" y="267"/>
                  </a:cubicBezTo>
                  <a:cubicBezTo>
                    <a:pt x="11" y="279"/>
                    <a:pt x="23" y="286"/>
                    <a:pt x="36" y="283"/>
                  </a:cubicBezTo>
                  <a:cubicBezTo>
                    <a:pt x="61" y="278"/>
                    <a:pt x="61" y="278"/>
                    <a:pt x="61" y="278"/>
                  </a:cubicBezTo>
                  <a:cubicBezTo>
                    <a:pt x="71" y="296"/>
                    <a:pt x="85" y="313"/>
                    <a:pt x="101" y="327"/>
                  </a:cubicBezTo>
                  <a:cubicBezTo>
                    <a:pt x="101" y="327"/>
                    <a:pt x="101" y="327"/>
                    <a:pt x="101" y="327"/>
                  </a:cubicBezTo>
                  <a:cubicBezTo>
                    <a:pt x="90" y="351"/>
                    <a:pt x="90" y="351"/>
                    <a:pt x="90" y="351"/>
                  </a:cubicBezTo>
                  <a:cubicBezTo>
                    <a:pt x="87" y="356"/>
                    <a:pt x="87" y="363"/>
                    <a:pt x="89" y="368"/>
                  </a:cubicBezTo>
                  <a:cubicBezTo>
                    <a:pt x="91" y="374"/>
                    <a:pt x="95" y="378"/>
                    <a:pt x="100" y="381"/>
                  </a:cubicBezTo>
                  <a:cubicBezTo>
                    <a:pt x="131" y="396"/>
                    <a:pt x="131" y="396"/>
                    <a:pt x="131" y="396"/>
                  </a:cubicBezTo>
                  <a:cubicBezTo>
                    <a:pt x="134" y="397"/>
                    <a:pt x="137" y="398"/>
                    <a:pt x="140" y="398"/>
                  </a:cubicBezTo>
                  <a:cubicBezTo>
                    <a:pt x="149" y="398"/>
                    <a:pt x="157" y="393"/>
                    <a:pt x="161" y="385"/>
                  </a:cubicBezTo>
                  <a:cubicBezTo>
                    <a:pt x="173" y="360"/>
                    <a:pt x="173" y="360"/>
                    <a:pt x="173" y="360"/>
                  </a:cubicBezTo>
                  <a:cubicBezTo>
                    <a:pt x="193" y="364"/>
                    <a:pt x="215" y="364"/>
                    <a:pt x="235" y="360"/>
                  </a:cubicBezTo>
                  <a:cubicBezTo>
                    <a:pt x="247" y="385"/>
                    <a:pt x="247" y="385"/>
                    <a:pt x="247" y="385"/>
                  </a:cubicBezTo>
                  <a:cubicBezTo>
                    <a:pt x="253" y="396"/>
                    <a:pt x="266" y="400"/>
                    <a:pt x="278" y="395"/>
                  </a:cubicBezTo>
                  <a:cubicBezTo>
                    <a:pt x="308" y="380"/>
                    <a:pt x="308" y="380"/>
                    <a:pt x="308" y="380"/>
                  </a:cubicBezTo>
                  <a:cubicBezTo>
                    <a:pt x="313" y="377"/>
                    <a:pt x="317" y="373"/>
                    <a:pt x="319" y="367"/>
                  </a:cubicBezTo>
                  <a:cubicBezTo>
                    <a:pt x="321" y="362"/>
                    <a:pt x="321" y="355"/>
                    <a:pt x="318" y="350"/>
                  </a:cubicBezTo>
                  <a:cubicBezTo>
                    <a:pt x="306" y="326"/>
                    <a:pt x="306" y="326"/>
                    <a:pt x="306" y="326"/>
                  </a:cubicBezTo>
                  <a:cubicBezTo>
                    <a:pt x="323" y="312"/>
                    <a:pt x="336" y="295"/>
                    <a:pt x="346" y="276"/>
                  </a:cubicBezTo>
                  <a:cubicBezTo>
                    <a:pt x="372" y="282"/>
                    <a:pt x="372" y="282"/>
                    <a:pt x="372" y="282"/>
                  </a:cubicBezTo>
                  <a:cubicBezTo>
                    <a:pt x="378" y="283"/>
                    <a:pt x="384" y="282"/>
                    <a:pt x="389" y="279"/>
                  </a:cubicBezTo>
                  <a:cubicBezTo>
                    <a:pt x="394" y="276"/>
                    <a:pt x="397" y="271"/>
                    <a:pt x="399" y="265"/>
                  </a:cubicBezTo>
                  <a:cubicBezTo>
                    <a:pt x="406" y="232"/>
                    <a:pt x="406" y="232"/>
                    <a:pt x="406" y="232"/>
                  </a:cubicBezTo>
                  <a:cubicBezTo>
                    <a:pt x="409" y="220"/>
                    <a:pt x="401" y="208"/>
                    <a:pt x="389" y="205"/>
                  </a:cubicBezTo>
                  <a:close/>
                  <a:moveTo>
                    <a:pt x="301" y="202"/>
                  </a:moveTo>
                  <a:cubicBezTo>
                    <a:pt x="301" y="256"/>
                    <a:pt x="257" y="299"/>
                    <a:pt x="203" y="299"/>
                  </a:cubicBezTo>
                  <a:cubicBezTo>
                    <a:pt x="150" y="299"/>
                    <a:pt x="106" y="256"/>
                    <a:pt x="106" y="202"/>
                  </a:cubicBezTo>
                  <a:cubicBezTo>
                    <a:pt x="106" y="148"/>
                    <a:pt x="150" y="105"/>
                    <a:pt x="203" y="105"/>
                  </a:cubicBezTo>
                  <a:cubicBezTo>
                    <a:pt x="257" y="105"/>
                    <a:pt x="301" y="149"/>
                    <a:pt x="301" y="202"/>
                  </a:cubicBez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4124935" y="3082401"/>
              <a:ext cx="192377" cy="190963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3546389" y="3915564"/>
              <a:ext cx="895403" cy="872770"/>
            </a:xfrm>
            <a:custGeom>
              <a:avLst/>
              <a:gdLst>
                <a:gd name="T0" fmla="*/ 455 w 479"/>
                <a:gd name="T1" fmla="*/ 239 h 467"/>
                <a:gd name="T2" fmla="*/ 427 w 479"/>
                <a:gd name="T3" fmla="*/ 232 h 467"/>
                <a:gd name="T4" fmla="*/ 410 w 479"/>
                <a:gd name="T5" fmla="*/ 158 h 467"/>
                <a:gd name="T6" fmla="*/ 432 w 479"/>
                <a:gd name="T7" fmla="*/ 140 h 467"/>
                <a:gd name="T8" fmla="*/ 442 w 479"/>
                <a:gd name="T9" fmla="*/ 123 h 467"/>
                <a:gd name="T10" fmla="*/ 436 w 479"/>
                <a:gd name="T11" fmla="*/ 103 h 467"/>
                <a:gd name="T12" fmla="*/ 411 w 479"/>
                <a:gd name="T13" fmla="*/ 73 h 467"/>
                <a:gd name="T14" fmla="*/ 374 w 479"/>
                <a:gd name="T15" fmla="*/ 69 h 467"/>
                <a:gd name="T16" fmla="*/ 353 w 479"/>
                <a:gd name="T17" fmla="*/ 86 h 467"/>
                <a:gd name="T18" fmla="*/ 285 w 479"/>
                <a:gd name="T19" fmla="*/ 53 h 467"/>
                <a:gd name="T20" fmla="*/ 285 w 479"/>
                <a:gd name="T21" fmla="*/ 26 h 467"/>
                <a:gd name="T22" fmla="*/ 258 w 479"/>
                <a:gd name="T23" fmla="*/ 0 h 467"/>
                <a:gd name="T24" fmla="*/ 219 w 479"/>
                <a:gd name="T25" fmla="*/ 0 h 467"/>
                <a:gd name="T26" fmla="*/ 192 w 479"/>
                <a:gd name="T27" fmla="*/ 26 h 467"/>
                <a:gd name="T28" fmla="*/ 192 w 479"/>
                <a:gd name="T29" fmla="*/ 53 h 467"/>
                <a:gd name="T30" fmla="*/ 123 w 479"/>
                <a:gd name="T31" fmla="*/ 87 h 467"/>
                <a:gd name="T32" fmla="*/ 123 w 479"/>
                <a:gd name="T33" fmla="*/ 87 h 467"/>
                <a:gd name="T34" fmla="*/ 101 w 479"/>
                <a:gd name="T35" fmla="*/ 70 h 467"/>
                <a:gd name="T36" fmla="*/ 82 w 479"/>
                <a:gd name="T37" fmla="*/ 64 h 467"/>
                <a:gd name="T38" fmla="*/ 64 w 479"/>
                <a:gd name="T39" fmla="*/ 74 h 467"/>
                <a:gd name="T40" fmla="*/ 40 w 479"/>
                <a:gd name="T41" fmla="*/ 105 h 467"/>
                <a:gd name="T42" fmla="*/ 44 w 479"/>
                <a:gd name="T43" fmla="*/ 142 h 467"/>
                <a:gd name="T44" fmla="*/ 66 w 479"/>
                <a:gd name="T45" fmla="*/ 160 h 467"/>
                <a:gd name="T46" fmla="*/ 50 w 479"/>
                <a:gd name="T47" fmla="*/ 234 h 467"/>
                <a:gd name="T48" fmla="*/ 22 w 479"/>
                <a:gd name="T49" fmla="*/ 241 h 467"/>
                <a:gd name="T50" fmla="*/ 5 w 479"/>
                <a:gd name="T51" fmla="*/ 252 h 467"/>
                <a:gd name="T52" fmla="*/ 2 w 479"/>
                <a:gd name="T53" fmla="*/ 272 h 467"/>
                <a:gd name="T54" fmla="*/ 11 w 479"/>
                <a:gd name="T55" fmla="*/ 311 h 467"/>
                <a:gd name="T56" fmla="*/ 42 w 479"/>
                <a:gd name="T57" fmla="*/ 331 h 467"/>
                <a:gd name="T58" fmla="*/ 72 w 479"/>
                <a:gd name="T59" fmla="*/ 324 h 467"/>
                <a:gd name="T60" fmla="*/ 119 w 479"/>
                <a:gd name="T61" fmla="*/ 381 h 467"/>
                <a:gd name="T62" fmla="*/ 119 w 479"/>
                <a:gd name="T63" fmla="*/ 381 h 467"/>
                <a:gd name="T64" fmla="*/ 106 w 479"/>
                <a:gd name="T65" fmla="*/ 409 h 467"/>
                <a:gd name="T66" fmla="*/ 105 w 479"/>
                <a:gd name="T67" fmla="*/ 430 h 467"/>
                <a:gd name="T68" fmla="*/ 118 w 479"/>
                <a:gd name="T69" fmla="*/ 445 h 467"/>
                <a:gd name="T70" fmla="*/ 154 w 479"/>
                <a:gd name="T71" fmla="*/ 462 h 467"/>
                <a:gd name="T72" fmla="*/ 165 w 479"/>
                <a:gd name="T73" fmla="*/ 464 h 467"/>
                <a:gd name="T74" fmla="*/ 189 w 479"/>
                <a:gd name="T75" fmla="*/ 449 h 467"/>
                <a:gd name="T76" fmla="*/ 203 w 479"/>
                <a:gd name="T77" fmla="*/ 420 h 467"/>
                <a:gd name="T78" fmla="*/ 276 w 479"/>
                <a:gd name="T79" fmla="*/ 420 h 467"/>
                <a:gd name="T80" fmla="*/ 290 w 479"/>
                <a:gd name="T81" fmla="*/ 449 h 467"/>
                <a:gd name="T82" fmla="*/ 325 w 479"/>
                <a:gd name="T83" fmla="*/ 461 h 467"/>
                <a:gd name="T84" fmla="*/ 361 w 479"/>
                <a:gd name="T85" fmla="*/ 443 h 467"/>
                <a:gd name="T86" fmla="*/ 374 w 479"/>
                <a:gd name="T87" fmla="*/ 428 h 467"/>
                <a:gd name="T88" fmla="*/ 373 w 479"/>
                <a:gd name="T89" fmla="*/ 408 h 467"/>
                <a:gd name="T90" fmla="*/ 359 w 479"/>
                <a:gd name="T91" fmla="*/ 380 h 467"/>
                <a:gd name="T92" fmla="*/ 405 w 479"/>
                <a:gd name="T93" fmla="*/ 322 h 467"/>
                <a:gd name="T94" fmla="*/ 435 w 479"/>
                <a:gd name="T95" fmla="*/ 329 h 467"/>
                <a:gd name="T96" fmla="*/ 455 w 479"/>
                <a:gd name="T97" fmla="*/ 325 h 467"/>
                <a:gd name="T98" fmla="*/ 467 w 479"/>
                <a:gd name="T99" fmla="*/ 309 h 467"/>
                <a:gd name="T100" fmla="*/ 475 w 479"/>
                <a:gd name="T101" fmla="*/ 270 h 467"/>
                <a:gd name="T102" fmla="*/ 455 w 479"/>
                <a:gd name="T103" fmla="*/ 239 h 467"/>
                <a:gd name="T104" fmla="*/ 363 w 479"/>
                <a:gd name="T105" fmla="*/ 235 h 467"/>
                <a:gd name="T106" fmla="*/ 239 w 479"/>
                <a:gd name="T107" fmla="*/ 360 h 467"/>
                <a:gd name="T108" fmla="*/ 114 w 479"/>
                <a:gd name="T109" fmla="*/ 235 h 467"/>
                <a:gd name="T110" fmla="*/ 239 w 479"/>
                <a:gd name="T111" fmla="*/ 111 h 467"/>
                <a:gd name="T112" fmla="*/ 363 w 479"/>
                <a:gd name="T113" fmla="*/ 23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79" h="467">
                  <a:moveTo>
                    <a:pt x="455" y="239"/>
                  </a:moveTo>
                  <a:cubicBezTo>
                    <a:pt x="427" y="232"/>
                    <a:pt x="427" y="232"/>
                    <a:pt x="427" y="232"/>
                  </a:cubicBezTo>
                  <a:cubicBezTo>
                    <a:pt x="426" y="207"/>
                    <a:pt x="421" y="182"/>
                    <a:pt x="410" y="158"/>
                  </a:cubicBezTo>
                  <a:cubicBezTo>
                    <a:pt x="432" y="140"/>
                    <a:pt x="432" y="140"/>
                    <a:pt x="432" y="140"/>
                  </a:cubicBezTo>
                  <a:cubicBezTo>
                    <a:pt x="438" y="136"/>
                    <a:pt x="441" y="130"/>
                    <a:pt x="442" y="123"/>
                  </a:cubicBezTo>
                  <a:cubicBezTo>
                    <a:pt x="443" y="116"/>
                    <a:pt x="441" y="109"/>
                    <a:pt x="436" y="103"/>
                  </a:cubicBezTo>
                  <a:cubicBezTo>
                    <a:pt x="411" y="73"/>
                    <a:pt x="411" y="73"/>
                    <a:pt x="411" y="73"/>
                  </a:cubicBezTo>
                  <a:cubicBezTo>
                    <a:pt x="402" y="61"/>
                    <a:pt x="386" y="60"/>
                    <a:pt x="374" y="69"/>
                  </a:cubicBezTo>
                  <a:cubicBezTo>
                    <a:pt x="353" y="86"/>
                    <a:pt x="353" y="86"/>
                    <a:pt x="353" y="86"/>
                  </a:cubicBezTo>
                  <a:cubicBezTo>
                    <a:pt x="333" y="70"/>
                    <a:pt x="310" y="59"/>
                    <a:pt x="285" y="53"/>
                  </a:cubicBezTo>
                  <a:cubicBezTo>
                    <a:pt x="285" y="26"/>
                    <a:pt x="285" y="26"/>
                    <a:pt x="285" y="26"/>
                  </a:cubicBezTo>
                  <a:cubicBezTo>
                    <a:pt x="285" y="11"/>
                    <a:pt x="273" y="0"/>
                    <a:pt x="258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04" y="0"/>
                    <a:pt x="192" y="11"/>
                    <a:pt x="192" y="26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67" y="59"/>
                    <a:pt x="144" y="71"/>
                    <a:pt x="123" y="87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96" y="66"/>
                    <a:pt x="89" y="64"/>
                    <a:pt x="82" y="64"/>
                  </a:cubicBezTo>
                  <a:cubicBezTo>
                    <a:pt x="75" y="65"/>
                    <a:pt x="69" y="69"/>
                    <a:pt x="64" y="74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31" y="116"/>
                    <a:pt x="33" y="133"/>
                    <a:pt x="44" y="142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56" y="183"/>
                    <a:pt x="51" y="208"/>
                    <a:pt x="50" y="234"/>
                  </a:cubicBezTo>
                  <a:cubicBezTo>
                    <a:pt x="22" y="241"/>
                    <a:pt x="22" y="241"/>
                    <a:pt x="22" y="241"/>
                  </a:cubicBezTo>
                  <a:cubicBezTo>
                    <a:pt x="15" y="242"/>
                    <a:pt x="9" y="246"/>
                    <a:pt x="5" y="252"/>
                  </a:cubicBezTo>
                  <a:cubicBezTo>
                    <a:pt x="2" y="258"/>
                    <a:pt x="0" y="266"/>
                    <a:pt x="2" y="272"/>
                  </a:cubicBezTo>
                  <a:cubicBezTo>
                    <a:pt x="11" y="311"/>
                    <a:pt x="11" y="311"/>
                    <a:pt x="11" y="311"/>
                  </a:cubicBezTo>
                  <a:cubicBezTo>
                    <a:pt x="14" y="325"/>
                    <a:pt x="28" y="334"/>
                    <a:pt x="42" y="331"/>
                  </a:cubicBezTo>
                  <a:cubicBezTo>
                    <a:pt x="72" y="324"/>
                    <a:pt x="72" y="324"/>
                    <a:pt x="72" y="324"/>
                  </a:cubicBezTo>
                  <a:cubicBezTo>
                    <a:pt x="84" y="346"/>
                    <a:pt x="100" y="365"/>
                    <a:pt x="119" y="381"/>
                  </a:cubicBezTo>
                  <a:cubicBezTo>
                    <a:pt x="119" y="381"/>
                    <a:pt x="119" y="381"/>
                    <a:pt x="119" y="381"/>
                  </a:cubicBezTo>
                  <a:cubicBezTo>
                    <a:pt x="106" y="409"/>
                    <a:pt x="106" y="409"/>
                    <a:pt x="106" y="409"/>
                  </a:cubicBezTo>
                  <a:cubicBezTo>
                    <a:pt x="103" y="416"/>
                    <a:pt x="102" y="423"/>
                    <a:pt x="105" y="430"/>
                  </a:cubicBezTo>
                  <a:cubicBezTo>
                    <a:pt x="107" y="436"/>
                    <a:pt x="112" y="442"/>
                    <a:pt x="118" y="445"/>
                  </a:cubicBezTo>
                  <a:cubicBezTo>
                    <a:pt x="154" y="462"/>
                    <a:pt x="154" y="462"/>
                    <a:pt x="154" y="462"/>
                  </a:cubicBezTo>
                  <a:cubicBezTo>
                    <a:pt x="157" y="463"/>
                    <a:pt x="161" y="464"/>
                    <a:pt x="165" y="464"/>
                  </a:cubicBezTo>
                  <a:cubicBezTo>
                    <a:pt x="175" y="464"/>
                    <a:pt x="184" y="459"/>
                    <a:pt x="189" y="449"/>
                  </a:cubicBezTo>
                  <a:cubicBezTo>
                    <a:pt x="203" y="420"/>
                    <a:pt x="203" y="420"/>
                    <a:pt x="203" y="420"/>
                  </a:cubicBezTo>
                  <a:cubicBezTo>
                    <a:pt x="227" y="425"/>
                    <a:pt x="252" y="425"/>
                    <a:pt x="276" y="420"/>
                  </a:cubicBezTo>
                  <a:cubicBezTo>
                    <a:pt x="290" y="449"/>
                    <a:pt x="290" y="449"/>
                    <a:pt x="290" y="449"/>
                  </a:cubicBezTo>
                  <a:cubicBezTo>
                    <a:pt x="296" y="462"/>
                    <a:pt x="312" y="467"/>
                    <a:pt x="325" y="461"/>
                  </a:cubicBezTo>
                  <a:cubicBezTo>
                    <a:pt x="361" y="443"/>
                    <a:pt x="361" y="443"/>
                    <a:pt x="361" y="443"/>
                  </a:cubicBezTo>
                  <a:cubicBezTo>
                    <a:pt x="367" y="440"/>
                    <a:pt x="372" y="435"/>
                    <a:pt x="374" y="428"/>
                  </a:cubicBezTo>
                  <a:cubicBezTo>
                    <a:pt x="376" y="422"/>
                    <a:pt x="376" y="414"/>
                    <a:pt x="373" y="408"/>
                  </a:cubicBezTo>
                  <a:cubicBezTo>
                    <a:pt x="359" y="380"/>
                    <a:pt x="359" y="380"/>
                    <a:pt x="359" y="380"/>
                  </a:cubicBezTo>
                  <a:cubicBezTo>
                    <a:pt x="378" y="364"/>
                    <a:pt x="394" y="344"/>
                    <a:pt x="405" y="322"/>
                  </a:cubicBezTo>
                  <a:cubicBezTo>
                    <a:pt x="435" y="329"/>
                    <a:pt x="435" y="329"/>
                    <a:pt x="435" y="329"/>
                  </a:cubicBezTo>
                  <a:cubicBezTo>
                    <a:pt x="442" y="330"/>
                    <a:pt x="449" y="329"/>
                    <a:pt x="455" y="325"/>
                  </a:cubicBezTo>
                  <a:cubicBezTo>
                    <a:pt x="461" y="322"/>
                    <a:pt x="465" y="316"/>
                    <a:pt x="467" y="309"/>
                  </a:cubicBezTo>
                  <a:cubicBezTo>
                    <a:pt x="475" y="270"/>
                    <a:pt x="475" y="270"/>
                    <a:pt x="475" y="270"/>
                  </a:cubicBezTo>
                  <a:cubicBezTo>
                    <a:pt x="479" y="256"/>
                    <a:pt x="470" y="242"/>
                    <a:pt x="455" y="239"/>
                  </a:cubicBezTo>
                  <a:close/>
                  <a:moveTo>
                    <a:pt x="363" y="235"/>
                  </a:moveTo>
                  <a:cubicBezTo>
                    <a:pt x="363" y="304"/>
                    <a:pt x="307" y="360"/>
                    <a:pt x="239" y="360"/>
                  </a:cubicBezTo>
                  <a:cubicBezTo>
                    <a:pt x="170" y="360"/>
                    <a:pt x="114" y="304"/>
                    <a:pt x="114" y="235"/>
                  </a:cubicBezTo>
                  <a:cubicBezTo>
                    <a:pt x="114" y="167"/>
                    <a:pt x="170" y="111"/>
                    <a:pt x="239" y="111"/>
                  </a:cubicBezTo>
                  <a:cubicBezTo>
                    <a:pt x="307" y="111"/>
                    <a:pt x="363" y="167"/>
                    <a:pt x="363" y="235"/>
                  </a:cubicBez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Freeform 6"/>
          <p:cNvSpPr/>
          <p:nvPr/>
        </p:nvSpPr>
        <p:spPr bwMode="auto">
          <a:xfrm>
            <a:off x="1584166" y="3529591"/>
            <a:ext cx="2667732" cy="972288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rgbClr val="6DC1B5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654066" y="3536302"/>
            <a:ext cx="2299647" cy="10310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Lato Regular"/>
              </a:rPr>
              <a:t>退到学生的已有旧知</a:t>
            </a:r>
          </a:p>
        </p:txBody>
      </p:sp>
      <p:sp>
        <p:nvSpPr>
          <p:cNvPr id="25" name="Freeform 6"/>
          <p:cNvSpPr/>
          <p:nvPr/>
        </p:nvSpPr>
        <p:spPr bwMode="auto">
          <a:xfrm>
            <a:off x="1584166" y="4789905"/>
            <a:ext cx="2667732" cy="972288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rgbClr val="6DC1B5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1654066" y="4796616"/>
            <a:ext cx="2299647" cy="10310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Lato Regular"/>
              </a:rPr>
              <a:t>退到学生的思维起点</a:t>
            </a:r>
          </a:p>
        </p:txBody>
      </p:sp>
      <p:sp>
        <p:nvSpPr>
          <p:cNvPr id="27" name="Freeform 6"/>
          <p:cNvSpPr/>
          <p:nvPr/>
        </p:nvSpPr>
        <p:spPr bwMode="auto">
          <a:xfrm flipH="1">
            <a:off x="8676976" y="3438688"/>
            <a:ext cx="2864963" cy="1133165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rgbClr val="6DC1B5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8997650" y="3400301"/>
            <a:ext cx="2544289" cy="11541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lvl="0"/>
            <a:r>
              <a:rPr lang="zh-CN" altLang="en-US" sz="36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Lato Regular"/>
              </a:rPr>
              <a:t>进到学生的思维深处</a:t>
            </a:r>
          </a:p>
        </p:txBody>
      </p:sp>
      <p:sp>
        <p:nvSpPr>
          <p:cNvPr id="29" name="Freeform 6"/>
          <p:cNvSpPr/>
          <p:nvPr/>
        </p:nvSpPr>
        <p:spPr bwMode="auto">
          <a:xfrm flipH="1">
            <a:off x="8668872" y="4749797"/>
            <a:ext cx="2873070" cy="1242792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rgbClr val="6DC1B5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8989545" y="4766419"/>
            <a:ext cx="2552393" cy="11541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进到学生的实际应用</a:t>
            </a:r>
          </a:p>
        </p:txBody>
      </p:sp>
      <p:sp>
        <p:nvSpPr>
          <p:cNvPr id="31" name="Freeform 6"/>
          <p:cNvSpPr/>
          <p:nvPr/>
        </p:nvSpPr>
        <p:spPr bwMode="auto">
          <a:xfrm>
            <a:off x="1584165" y="2261193"/>
            <a:ext cx="2667733" cy="972288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rgbClr val="6DC1B5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1654066" y="2267904"/>
            <a:ext cx="2299648" cy="10310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Lato Regular"/>
              </a:rPr>
              <a:t>退到学生的生活经验</a:t>
            </a:r>
          </a:p>
        </p:txBody>
      </p:sp>
      <p:sp>
        <p:nvSpPr>
          <p:cNvPr id="33" name="Freeform 6"/>
          <p:cNvSpPr/>
          <p:nvPr/>
        </p:nvSpPr>
        <p:spPr bwMode="auto">
          <a:xfrm flipH="1">
            <a:off x="8676976" y="2104157"/>
            <a:ext cx="2864965" cy="1129324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rgbClr val="6DC1B5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8997650" y="2104157"/>
            <a:ext cx="2544291" cy="11541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lvl="0"/>
            <a:r>
              <a:rPr lang="zh-CN" altLang="en-US" sz="36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Lato Regular"/>
              </a:rPr>
              <a:t>进到学生的认知结构</a:t>
            </a: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1242753" y="962249"/>
            <a:ext cx="11275484" cy="92333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2F4D71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dirty="0">
                <a:solidFill>
                  <a:schemeClr val="accent2">
                    <a:lumMod val="75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以</a:t>
            </a:r>
            <a:r>
              <a:rPr lang="zh-CN" altLang="en-US" sz="54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学</a:t>
            </a:r>
            <a:r>
              <a:rPr lang="zh-CN" altLang="en-US" sz="4400" dirty="0">
                <a:solidFill>
                  <a:schemeClr val="accent2">
                    <a:lumMod val="75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为主：教师行为三“退”三“进”</a:t>
            </a:r>
            <a:endParaRPr lang="en-US" altLang="zh-CN" sz="4400" dirty="0">
              <a:solidFill>
                <a:schemeClr val="accent2">
                  <a:lumMod val="75000"/>
                </a:schemeClr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bldLvl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47847" cy="1539623"/>
            <a:chOff x="0" y="0"/>
            <a:chExt cx="12147847" cy="1539623"/>
          </a:xfrm>
        </p:grpSpPr>
        <p:sp>
          <p:nvSpPr>
            <p:cNvPr id="3" name="文本框 2"/>
            <p:cNvSpPr txBox="1"/>
            <p:nvPr/>
          </p:nvSpPr>
          <p:spPr>
            <a:xfrm>
              <a:off x="8115042" y="90170"/>
              <a:ext cx="4032805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聚集智慧</a:t>
              </a:r>
              <a:r>
                <a:rPr lang="en-US" alt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     </a:t>
              </a:r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汇美同行</a:t>
              </a:r>
              <a:endParaRPr lang="zh-CN" altLang="en-US" sz="3200" b="1" dirty="0">
                <a:solidFill>
                  <a:schemeClr val="accent1"/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endParaRPr>
            </a:p>
          </p:txBody>
        </p:sp>
        <p:pic>
          <p:nvPicPr>
            <p:cNvPr id="4" name="图片 3" descr="徽标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62671" cy="1539623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 flipV="1">
              <a:off x="1706687" y="693491"/>
              <a:ext cx="10225136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AutoShape 29"/>
          <p:cNvSpPr>
            <a:spLocks noChangeArrowheads="1"/>
          </p:cNvSpPr>
          <p:nvPr/>
        </p:nvSpPr>
        <p:spPr bwMode="auto">
          <a:xfrm>
            <a:off x="1434654" y="1808480"/>
            <a:ext cx="9812020" cy="4392930"/>
          </a:xfrm>
          <a:prstGeom prst="foldedCorner">
            <a:avLst>
              <a:gd name="adj" fmla="val 1250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rou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8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1648143" y="2019786"/>
            <a:ext cx="10268585" cy="39703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25000"/>
              </a:spcBef>
              <a:spcAft>
                <a:spcPct val="0"/>
              </a:spcAft>
              <a:defRPr/>
            </a:pPr>
            <a:r>
              <a:rPr kumimoji="1" lang="zh-CN" altLang="en-US" sz="3600" b="0" dirty="0">
                <a:latin typeface="华文楷体" panose="02010600040101010101" pitchFamily="2" charset="-122"/>
                <a:ea typeface="华文楷体" panose="02010600040101010101" pitchFamily="2" charset="-122"/>
              </a:rPr>
              <a:t>培养学生高阶思维</a:t>
            </a:r>
          </a:p>
          <a:p>
            <a:pPr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800000"/>
              </a:buClr>
              <a:defRPr/>
            </a:pPr>
            <a:r>
              <a:rPr kumimoji="1" lang="zh-CN" altLang="en-US" sz="3600" b="0" dirty="0">
                <a:latin typeface="华文楷体" panose="02010600040101010101" pitchFamily="2" charset="-122"/>
                <a:ea typeface="华文楷体" panose="02010600040101010101" pitchFamily="2" charset="-122"/>
              </a:rPr>
              <a:t>在教师引导下，学生主动投入，深入理解、建构、迁移的学习过程、状态和结果。</a:t>
            </a:r>
          </a:p>
          <a:p>
            <a:pPr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800000"/>
              </a:buClr>
              <a:defRPr/>
            </a:pPr>
            <a:r>
              <a:rPr kumimoji="1" lang="zh-CN" altLang="en-US" sz="3600" b="0" dirty="0">
                <a:latin typeface="华文楷体" panose="02010600040101010101" pitchFamily="2" charset="-122"/>
                <a:ea typeface="华文楷体" panose="02010600040101010101" pitchFamily="2" charset="-122"/>
              </a:rPr>
              <a:t>高阶思维的培养</a:t>
            </a:r>
          </a:p>
          <a:p>
            <a:pPr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800000"/>
              </a:buClr>
              <a:defRPr/>
            </a:pPr>
            <a:r>
              <a:rPr kumimoji="1" lang="zh-CN" altLang="en-US" sz="3600" b="0" dirty="0">
                <a:latin typeface="华文楷体" panose="02010600040101010101" pitchFamily="2" charset="-122"/>
                <a:ea typeface="华文楷体" panose="02010600040101010101" pitchFamily="2" charset="-122"/>
              </a:rPr>
              <a:t>是追求</a:t>
            </a:r>
            <a:r>
              <a:rPr kumimoji="1" lang="zh-CN" altLang="en-US" sz="3600" b="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提升学科内涵</a:t>
            </a:r>
            <a:r>
              <a:rPr kumimoji="1" lang="zh-CN" altLang="en-US" sz="3600" b="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的教学，</a:t>
            </a:r>
            <a:endParaRPr kumimoji="1" lang="en-US" altLang="zh-CN" sz="3600" b="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800000"/>
              </a:buClr>
              <a:defRPr/>
            </a:pPr>
            <a:r>
              <a:rPr kumimoji="1" lang="zh-CN" altLang="en-US" sz="3600" b="0" dirty="0">
                <a:latin typeface="华文楷体" panose="02010600040101010101" pitchFamily="2" charset="-122"/>
                <a:ea typeface="华文楷体" panose="02010600040101010101" pitchFamily="2" charset="-122"/>
              </a:rPr>
              <a:t>是</a:t>
            </a:r>
            <a:r>
              <a:rPr kumimoji="1" lang="zh-CN" altLang="en-US" sz="3600" b="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培育核心素养</a:t>
            </a:r>
            <a:r>
              <a:rPr kumimoji="1" lang="en-US" altLang="zh-CN" sz="3600" b="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(</a:t>
            </a:r>
            <a:r>
              <a:rPr kumimoji="1" lang="zh-CN" altLang="en-US" sz="3600" b="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关键能力</a:t>
            </a:r>
            <a:r>
              <a:rPr kumimoji="1" lang="en-US" altLang="zh-CN" sz="3600" b="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  <a:r>
              <a:rPr kumimoji="1" lang="zh-CN" altLang="en-US" sz="3600" b="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的教学。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648144" y="967423"/>
            <a:ext cx="8607425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10000"/>
              </a:spcBef>
              <a:spcAft>
                <a:spcPct val="0"/>
              </a:spcAft>
              <a:defRPr/>
            </a:pPr>
            <a:r>
              <a:rPr kumimoji="1" lang="zh-CN" altLang="en-US" sz="3600" dirty="0">
                <a:solidFill>
                  <a:srgbClr val="00B369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总而言之：</a:t>
            </a:r>
            <a:endParaRPr kumimoji="1" lang="zh-CN" altLang="en-US" dirty="0">
              <a:solidFill>
                <a:srgbClr val="00B369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47847" cy="1539623"/>
            <a:chOff x="0" y="0"/>
            <a:chExt cx="12147847" cy="1539623"/>
          </a:xfrm>
        </p:grpSpPr>
        <p:sp>
          <p:nvSpPr>
            <p:cNvPr id="3" name="文本框 2"/>
            <p:cNvSpPr txBox="1"/>
            <p:nvPr/>
          </p:nvSpPr>
          <p:spPr>
            <a:xfrm>
              <a:off x="8115042" y="90170"/>
              <a:ext cx="4032805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聚集智慧</a:t>
              </a:r>
              <a:r>
                <a:rPr lang="en-US" alt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     </a:t>
              </a:r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汇美同行</a:t>
              </a:r>
              <a:endParaRPr lang="zh-CN" altLang="en-US" sz="3200" b="1" dirty="0">
                <a:solidFill>
                  <a:schemeClr val="accent1"/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endParaRPr>
            </a:p>
          </p:txBody>
        </p:sp>
        <p:pic>
          <p:nvPicPr>
            <p:cNvPr id="4" name="图片 3" descr="徽标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62671" cy="1539623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 flipV="1">
              <a:off x="1706687" y="693491"/>
              <a:ext cx="10225136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598700" y="1269554"/>
            <a:ext cx="11333123" cy="5295218"/>
            <a:chOff x="982640" y="1286614"/>
            <a:chExt cx="10081118" cy="5023499"/>
          </a:xfrm>
        </p:grpSpPr>
        <p:sp>
          <p:nvSpPr>
            <p:cNvPr id="7" name="圆角矩形 13"/>
            <p:cNvSpPr/>
            <p:nvPr/>
          </p:nvSpPr>
          <p:spPr>
            <a:xfrm rot="16200000">
              <a:off x="3563539" y="-1190106"/>
              <a:ext cx="5023499" cy="9976939"/>
            </a:xfrm>
            <a:prstGeom prst="roundRect">
              <a:avLst>
                <a:gd name="adj" fmla="val 4670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8100000" scaled="0"/>
              <a:tileRect/>
            </a:gradFill>
            <a:ln w="222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8100000" scaled="0"/>
                <a:tileRect/>
              </a:gradFill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圆角矩形 14"/>
            <p:cNvSpPr/>
            <p:nvPr/>
          </p:nvSpPr>
          <p:spPr>
            <a:xfrm rot="16200000">
              <a:off x="3788070" y="-980490"/>
              <a:ext cx="4628185" cy="955771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25400">
              <a:noFill/>
            </a:ln>
            <a:effectLst>
              <a:outerShdw blurRad="1778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2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2021 年 6 月 18 下午，在泸县实验校，筹备数月的牟丽“聚慧”名师工作室 揭牌成立。同时揭牌成立的有邓志礼名校长工作室和余敏名师工作室。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982640" y="1596963"/>
              <a:ext cx="751226" cy="4402810"/>
              <a:chOff x="982640" y="1596963"/>
              <a:chExt cx="751226" cy="4402810"/>
            </a:xfrm>
          </p:grpSpPr>
          <p:grpSp>
            <p:nvGrpSpPr>
              <p:cNvPr id="10" name="组合 9"/>
              <p:cNvGrpSpPr/>
              <p:nvPr/>
            </p:nvGrpSpPr>
            <p:grpSpPr>
              <a:xfrm rot="16200000">
                <a:off x="-615716" y="3650191"/>
                <a:ext cx="4402810" cy="296354"/>
                <a:chOff x="2149635" y="1165383"/>
                <a:chExt cx="3485831" cy="234634"/>
              </a:xfrm>
            </p:grpSpPr>
            <p:grpSp>
              <p:nvGrpSpPr>
                <p:cNvPr id="41" name="组合 40"/>
                <p:cNvGrpSpPr/>
                <p:nvPr/>
              </p:nvGrpSpPr>
              <p:grpSpPr>
                <a:xfrm>
                  <a:off x="2149635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69" name="椭圆 68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1219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42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70" name="椭圆 69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1219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42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42" name="组合 41"/>
                <p:cNvGrpSpPr/>
                <p:nvPr/>
              </p:nvGrpSpPr>
              <p:grpSpPr>
                <a:xfrm>
                  <a:off x="2510880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67" name="椭圆 66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1219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42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8" name="椭圆 67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1219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42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43" name="组合 42"/>
                <p:cNvGrpSpPr/>
                <p:nvPr/>
              </p:nvGrpSpPr>
              <p:grpSpPr>
                <a:xfrm>
                  <a:off x="2872124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65" name="椭圆 64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1219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42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6" name="椭圆 65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1219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42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44" name="组合 43"/>
                <p:cNvGrpSpPr/>
                <p:nvPr/>
              </p:nvGrpSpPr>
              <p:grpSpPr>
                <a:xfrm>
                  <a:off x="3233369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63" name="椭圆 62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1219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42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4" name="椭圆 63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1219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42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45" name="组合 44"/>
                <p:cNvGrpSpPr/>
                <p:nvPr/>
              </p:nvGrpSpPr>
              <p:grpSpPr>
                <a:xfrm>
                  <a:off x="3594615" y="1165383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61" name="椭圆 60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1219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42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2" name="椭圆 61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1219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42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46" name="组合 45"/>
                <p:cNvGrpSpPr/>
                <p:nvPr/>
              </p:nvGrpSpPr>
              <p:grpSpPr>
                <a:xfrm>
                  <a:off x="3955858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59" name="椭圆 58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1219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42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" name="椭圆 59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1219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42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47" name="组合 46"/>
                <p:cNvGrpSpPr/>
                <p:nvPr/>
              </p:nvGrpSpPr>
              <p:grpSpPr>
                <a:xfrm>
                  <a:off x="4317103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57" name="椭圆 56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1219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42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8" name="椭圆 57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1219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42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48" name="组合 47"/>
                <p:cNvGrpSpPr/>
                <p:nvPr/>
              </p:nvGrpSpPr>
              <p:grpSpPr>
                <a:xfrm>
                  <a:off x="4678347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55" name="椭圆 54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1219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42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6" name="椭圆 55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1219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42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49" name="组合 48"/>
                <p:cNvGrpSpPr/>
                <p:nvPr/>
              </p:nvGrpSpPr>
              <p:grpSpPr>
                <a:xfrm>
                  <a:off x="5039590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53" name="椭圆 52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1219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42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4" name="椭圆 53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1219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42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50" name="组合 49"/>
                <p:cNvGrpSpPr/>
                <p:nvPr/>
              </p:nvGrpSpPr>
              <p:grpSpPr>
                <a:xfrm>
                  <a:off x="5400834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51" name="椭圆 50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1219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42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2" name="椭圆 51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1219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42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1" name="组合 10"/>
              <p:cNvGrpSpPr/>
              <p:nvPr/>
            </p:nvGrpSpPr>
            <p:grpSpPr>
              <a:xfrm rot="16200000">
                <a:off x="1229146" y="5557333"/>
                <a:ext cx="119575" cy="612586"/>
                <a:chOff x="2244455" y="772894"/>
                <a:chExt cx="94658" cy="485003"/>
              </a:xfrm>
            </p:grpSpPr>
            <p:sp>
              <p:nvSpPr>
                <p:cNvPr id="39" name="圆角矩形 46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2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" name="圆角矩形 47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2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 rot="16200000">
                <a:off x="1229146" y="5099277"/>
                <a:ext cx="119575" cy="612586"/>
                <a:chOff x="2244455" y="772894"/>
                <a:chExt cx="94658" cy="485003"/>
              </a:xfrm>
            </p:grpSpPr>
            <p:sp>
              <p:nvSpPr>
                <p:cNvPr id="37" name="圆角矩形 44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2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8" name="圆角矩形 45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2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 rot="16200000">
                <a:off x="1229146" y="4641222"/>
                <a:ext cx="119575" cy="612586"/>
                <a:chOff x="2244455" y="772894"/>
                <a:chExt cx="94658" cy="485003"/>
              </a:xfrm>
            </p:grpSpPr>
            <p:sp>
              <p:nvSpPr>
                <p:cNvPr id="35" name="圆角矩形 42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2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6" name="圆角矩形 43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2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 rot="16200000">
                <a:off x="1229146" y="4183167"/>
                <a:ext cx="119575" cy="612586"/>
                <a:chOff x="2244455" y="772894"/>
                <a:chExt cx="94658" cy="485003"/>
              </a:xfrm>
            </p:grpSpPr>
            <p:sp>
              <p:nvSpPr>
                <p:cNvPr id="33" name="圆角矩形 40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2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4" name="圆角矩形 41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2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5" name="组合 14"/>
              <p:cNvGrpSpPr/>
              <p:nvPr/>
            </p:nvGrpSpPr>
            <p:grpSpPr>
              <a:xfrm rot="16200000">
                <a:off x="1229146" y="3725113"/>
                <a:ext cx="119575" cy="612586"/>
                <a:chOff x="2244455" y="772894"/>
                <a:chExt cx="94658" cy="485003"/>
              </a:xfrm>
            </p:grpSpPr>
            <p:sp>
              <p:nvSpPr>
                <p:cNvPr id="31" name="圆角矩形 38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2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2" name="圆角矩形 39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2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6" name="组合 15"/>
              <p:cNvGrpSpPr/>
              <p:nvPr/>
            </p:nvGrpSpPr>
            <p:grpSpPr>
              <a:xfrm rot="16200000">
                <a:off x="1229146" y="3267055"/>
                <a:ext cx="119575" cy="612586"/>
                <a:chOff x="2244455" y="772894"/>
                <a:chExt cx="94658" cy="485003"/>
              </a:xfrm>
            </p:grpSpPr>
            <p:sp>
              <p:nvSpPr>
                <p:cNvPr id="29" name="圆角矩形 36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2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0" name="圆角矩形 37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2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 rot="16200000">
                <a:off x="1229145" y="2808999"/>
                <a:ext cx="119575" cy="612586"/>
                <a:chOff x="2244455" y="772894"/>
                <a:chExt cx="94658" cy="485003"/>
              </a:xfrm>
            </p:grpSpPr>
            <p:sp>
              <p:nvSpPr>
                <p:cNvPr id="27" name="圆角矩形 34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2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8" name="圆角矩形 35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2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8" name="组合 17"/>
              <p:cNvGrpSpPr/>
              <p:nvPr/>
            </p:nvGrpSpPr>
            <p:grpSpPr>
              <a:xfrm rot="16200000">
                <a:off x="1229146" y="2350946"/>
                <a:ext cx="119575" cy="612586"/>
                <a:chOff x="2244455" y="772894"/>
                <a:chExt cx="94658" cy="485003"/>
              </a:xfrm>
            </p:grpSpPr>
            <p:sp>
              <p:nvSpPr>
                <p:cNvPr id="25" name="圆角矩形 32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2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6" name="圆角矩形 33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2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9" name="组合 18"/>
              <p:cNvGrpSpPr/>
              <p:nvPr/>
            </p:nvGrpSpPr>
            <p:grpSpPr>
              <a:xfrm rot="16200000">
                <a:off x="1229146" y="1892893"/>
                <a:ext cx="119575" cy="612586"/>
                <a:chOff x="2244455" y="772894"/>
                <a:chExt cx="94658" cy="485003"/>
              </a:xfrm>
            </p:grpSpPr>
            <p:sp>
              <p:nvSpPr>
                <p:cNvPr id="23" name="圆角矩形 30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2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4" name="圆角矩形 31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2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 rot="16200000">
                <a:off x="1229146" y="1434840"/>
                <a:ext cx="119575" cy="612586"/>
                <a:chOff x="2244455" y="772894"/>
                <a:chExt cx="94658" cy="485003"/>
              </a:xfrm>
            </p:grpSpPr>
            <p:sp>
              <p:nvSpPr>
                <p:cNvPr id="21" name="圆角矩形 28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2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2" name="圆角矩形 29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2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</p:grpSp>
      <p:grpSp>
        <p:nvGrpSpPr>
          <p:cNvPr id="71" name="组合 70"/>
          <p:cNvGrpSpPr/>
          <p:nvPr/>
        </p:nvGrpSpPr>
        <p:grpSpPr>
          <a:xfrm>
            <a:off x="11604332" y="1883734"/>
            <a:ext cx="200877" cy="4878523"/>
            <a:chOff x="10487694" y="1484274"/>
            <a:chExt cx="190500" cy="4628185"/>
          </a:xfrm>
          <a:solidFill>
            <a:srgbClr val="00B0F0"/>
          </a:solidFill>
        </p:grpSpPr>
        <p:sp>
          <p:nvSpPr>
            <p:cNvPr id="72" name="矩形 71"/>
            <p:cNvSpPr/>
            <p:nvPr/>
          </p:nvSpPr>
          <p:spPr>
            <a:xfrm>
              <a:off x="10487694" y="1484274"/>
              <a:ext cx="190500" cy="8884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10487694" y="2372720"/>
              <a:ext cx="190500" cy="9440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10487694" y="3314688"/>
              <a:ext cx="190500" cy="945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10487694" y="4258721"/>
              <a:ext cx="190500" cy="9440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10487694" y="5202754"/>
              <a:ext cx="190500" cy="9097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7" name="Freeform 35"/>
          <p:cNvSpPr>
            <a:spLocks noEditPoints="1"/>
          </p:cNvSpPr>
          <p:nvPr/>
        </p:nvSpPr>
        <p:spPr bwMode="auto">
          <a:xfrm>
            <a:off x="1618572" y="2045649"/>
            <a:ext cx="1170318" cy="1235954"/>
          </a:xfrm>
          <a:custGeom>
            <a:avLst/>
            <a:gdLst>
              <a:gd name="T0" fmla="*/ 522 w 638"/>
              <a:gd name="T1" fmla="*/ 59 h 603"/>
              <a:gd name="T2" fmla="*/ 520 w 638"/>
              <a:gd name="T3" fmla="*/ 186 h 603"/>
              <a:gd name="T4" fmla="*/ 301 w 638"/>
              <a:gd name="T5" fmla="*/ 186 h 603"/>
              <a:gd name="T6" fmla="*/ 299 w 638"/>
              <a:gd name="T7" fmla="*/ 129 h 603"/>
              <a:gd name="T8" fmla="*/ 299 w 638"/>
              <a:gd name="T9" fmla="*/ 119 h 603"/>
              <a:gd name="T10" fmla="*/ 301 w 638"/>
              <a:gd name="T11" fmla="*/ 54 h 603"/>
              <a:gd name="T12" fmla="*/ 305 w 638"/>
              <a:gd name="T13" fmla="*/ 27 h 603"/>
              <a:gd name="T14" fmla="*/ 273 w 638"/>
              <a:gd name="T15" fmla="*/ 59 h 603"/>
              <a:gd name="T16" fmla="*/ 263 w 638"/>
              <a:gd name="T17" fmla="*/ 113 h 603"/>
              <a:gd name="T18" fmla="*/ 111 w 638"/>
              <a:gd name="T19" fmla="*/ 94 h 603"/>
              <a:gd name="T20" fmla="*/ 112 w 638"/>
              <a:gd name="T21" fmla="*/ 207 h 603"/>
              <a:gd name="T22" fmla="*/ 117 w 638"/>
              <a:gd name="T23" fmla="*/ 207 h 603"/>
              <a:gd name="T24" fmla="*/ 148 w 638"/>
              <a:gd name="T25" fmla="*/ 339 h 603"/>
              <a:gd name="T26" fmla="*/ 155 w 638"/>
              <a:gd name="T27" fmla="*/ 339 h 603"/>
              <a:gd name="T28" fmla="*/ 185 w 638"/>
              <a:gd name="T29" fmla="*/ 223 h 603"/>
              <a:gd name="T30" fmla="*/ 185 w 638"/>
              <a:gd name="T31" fmla="*/ 126 h 603"/>
              <a:gd name="T32" fmla="*/ 263 w 638"/>
              <a:gd name="T33" fmla="*/ 136 h 603"/>
              <a:gd name="T34" fmla="*/ 282 w 638"/>
              <a:gd name="T35" fmla="*/ 204 h 603"/>
              <a:gd name="T36" fmla="*/ 305 w 638"/>
              <a:gd name="T37" fmla="*/ 214 h 603"/>
              <a:gd name="T38" fmla="*/ 539 w 638"/>
              <a:gd name="T39" fmla="*/ 204 h 603"/>
              <a:gd name="T40" fmla="*/ 539 w 638"/>
              <a:gd name="T41" fmla="*/ 36 h 603"/>
              <a:gd name="T42" fmla="*/ 520 w 638"/>
              <a:gd name="T43" fmla="*/ 221 h 603"/>
              <a:gd name="T44" fmla="*/ 523 w 638"/>
              <a:gd name="T45" fmla="*/ 341 h 603"/>
              <a:gd name="T46" fmla="*/ 367 w 638"/>
              <a:gd name="T47" fmla="*/ 249 h 603"/>
              <a:gd name="T48" fmla="*/ 334 w 638"/>
              <a:gd name="T49" fmla="*/ 249 h 603"/>
              <a:gd name="T50" fmla="*/ 520 w 638"/>
              <a:gd name="T51" fmla="*/ 221 h 603"/>
              <a:gd name="T52" fmla="*/ 158 w 638"/>
              <a:gd name="T53" fmla="*/ 438 h 603"/>
              <a:gd name="T54" fmla="*/ 113 w 638"/>
              <a:gd name="T55" fmla="*/ 373 h 603"/>
              <a:gd name="T56" fmla="*/ 361 w 638"/>
              <a:gd name="T57" fmla="*/ 438 h 603"/>
              <a:gd name="T58" fmla="*/ 316 w 638"/>
              <a:gd name="T59" fmla="*/ 373 h 603"/>
              <a:gd name="T60" fmla="*/ 567 w 638"/>
              <a:gd name="T61" fmla="*/ 438 h 603"/>
              <a:gd name="T62" fmla="*/ 522 w 638"/>
              <a:gd name="T63" fmla="*/ 373 h 603"/>
              <a:gd name="T64" fmla="*/ 200 w 638"/>
              <a:gd name="T65" fmla="*/ 487 h 603"/>
              <a:gd name="T66" fmla="*/ 221 w 638"/>
              <a:gd name="T67" fmla="*/ 527 h 603"/>
              <a:gd name="T68" fmla="*/ 265 w 638"/>
              <a:gd name="T69" fmla="*/ 448 h 603"/>
              <a:gd name="T70" fmla="*/ 403 w 638"/>
              <a:gd name="T71" fmla="*/ 527 h 603"/>
              <a:gd name="T72" fmla="*/ 433 w 638"/>
              <a:gd name="T73" fmla="*/ 527 h 603"/>
              <a:gd name="T74" fmla="*/ 570 w 638"/>
              <a:gd name="T75" fmla="*/ 448 h 603"/>
              <a:gd name="T76" fmla="*/ 614 w 638"/>
              <a:gd name="T77" fmla="*/ 527 h 603"/>
              <a:gd name="T78" fmla="*/ 638 w 638"/>
              <a:gd name="T79" fmla="*/ 549 h 603"/>
              <a:gd name="T80" fmla="*/ 608 w 638"/>
              <a:gd name="T81" fmla="*/ 549 h 603"/>
              <a:gd name="T82" fmla="*/ 433 w 638"/>
              <a:gd name="T83" fmla="*/ 549 h 603"/>
              <a:gd name="T84" fmla="*/ 403 w 638"/>
              <a:gd name="T85" fmla="*/ 549 h 603"/>
              <a:gd name="T86" fmla="*/ 227 w 638"/>
              <a:gd name="T87" fmla="*/ 549 h 603"/>
              <a:gd name="T88" fmla="*/ 200 w 638"/>
              <a:gd name="T89" fmla="*/ 549 h 603"/>
              <a:gd name="T90" fmla="*/ 24 w 638"/>
              <a:gd name="T91" fmla="*/ 549 h 603"/>
              <a:gd name="T92" fmla="*/ 24 w 638"/>
              <a:gd name="T93" fmla="*/ 527 h 603"/>
              <a:gd name="T94" fmla="*/ 152 w 638"/>
              <a:gd name="T95" fmla="*/ 0 h 603"/>
              <a:gd name="T96" fmla="*/ 108 w 638"/>
              <a:gd name="T97" fmla="*/ 44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8" h="603">
                <a:moveTo>
                  <a:pt x="516" y="52"/>
                </a:moveTo>
                <a:cubicBezTo>
                  <a:pt x="517" y="52"/>
                  <a:pt x="519" y="53"/>
                  <a:pt x="520" y="54"/>
                </a:cubicBezTo>
                <a:cubicBezTo>
                  <a:pt x="522" y="56"/>
                  <a:pt x="522" y="57"/>
                  <a:pt x="522" y="59"/>
                </a:cubicBezTo>
                <a:lnTo>
                  <a:pt x="522" y="181"/>
                </a:lnTo>
                <a:cubicBezTo>
                  <a:pt x="522" y="183"/>
                  <a:pt x="522" y="185"/>
                  <a:pt x="520" y="186"/>
                </a:cubicBezTo>
                <a:lnTo>
                  <a:pt x="520" y="186"/>
                </a:lnTo>
                <a:cubicBezTo>
                  <a:pt x="519" y="187"/>
                  <a:pt x="517" y="188"/>
                  <a:pt x="516" y="188"/>
                </a:cubicBezTo>
                <a:lnTo>
                  <a:pt x="305" y="188"/>
                </a:lnTo>
                <a:cubicBezTo>
                  <a:pt x="303" y="188"/>
                  <a:pt x="302" y="187"/>
                  <a:pt x="301" y="186"/>
                </a:cubicBezTo>
                <a:lnTo>
                  <a:pt x="300" y="186"/>
                </a:lnTo>
                <a:cubicBezTo>
                  <a:pt x="299" y="185"/>
                  <a:pt x="299" y="183"/>
                  <a:pt x="299" y="181"/>
                </a:cubicBezTo>
                <a:lnTo>
                  <a:pt x="299" y="129"/>
                </a:lnTo>
                <a:lnTo>
                  <a:pt x="403" y="107"/>
                </a:lnTo>
                <a:lnTo>
                  <a:pt x="403" y="105"/>
                </a:lnTo>
                <a:lnTo>
                  <a:pt x="299" y="119"/>
                </a:lnTo>
                <a:lnTo>
                  <a:pt x="299" y="59"/>
                </a:lnTo>
                <a:cubicBezTo>
                  <a:pt x="299" y="57"/>
                  <a:pt x="299" y="56"/>
                  <a:pt x="300" y="54"/>
                </a:cubicBezTo>
                <a:lnTo>
                  <a:pt x="301" y="54"/>
                </a:lnTo>
                <a:cubicBezTo>
                  <a:pt x="302" y="53"/>
                  <a:pt x="303" y="52"/>
                  <a:pt x="305" y="52"/>
                </a:cubicBezTo>
                <a:lnTo>
                  <a:pt x="516" y="52"/>
                </a:lnTo>
                <a:close/>
                <a:moveTo>
                  <a:pt x="305" y="27"/>
                </a:moveTo>
                <a:cubicBezTo>
                  <a:pt x="296" y="27"/>
                  <a:pt x="288" y="30"/>
                  <a:pt x="282" y="36"/>
                </a:cubicBezTo>
                <a:lnTo>
                  <a:pt x="282" y="36"/>
                </a:lnTo>
                <a:cubicBezTo>
                  <a:pt x="276" y="42"/>
                  <a:pt x="273" y="50"/>
                  <a:pt x="273" y="59"/>
                </a:cubicBezTo>
                <a:lnTo>
                  <a:pt x="273" y="122"/>
                </a:lnTo>
                <a:lnTo>
                  <a:pt x="263" y="124"/>
                </a:lnTo>
                <a:lnTo>
                  <a:pt x="263" y="113"/>
                </a:lnTo>
                <a:lnTo>
                  <a:pt x="217" y="113"/>
                </a:lnTo>
                <a:lnTo>
                  <a:pt x="185" y="94"/>
                </a:lnTo>
                <a:lnTo>
                  <a:pt x="111" y="94"/>
                </a:lnTo>
                <a:cubicBezTo>
                  <a:pt x="96" y="94"/>
                  <a:pt x="84" y="106"/>
                  <a:pt x="84" y="121"/>
                </a:cubicBezTo>
                <a:lnTo>
                  <a:pt x="84" y="207"/>
                </a:lnTo>
                <a:lnTo>
                  <a:pt x="112" y="207"/>
                </a:lnTo>
                <a:lnTo>
                  <a:pt x="112" y="144"/>
                </a:lnTo>
                <a:lnTo>
                  <a:pt x="117" y="144"/>
                </a:lnTo>
                <a:lnTo>
                  <a:pt x="117" y="207"/>
                </a:lnTo>
                <a:lnTo>
                  <a:pt x="117" y="223"/>
                </a:lnTo>
                <a:lnTo>
                  <a:pt x="117" y="339"/>
                </a:lnTo>
                <a:lnTo>
                  <a:pt x="148" y="339"/>
                </a:lnTo>
                <a:lnTo>
                  <a:pt x="148" y="243"/>
                </a:lnTo>
                <a:lnTo>
                  <a:pt x="155" y="243"/>
                </a:lnTo>
                <a:lnTo>
                  <a:pt x="155" y="339"/>
                </a:lnTo>
                <a:lnTo>
                  <a:pt x="185" y="339"/>
                </a:lnTo>
                <a:lnTo>
                  <a:pt x="185" y="322"/>
                </a:lnTo>
                <a:lnTo>
                  <a:pt x="185" y="223"/>
                </a:lnTo>
                <a:lnTo>
                  <a:pt x="185" y="207"/>
                </a:lnTo>
                <a:lnTo>
                  <a:pt x="185" y="144"/>
                </a:lnTo>
                <a:lnTo>
                  <a:pt x="185" y="126"/>
                </a:lnTo>
                <a:lnTo>
                  <a:pt x="217" y="144"/>
                </a:lnTo>
                <a:lnTo>
                  <a:pt x="263" y="144"/>
                </a:lnTo>
                <a:lnTo>
                  <a:pt x="263" y="136"/>
                </a:lnTo>
                <a:lnTo>
                  <a:pt x="273" y="134"/>
                </a:lnTo>
                <a:lnTo>
                  <a:pt x="273" y="181"/>
                </a:lnTo>
                <a:cubicBezTo>
                  <a:pt x="273" y="190"/>
                  <a:pt x="276" y="198"/>
                  <a:pt x="282" y="204"/>
                </a:cubicBezTo>
                <a:lnTo>
                  <a:pt x="282" y="204"/>
                </a:lnTo>
                <a:lnTo>
                  <a:pt x="282" y="204"/>
                </a:lnTo>
                <a:cubicBezTo>
                  <a:pt x="288" y="210"/>
                  <a:pt x="296" y="214"/>
                  <a:pt x="305" y="214"/>
                </a:cubicBezTo>
                <a:lnTo>
                  <a:pt x="516" y="214"/>
                </a:lnTo>
                <a:cubicBezTo>
                  <a:pt x="525" y="214"/>
                  <a:pt x="533" y="210"/>
                  <a:pt x="539" y="204"/>
                </a:cubicBezTo>
                <a:lnTo>
                  <a:pt x="539" y="204"/>
                </a:lnTo>
                <a:cubicBezTo>
                  <a:pt x="545" y="198"/>
                  <a:pt x="548" y="190"/>
                  <a:pt x="548" y="181"/>
                </a:cubicBezTo>
                <a:lnTo>
                  <a:pt x="548" y="59"/>
                </a:lnTo>
                <a:cubicBezTo>
                  <a:pt x="548" y="50"/>
                  <a:pt x="545" y="42"/>
                  <a:pt x="539" y="36"/>
                </a:cubicBezTo>
                <a:cubicBezTo>
                  <a:pt x="533" y="30"/>
                  <a:pt x="525" y="27"/>
                  <a:pt x="516" y="27"/>
                </a:cubicBezTo>
                <a:lnTo>
                  <a:pt x="305" y="27"/>
                </a:lnTo>
                <a:close/>
                <a:moveTo>
                  <a:pt x="520" y="221"/>
                </a:moveTo>
                <a:lnTo>
                  <a:pt x="520" y="249"/>
                </a:lnTo>
                <a:lnTo>
                  <a:pt x="497" y="249"/>
                </a:lnTo>
                <a:lnTo>
                  <a:pt x="523" y="341"/>
                </a:lnTo>
                <a:lnTo>
                  <a:pt x="490" y="341"/>
                </a:lnTo>
                <a:lnTo>
                  <a:pt x="464" y="249"/>
                </a:lnTo>
                <a:lnTo>
                  <a:pt x="367" y="249"/>
                </a:lnTo>
                <a:lnTo>
                  <a:pt x="341" y="341"/>
                </a:lnTo>
                <a:lnTo>
                  <a:pt x="308" y="341"/>
                </a:lnTo>
                <a:lnTo>
                  <a:pt x="334" y="249"/>
                </a:lnTo>
                <a:lnTo>
                  <a:pt x="306" y="249"/>
                </a:lnTo>
                <a:lnTo>
                  <a:pt x="306" y="221"/>
                </a:lnTo>
                <a:lnTo>
                  <a:pt x="520" y="221"/>
                </a:lnTo>
                <a:close/>
                <a:moveTo>
                  <a:pt x="113" y="373"/>
                </a:moveTo>
                <a:cubicBezTo>
                  <a:pt x="139" y="373"/>
                  <a:pt x="161" y="394"/>
                  <a:pt x="161" y="421"/>
                </a:cubicBezTo>
                <a:cubicBezTo>
                  <a:pt x="161" y="427"/>
                  <a:pt x="160" y="433"/>
                  <a:pt x="158" y="438"/>
                </a:cubicBezTo>
                <a:lnTo>
                  <a:pt x="68" y="438"/>
                </a:lnTo>
                <a:cubicBezTo>
                  <a:pt x="66" y="433"/>
                  <a:pt x="65" y="427"/>
                  <a:pt x="65" y="421"/>
                </a:cubicBezTo>
                <a:cubicBezTo>
                  <a:pt x="65" y="394"/>
                  <a:pt x="86" y="373"/>
                  <a:pt x="113" y="373"/>
                </a:cubicBezTo>
                <a:close/>
                <a:moveTo>
                  <a:pt x="316" y="373"/>
                </a:moveTo>
                <a:cubicBezTo>
                  <a:pt x="342" y="373"/>
                  <a:pt x="364" y="394"/>
                  <a:pt x="364" y="421"/>
                </a:cubicBezTo>
                <a:cubicBezTo>
                  <a:pt x="364" y="427"/>
                  <a:pt x="363" y="433"/>
                  <a:pt x="361" y="438"/>
                </a:cubicBezTo>
                <a:lnTo>
                  <a:pt x="271" y="438"/>
                </a:lnTo>
                <a:cubicBezTo>
                  <a:pt x="269" y="433"/>
                  <a:pt x="268" y="427"/>
                  <a:pt x="268" y="421"/>
                </a:cubicBezTo>
                <a:cubicBezTo>
                  <a:pt x="268" y="394"/>
                  <a:pt x="289" y="373"/>
                  <a:pt x="316" y="373"/>
                </a:cubicBezTo>
                <a:close/>
                <a:moveTo>
                  <a:pt x="522" y="373"/>
                </a:moveTo>
                <a:cubicBezTo>
                  <a:pt x="548" y="373"/>
                  <a:pt x="570" y="394"/>
                  <a:pt x="570" y="421"/>
                </a:cubicBezTo>
                <a:cubicBezTo>
                  <a:pt x="570" y="427"/>
                  <a:pt x="569" y="433"/>
                  <a:pt x="567" y="438"/>
                </a:cubicBezTo>
                <a:lnTo>
                  <a:pt x="477" y="438"/>
                </a:lnTo>
                <a:cubicBezTo>
                  <a:pt x="475" y="433"/>
                  <a:pt x="474" y="427"/>
                  <a:pt x="474" y="421"/>
                </a:cubicBezTo>
                <a:cubicBezTo>
                  <a:pt x="474" y="394"/>
                  <a:pt x="495" y="373"/>
                  <a:pt x="522" y="373"/>
                </a:cubicBezTo>
                <a:close/>
                <a:moveTo>
                  <a:pt x="62" y="448"/>
                </a:moveTo>
                <a:lnTo>
                  <a:pt x="161" y="448"/>
                </a:lnTo>
                <a:cubicBezTo>
                  <a:pt x="182" y="448"/>
                  <a:pt x="200" y="466"/>
                  <a:pt x="200" y="487"/>
                </a:cubicBezTo>
                <a:lnTo>
                  <a:pt x="200" y="527"/>
                </a:lnTo>
                <a:lnTo>
                  <a:pt x="203" y="527"/>
                </a:lnTo>
                <a:lnTo>
                  <a:pt x="221" y="527"/>
                </a:lnTo>
                <a:lnTo>
                  <a:pt x="227" y="527"/>
                </a:lnTo>
                <a:lnTo>
                  <a:pt x="227" y="487"/>
                </a:lnTo>
                <a:cubicBezTo>
                  <a:pt x="227" y="466"/>
                  <a:pt x="244" y="448"/>
                  <a:pt x="265" y="448"/>
                </a:cubicBezTo>
                <a:lnTo>
                  <a:pt x="364" y="448"/>
                </a:lnTo>
                <a:cubicBezTo>
                  <a:pt x="385" y="448"/>
                  <a:pt x="403" y="466"/>
                  <a:pt x="403" y="487"/>
                </a:cubicBezTo>
                <a:lnTo>
                  <a:pt x="403" y="527"/>
                </a:lnTo>
                <a:lnTo>
                  <a:pt x="409" y="527"/>
                </a:lnTo>
                <a:lnTo>
                  <a:pt x="424" y="527"/>
                </a:lnTo>
                <a:lnTo>
                  <a:pt x="433" y="527"/>
                </a:lnTo>
                <a:lnTo>
                  <a:pt x="433" y="487"/>
                </a:lnTo>
                <a:cubicBezTo>
                  <a:pt x="433" y="466"/>
                  <a:pt x="450" y="448"/>
                  <a:pt x="471" y="448"/>
                </a:cubicBezTo>
                <a:lnTo>
                  <a:pt x="570" y="448"/>
                </a:lnTo>
                <a:cubicBezTo>
                  <a:pt x="591" y="448"/>
                  <a:pt x="608" y="466"/>
                  <a:pt x="608" y="487"/>
                </a:cubicBezTo>
                <a:lnTo>
                  <a:pt x="608" y="527"/>
                </a:lnTo>
                <a:lnTo>
                  <a:pt x="614" y="527"/>
                </a:lnTo>
                <a:lnTo>
                  <a:pt x="630" y="527"/>
                </a:lnTo>
                <a:lnTo>
                  <a:pt x="638" y="527"/>
                </a:lnTo>
                <a:lnTo>
                  <a:pt x="638" y="549"/>
                </a:lnTo>
                <a:lnTo>
                  <a:pt x="630" y="549"/>
                </a:lnTo>
                <a:lnTo>
                  <a:pt x="614" y="549"/>
                </a:lnTo>
                <a:lnTo>
                  <a:pt x="608" y="549"/>
                </a:lnTo>
                <a:lnTo>
                  <a:pt x="608" y="603"/>
                </a:lnTo>
                <a:lnTo>
                  <a:pt x="433" y="603"/>
                </a:lnTo>
                <a:lnTo>
                  <a:pt x="433" y="549"/>
                </a:lnTo>
                <a:lnTo>
                  <a:pt x="424" y="549"/>
                </a:lnTo>
                <a:lnTo>
                  <a:pt x="409" y="549"/>
                </a:lnTo>
                <a:lnTo>
                  <a:pt x="403" y="549"/>
                </a:lnTo>
                <a:lnTo>
                  <a:pt x="403" y="603"/>
                </a:lnTo>
                <a:lnTo>
                  <a:pt x="227" y="603"/>
                </a:lnTo>
                <a:lnTo>
                  <a:pt x="227" y="549"/>
                </a:lnTo>
                <a:lnTo>
                  <a:pt x="221" y="549"/>
                </a:lnTo>
                <a:lnTo>
                  <a:pt x="203" y="549"/>
                </a:lnTo>
                <a:lnTo>
                  <a:pt x="200" y="549"/>
                </a:lnTo>
                <a:lnTo>
                  <a:pt x="200" y="603"/>
                </a:lnTo>
                <a:lnTo>
                  <a:pt x="24" y="603"/>
                </a:lnTo>
                <a:lnTo>
                  <a:pt x="24" y="549"/>
                </a:lnTo>
                <a:lnTo>
                  <a:pt x="0" y="549"/>
                </a:lnTo>
                <a:lnTo>
                  <a:pt x="0" y="527"/>
                </a:lnTo>
                <a:lnTo>
                  <a:pt x="24" y="527"/>
                </a:lnTo>
                <a:lnTo>
                  <a:pt x="24" y="487"/>
                </a:lnTo>
                <a:cubicBezTo>
                  <a:pt x="24" y="466"/>
                  <a:pt x="41" y="448"/>
                  <a:pt x="62" y="448"/>
                </a:cubicBezTo>
                <a:close/>
                <a:moveTo>
                  <a:pt x="152" y="0"/>
                </a:moveTo>
                <a:cubicBezTo>
                  <a:pt x="176" y="0"/>
                  <a:pt x="196" y="20"/>
                  <a:pt x="196" y="44"/>
                </a:cubicBezTo>
                <a:cubicBezTo>
                  <a:pt x="196" y="68"/>
                  <a:pt x="176" y="88"/>
                  <a:pt x="152" y="88"/>
                </a:cubicBezTo>
                <a:cubicBezTo>
                  <a:pt x="127" y="88"/>
                  <a:pt x="108" y="68"/>
                  <a:pt x="108" y="44"/>
                </a:cubicBezTo>
                <a:cubicBezTo>
                  <a:pt x="108" y="20"/>
                  <a:pt x="127" y="0"/>
                  <a:pt x="15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6407" tIns="48203" rIns="96407" bIns="48203" numCol="1" anchor="t" anchorCtr="0" compatLnSpc="1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53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8" name="TextBox 12"/>
          <p:cNvSpPr txBox="1"/>
          <p:nvPr/>
        </p:nvSpPr>
        <p:spPr>
          <a:xfrm>
            <a:off x="2613313" y="1913890"/>
            <a:ext cx="8491963" cy="417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kumimoji="0" lang="zh-CN" altLang="en-US" sz="253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</a:t>
            </a:r>
            <a:r>
              <a:rPr lang="zh-CN" altLang="zh-CN" sz="2525" kern="1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小学阶段是学生思维发展的重要时期，数学教学是一个充满积极思维活动的过程，也是一种创造性的实践过程。教师要致力于逐级向上、递进式地培养高阶思维能力，通过精心设问、任务驱动、冲突认知等策略，鼓励学生多思多问、多想多辨，学会迁移、运用知识，具备较强的分析、解决问题的能力以及批判、创造能力。只有这样，才能在真正意义上适应新课程素质教育的需求。</a:t>
            </a:r>
            <a:r>
              <a:rPr kumimoji="0" lang="zh-CN" altLang="en-US" sz="253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253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</a:t>
            </a:r>
            <a:endParaRPr kumimoji="0" lang="zh-CN" altLang="en-US" sz="253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ldLvl="0" animBg="1"/>
      <p:bldP spid="7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16" y="793"/>
            <a:ext cx="12193647" cy="68606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50707" y="2277666"/>
            <a:ext cx="3900170" cy="122809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r"/>
            <a:r>
              <a:rPr lang="zh-CN" altLang="en-US" sz="7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谢谢大家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5327222" y="3605001"/>
            <a:ext cx="6028912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-21590" y="0"/>
            <a:ext cx="1517015" cy="1494155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49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bg1"/>
            </a:gs>
            <a:gs pos="100000">
              <a:srgbClr val="0070C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0"/>
            <a:ext cx="12147847" cy="1539623"/>
            <a:chOff x="0" y="0"/>
            <a:chExt cx="12147847" cy="1539623"/>
          </a:xfrm>
        </p:grpSpPr>
        <p:sp>
          <p:nvSpPr>
            <p:cNvPr id="17" name="文本框 16"/>
            <p:cNvSpPr txBox="1"/>
            <p:nvPr/>
          </p:nvSpPr>
          <p:spPr>
            <a:xfrm>
              <a:off x="8115042" y="90170"/>
              <a:ext cx="4032805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聚集智慧</a:t>
              </a:r>
              <a:r>
                <a:rPr lang="en-US" alt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     </a:t>
              </a:r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汇美同行</a:t>
              </a:r>
              <a:endParaRPr lang="zh-CN" altLang="en-US" sz="3200" b="1" dirty="0">
                <a:solidFill>
                  <a:schemeClr val="accent1"/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endParaRPr>
            </a:p>
          </p:txBody>
        </p:sp>
        <p:pic>
          <p:nvPicPr>
            <p:cNvPr id="18" name="图片 17" descr="徽标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62671" cy="1539623"/>
            </a:xfrm>
            <a:prstGeom prst="rect">
              <a:avLst/>
            </a:prstGeom>
          </p:spPr>
        </p:pic>
        <p:cxnSp>
          <p:nvCxnSpPr>
            <p:cNvPr id="19" name="直接连接符 18"/>
            <p:cNvCxnSpPr/>
            <p:nvPr/>
          </p:nvCxnSpPr>
          <p:spPr>
            <a:xfrm flipV="1">
              <a:off x="1706687" y="693491"/>
              <a:ext cx="10225136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0708" y="4047251"/>
            <a:ext cx="22764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椭圆 3088"/>
          <p:cNvSpPr>
            <a:spLocks noChangeArrowheads="1"/>
          </p:cNvSpPr>
          <p:nvPr/>
        </p:nvSpPr>
        <p:spPr bwMode="auto">
          <a:xfrm>
            <a:off x="2135884" y="2571641"/>
            <a:ext cx="215282" cy="21528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67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2351166" y="2309044"/>
            <a:ext cx="58272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会用数学眼光观察世界</a:t>
            </a:r>
          </a:p>
          <a:p>
            <a:endParaRPr lang="zh-CN" altLang="en-US" sz="4400" dirty="0">
              <a:solidFill>
                <a:schemeClr val="bg2">
                  <a:lumMod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3" name="椭圆 3088"/>
          <p:cNvSpPr>
            <a:spLocks noChangeArrowheads="1"/>
          </p:cNvSpPr>
          <p:nvPr/>
        </p:nvSpPr>
        <p:spPr bwMode="auto">
          <a:xfrm>
            <a:off x="2135884" y="3518882"/>
            <a:ext cx="215282" cy="21528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67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20"/>
          <p:cNvSpPr txBox="1"/>
          <p:nvPr/>
        </p:nvSpPr>
        <p:spPr>
          <a:xfrm>
            <a:off x="2351166" y="3256285"/>
            <a:ext cx="58272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会用数学思想思考世界</a:t>
            </a:r>
          </a:p>
          <a:p>
            <a:endParaRPr lang="zh-CN" altLang="en-US" sz="4400" dirty="0">
              <a:solidFill>
                <a:schemeClr val="bg2">
                  <a:lumMod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5" name="椭圆 3088"/>
          <p:cNvSpPr>
            <a:spLocks noChangeArrowheads="1"/>
          </p:cNvSpPr>
          <p:nvPr/>
        </p:nvSpPr>
        <p:spPr bwMode="auto">
          <a:xfrm>
            <a:off x="2135884" y="4486329"/>
            <a:ext cx="215282" cy="21528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67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22"/>
          <p:cNvSpPr txBox="1"/>
          <p:nvPr/>
        </p:nvSpPr>
        <p:spPr>
          <a:xfrm>
            <a:off x="2351166" y="4223732"/>
            <a:ext cx="58272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会用数学语言表达世界</a:t>
            </a:r>
          </a:p>
          <a:p>
            <a:endParaRPr lang="zh-CN" altLang="en-US" sz="4400" dirty="0">
              <a:solidFill>
                <a:schemeClr val="bg2">
                  <a:lumMod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475653" y="1301659"/>
            <a:ext cx="9247044" cy="12954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b="1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“三会”</a:t>
            </a:r>
            <a:r>
              <a:rPr lang="en-US" altLang="zh-CN" sz="48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—</a:t>
            </a:r>
            <a:r>
              <a:rPr lang="zh-CN" altLang="en-US" sz="48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行为表现</a:t>
            </a:r>
            <a:r>
              <a:rPr lang="en-US" altLang="zh-CN" sz="48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—</a:t>
            </a:r>
            <a:r>
              <a:rPr lang="zh-CN" altLang="en-US" sz="4800" b="1" dirty="0">
                <a:solidFill>
                  <a:srgbClr val="00B369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行为本质</a:t>
            </a: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47847" cy="1539623"/>
            <a:chOff x="0" y="0"/>
            <a:chExt cx="12147847" cy="1539623"/>
          </a:xfrm>
        </p:grpSpPr>
        <p:sp>
          <p:nvSpPr>
            <p:cNvPr id="3" name="文本框 2"/>
            <p:cNvSpPr txBox="1"/>
            <p:nvPr/>
          </p:nvSpPr>
          <p:spPr>
            <a:xfrm>
              <a:off x="8115042" y="90170"/>
              <a:ext cx="4032805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聚集智慧</a:t>
              </a:r>
              <a:r>
                <a:rPr lang="en-US" alt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     </a:t>
              </a:r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汇美同行</a:t>
              </a:r>
              <a:endParaRPr lang="zh-CN" altLang="en-US" sz="3200" b="1" dirty="0">
                <a:solidFill>
                  <a:schemeClr val="accent1"/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endParaRPr>
            </a:p>
          </p:txBody>
        </p:sp>
        <p:pic>
          <p:nvPicPr>
            <p:cNvPr id="4" name="图片 3" descr="徽标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62671" cy="1539623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 flipV="1">
              <a:off x="1706687" y="693491"/>
              <a:ext cx="10225136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740743" y="419512"/>
            <a:ext cx="1041554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6000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</a:p>
          <a:p>
            <a:r>
              <a:rPr lang="en-US" altLang="zh-CN" sz="6000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</a:t>
            </a:r>
            <a:r>
              <a:rPr lang="zh-CN" altLang="en-US" sz="6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教育的</a:t>
            </a:r>
            <a:r>
              <a:rPr lang="zh-CN" altLang="en-US" sz="60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终结目的</a:t>
            </a:r>
            <a:r>
              <a:rPr lang="zh-CN" altLang="en-US" sz="60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？</a:t>
            </a:r>
            <a:endParaRPr lang="zh-CN" altLang="en-US" sz="6000" dirty="0">
              <a:solidFill>
                <a:srgbClr val="00006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4000" dirty="0">
              <a:solidFill>
                <a:srgbClr val="00006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4000" dirty="0">
              <a:solidFill>
                <a:srgbClr val="00006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4000" dirty="0">
              <a:solidFill>
                <a:srgbClr val="00006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24919" y="2406705"/>
            <a:ext cx="8543279" cy="134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60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不是学会一堆知识，</a:t>
            </a:r>
          </a:p>
        </p:txBody>
      </p:sp>
      <p:sp>
        <p:nvSpPr>
          <p:cNvPr id="9" name="矩形 8"/>
          <p:cNvSpPr/>
          <p:nvPr/>
        </p:nvSpPr>
        <p:spPr>
          <a:xfrm>
            <a:off x="2462341" y="3653414"/>
            <a:ext cx="8186857" cy="15960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0" dirty="0">
                <a:latin typeface="华文楷体" panose="02010600040101010101" pitchFamily="2" charset="-122"/>
                <a:ea typeface="华文楷体" panose="02010600040101010101" pitchFamily="2" charset="-122"/>
              </a:rPr>
              <a:t>而是</a:t>
            </a:r>
            <a:r>
              <a:rPr lang="zh-CN" altLang="en-US" sz="72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学会一种思维</a:t>
            </a:r>
            <a:r>
              <a:rPr lang="zh-CN" altLang="en-US" sz="72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！</a:t>
            </a:r>
          </a:p>
        </p:txBody>
      </p:sp>
      <p:sp>
        <p:nvSpPr>
          <p:cNvPr id="10" name="矩形 9"/>
          <p:cNvSpPr/>
          <p:nvPr/>
        </p:nvSpPr>
        <p:spPr>
          <a:xfrm>
            <a:off x="6861423" y="5560541"/>
            <a:ext cx="44871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>
                <a:latin typeface="华文楷体" panose="02010600040101010101" pitchFamily="2" charset="-122"/>
                <a:ea typeface="华文楷体" panose="02010600040101010101" pitchFamily="2" charset="-122"/>
              </a:rPr>
              <a:t>--</a:t>
            </a:r>
            <a:r>
              <a:rPr lang="zh-CN" altLang="en-US" sz="4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哈佛大学沙哈尔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1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charRg st="1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47847" cy="1539623"/>
            <a:chOff x="0" y="0"/>
            <a:chExt cx="12147847" cy="1539623"/>
          </a:xfrm>
        </p:grpSpPr>
        <p:sp>
          <p:nvSpPr>
            <p:cNvPr id="3" name="文本框 2"/>
            <p:cNvSpPr txBox="1"/>
            <p:nvPr/>
          </p:nvSpPr>
          <p:spPr>
            <a:xfrm>
              <a:off x="8115042" y="90170"/>
              <a:ext cx="4032805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聚集智慧</a:t>
              </a:r>
              <a:r>
                <a:rPr lang="en-US" alt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     </a:t>
              </a:r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汇美同行</a:t>
              </a:r>
              <a:endParaRPr lang="zh-CN" altLang="en-US" sz="3200" b="1" dirty="0">
                <a:solidFill>
                  <a:schemeClr val="accent1"/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endParaRPr>
            </a:p>
          </p:txBody>
        </p:sp>
        <p:pic>
          <p:nvPicPr>
            <p:cNvPr id="4" name="图片 3" descr="徽标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62671" cy="1539623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 flipV="1">
              <a:off x="1706687" y="693491"/>
              <a:ext cx="10225136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12420" y="904240"/>
            <a:ext cx="11026775" cy="569341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</a:ln>
        </p:spPr>
        <p:txBody>
          <a:bodyPr wrap="square">
            <a:spAutoFit/>
          </a:bodyPr>
          <a:lstStyle>
            <a:lvl1pPr marL="342900" indent="-342900">
              <a:defRPr sz="5800" b="1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 sz="5800" b="1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5800" b="1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 sz="5800" b="1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5800" b="1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5800" b="1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5800" b="1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5800" b="1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5800" b="1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40000"/>
              </a:spcBef>
            </a:pPr>
            <a:r>
              <a:rPr lang="en-US" altLang="zh-CN" sz="2665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</a:t>
            </a:r>
            <a:r>
              <a:rPr lang="zh-CN" altLang="en-US" sz="2665" dirty="0">
                <a:solidFill>
                  <a:schemeClr val="accent2">
                    <a:lumMod val="75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史宁中教授</a:t>
            </a:r>
            <a:endParaRPr lang="en-US" altLang="zh-CN" sz="2665" dirty="0">
              <a:solidFill>
                <a:schemeClr val="accent2">
                  <a:lumMod val="75000"/>
                </a:schemeClr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>
              <a:lnSpc>
                <a:spcPct val="130000"/>
              </a:lnSpc>
              <a:spcBef>
                <a:spcPct val="40000"/>
              </a:spcBef>
            </a:pPr>
            <a:r>
              <a:rPr lang="en-US" altLang="zh-CN" sz="2665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en-US" altLang="zh-CN" sz="2800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我们的教学过程</a:t>
            </a:r>
            <a:r>
              <a:rPr lang="en-US" altLang="zh-CN" sz="24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对思维过程的忽视</a:t>
            </a:r>
            <a:r>
              <a:rPr lang="zh-CN" altLang="en-US" sz="24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，是当下教学教育的一个普遍现象。我们的老师讲课，往往是从中间开始讲，其实一开始的思维过程往往很重要，却被扔掉了。老师看学生学得怎么样，也只看答案对不对。</a:t>
            </a:r>
            <a:endParaRPr lang="en-US" altLang="zh-CN" sz="2400" b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  <a:spcBef>
                <a:spcPct val="40000"/>
              </a:spcBef>
            </a:pPr>
            <a:r>
              <a:rPr lang="en-US" altLang="zh-CN" sz="24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zh-CN" altLang="en-US" sz="24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知识是什么，是思考的结果、经验的结果。仅仅结果的教育是不能教智慧的，</a:t>
            </a:r>
            <a:r>
              <a:rPr lang="zh-CN" altLang="en-US" sz="28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智慧往往表现在过程中</a:t>
            </a:r>
            <a:r>
              <a:rPr lang="zh-CN" altLang="en-US" sz="24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400" b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  <a:spcBef>
                <a:spcPct val="40000"/>
              </a:spcBef>
            </a:pPr>
            <a:endParaRPr lang="zh-CN" altLang="en-US" sz="16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endParaRPr lang="zh-CN" altLang="en-US" sz="1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70255" y="4365625"/>
            <a:ext cx="10624185" cy="166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Bef>
                <a:spcPct val="50000"/>
              </a:spcBef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有关过程的东西只有通过过程来教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。过程的教育能够培养孩子正确的思考方法，老师要在过程中判断他的思维是否正确。而教师启发学生思考最好的办法，“就是从头到尾和学生一起思考”。</a:t>
            </a: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3218815" y="3729990"/>
            <a:ext cx="3744595" cy="27940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47847" cy="1539623"/>
            <a:chOff x="0" y="0"/>
            <a:chExt cx="12147847" cy="1539623"/>
          </a:xfrm>
        </p:grpSpPr>
        <p:sp>
          <p:nvSpPr>
            <p:cNvPr id="3" name="文本框 2"/>
            <p:cNvSpPr txBox="1"/>
            <p:nvPr/>
          </p:nvSpPr>
          <p:spPr>
            <a:xfrm>
              <a:off x="8115042" y="90170"/>
              <a:ext cx="4032805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聚集智慧</a:t>
              </a:r>
              <a:r>
                <a:rPr lang="en-US" alt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     </a:t>
              </a:r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汇美同行</a:t>
              </a:r>
              <a:endParaRPr lang="zh-CN" altLang="en-US" sz="3200" b="1" dirty="0">
                <a:solidFill>
                  <a:schemeClr val="accent1"/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endParaRPr>
            </a:p>
          </p:txBody>
        </p:sp>
        <p:pic>
          <p:nvPicPr>
            <p:cNvPr id="4" name="图片 3" descr="徽标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62671" cy="1539623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 flipV="1">
              <a:off x="1706687" y="693491"/>
              <a:ext cx="10225136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758" y="1701975"/>
            <a:ext cx="10536865" cy="304136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47847" cy="1539623"/>
            <a:chOff x="0" y="0"/>
            <a:chExt cx="12147847" cy="1539623"/>
          </a:xfrm>
        </p:grpSpPr>
        <p:sp>
          <p:nvSpPr>
            <p:cNvPr id="3" name="文本框 2"/>
            <p:cNvSpPr txBox="1"/>
            <p:nvPr/>
          </p:nvSpPr>
          <p:spPr>
            <a:xfrm>
              <a:off x="8115042" y="90170"/>
              <a:ext cx="4032805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聚集智慧</a:t>
              </a:r>
              <a:r>
                <a:rPr lang="en-US" alt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     </a:t>
              </a:r>
              <a:r>
                <a:rPr lang="zh-CN" sz="3200" b="1" dirty="0">
                  <a:solidFill>
                    <a:schemeClr val="accent1"/>
                  </a:solidFill>
                  <a:latin typeface="方正舒体" panose="02010601030101010101" charset="-122"/>
                  <a:ea typeface="方正舒体" panose="02010601030101010101" charset="-122"/>
                  <a:cs typeface="方正舒体" panose="02010601030101010101" charset="-122"/>
                </a:rPr>
                <a:t>汇美同行</a:t>
              </a:r>
              <a:endParaRPr lang="zh-CN" altLang="en-US" sz="3200" b="1" dirty="0">
                <a:solidFill>
                  <a:schemeClr val="accent1"/>
                </a:solidFill>
                <a:latin typeface="方正舒体" panose="02010601030101010101" charset="-122"/>
                <a:ea typeface="方正舒体" panose="02010601030101010101" charset="-122"/>
                <a:cs typeface="方正舒体" panose="02010601030101010101" charset="-122"/>
              </a:endParaRPr>
            </a:p>
          </p:txBody>
        </p:sp>
        <p:pic>
          <p:nvPicPr>
            <p:cNvPr id="4" name="图片 3" descr="徽标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62671" cy="1539623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 flipV="1">
              <a:off x="1706687" y="693491"/>
              <a:ext cx="10225136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247" y="1672109"/>
            <a:ext cx="10101507" cy="324106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353,&quot;width&quot;:238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353,&quot;width&quot;:2389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353,&quot;width&quot;:2389}"/>
</p:tagLst>
</file>

<file path=ppt/theme/theme1.xml><?xml version="1.0" encoding="utf-8"?>
<a:theme xmlns:a="http://schemas.openxmlformats.org/drawingml/2006/main" name="Office 主题​​">
  <a:themeElements>
    <a:clrScheme name="自定义 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FFC000"/>
      </a:accent2>
      <a:accent3>
        <a:srgbClr val="BFBFBF"/>
      </a:accent3>
      <a:accent4>
        <a:srgbClr val="BFBFBF"/>
      </a:accent4>
      <a:accent5>
        <a:srgbClr val="BFBFBF"/>
      </a:accent5>
      <a:accent6>
        <a:srgbClr val="BFBFB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3518</Words>
  <Application>WPS 演示</Application>
  <PresentationFormat>自定义</PresentationFormat>
  <Paragraphs>258</Paragraphs>
  <Slides>45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46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tukuppt</dc:title>
  <dc:subject>熊猫办公</dc:subject>
  <dc:creator>www.tukuppt.com</dc:creator>
  <cp:keywords>tukuppt</cp:keywords>
  <cp:lastModifiedBy>HP</cp:lastModifiedBy>
  <cp:revision>97</cp:revision>
  <dcterms:created xsi:type="dcterms:W3CDTF">2014-08-23T07:50:00Z</dcterms:created>
  <dcterms:modified xsi:type="dcterms:W3CDTF">2021-12-09T07:01:24Z</dcterms:modified>
  <cp:category>tukuppt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KSOSaveFontToCloudKey">
    <vt:lpwstr>839316331_btnclosed</vt:lpwstr>
  </property>
  <property fmtid="{D5CDD505-2E9C-101B-9397-08002B2CF9AE}" pid="4" name="ICV">
    <vt:lpwstr>ECF6A7998C494EEC84CEF7289B8710B2</vt:lpwstr>
  </property>
</Properties>
</file>