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1368" r:id="rId4"/>
    <p:sldId id="259" r:id="rId5"/>
    <p:sldId id="1378" r:id="rId6"/>
    <p:sldId id="1370" r:id="rId7"/>
    <p:sldId id="1379" r:id="rId8"/>
    <p:sldId id="325" r:id="rId9"/>
    <p:sldId id="1371" r:id="rId10"/>
    <p:sldId id="1369" r:id="rId11"/>
    <p:sldId id="1347" r:id="rId12"/>
    <p:sldId id="1373" r:id="rId13"/>
    <p:sldId id="1374" r:id="rId14"/>
    <p:sldId id="1376" r:id="rId15"/>
    <p:sldId id="1294" r:id="rId16"/>
    <p:sldId id="1333" r:id="rId17"/>
    <p:sldId id="326" r:id="rId18"/>
    <p:sldId id="1268" r:id="rId19"/>
    <p:sldId id="1372" r:id="rId20"/>
    <p:sldId id="1380" r:id="rId21"/>
    <p:sldId id="324" r:id="rId22"/>
  </p:sldIdLst>
  <p:sldSz cx="12192000" cy="6858000"/>
  <p:notesSz cx="6858000" cy="9144000"/>
  <p:embeddedFontLst>
    <p:embeddedFont>
      <p:font typeface="黑体" pitchFamily="49" charset="-122"/>
      <p:regular r:id="rId24"/>
    </p:embeddedFont>
    <p:embeddedFont>
      <p:font typeface="方正舒体" pitchFamily="2" charset="-122"/>
      <p:regular r:id="rId25"/>
    </p:embeddedFont>
    <p:embeddedFont>
      <p:font typeface="楷体_GB2312" charset="-122"/>
      <p:regular r:id="rId26"/>
    </p:embeddedFont>
    <p:embeddedFont>
      <p:font typeface="汉仪青云简" charset="-122"/>
      <p:regular r:id="rId27"/>
    </p:embeddedFont>
    <p:embeddedFont>
      <p:font typeface="等线" pitchFamily="2" charset="-122"/>
      <p:regular r:id="rId28"/>
      <p:bold r:id="rId29"/>
    </p:embeddedFont>
    <p:embeddedFont>
      <p:font typeface="仿宋" pitchFamily="49" charset="-122"/>
      <p:regular r:id="rId30"/>
    </p:embeddedFont>
    <p:embeddedFont>
      <p:font typeface="Ebrima" pitchFamily="2" charset="0"/>
      <p:regular r:id="rId31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华文隶书" pitchFamily="2" charset="-122"/>
      <p:regular r:id="rId37"/>
    </p:embeddedFont>
    <p:embeddedFont>
      <p:font typeface="等线 Light" pitchFamily="2" charset="-122"/>
      <p:regular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BFD"/>
    <a:srgbClr val="52AEF1"/>
    <a:srgbClr val="218FD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87" autoAdjust="0"/>
    <p:restoredTop sz="92335" autoAdjust="0"/>
  </p:normalViewPr>
  <p:slideViewPr>
    <p:cSldViewPr snapToGrid="0">
      <p:cViewPr>
        <p:scale>
          <a:sx n="65" d="100"/>
          <a:sy n="65" d="100"/>
        </p:scale>
        <p:origin x="-1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E5218-DADB-4E19-AEF5-CC16DE50CD3F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41087-1FBB-421C-B4DB-03341E50DCD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6A616-8248-44E2-9D83-B0D7AA7FBDC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61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16" r="31776"/>
          <a:stretch>
            <a:fillRect/>
          </a:stretch>
        </p:blipFill>
        <p:spPr>
          <a:xfrm>
            <a:off x="-1" y="0"/>
            <a:ext cx="12192001" cy="57318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87" t="-5332" r="22980" b="41313"/>
          <a:stretch>
            <a:fillRect/>
          </a:stretch>
        </p:blipFill>
        <p:spPr>
          <a:xfrm>
            <a:off x="-1" y="4549677"/>
            <a:ext cx="12192001" cy="23083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61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16" r="31776"/>
          <a:stretch>
            <a:fillRect/>
          </a:stretch>
        </p:blipFill>
        <p:spPr>
          <a:xfrm>
            <a:off x="-1" y="0"/>
            <a:ext cx="12192001" cy="57318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87" t="-5332" r="22980" b="41313"/>
          <a:stretch>
            <a:fillRect/>
          </a:stretch>
        </p:blipFill>
        <p:spPr>
          <a:xfrm>
            <a:off x="-1" y="4549677"/>
            <a:ext cx="12192001" cy="23083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9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-4411" y="-1"/>
            <a:ext cx="12192002" cy="3002429"/>
            <a:chOff x="-2" y="5009064"/>
            <a:chExt cx="12192002" cy="300242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9393" r="43618"/>
            <a:stretch>
              <a:fillRect/>
            </a:stretch>
          </p:blipFill>
          <p:spPr>
            <a:xfrm>
              <a:off x="-2" y="5009064"/>
              <a:ext cx="12192001" cy="141325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181" t="47618" r="31776"/>
            <a:stretch>
              <a:fillRect/>
            </a:stretch>
          </p:blipFill>
          <p:spPr>
            <a:xfrm>
              <a:off x="5490809" y="5009064"/>
              <a:ext cx="3962400" cy="300242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477" t="10610" r="28990" b="49704"/>
            <a:stretch>
              <a:fillRect/>
            </a:stretch>
          </p:blipFill>
          <p:spPr>
            <a:xfrm>
              <a:off x="-1" y="5009064"/>
              <a:ext cx="12192001" cy="143093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9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-4411" y="-1"/>
            <a:ext cx="12192002" cy="3002429"/>
            <a:chOff x="-2" y="5009064"/>
            <a:chExt cx="12192002" cy="300242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9393" r="43618"/>
            <a:stretch>
              <a:fillRect/>
            </a:stretch>
          </p:blipFill>
          <p:spPr>
            <a:xfrm>
              <a:off x="-2" y="5009064"/>
              <a:ext cx="12192001" cy="141325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181" t="47618" r="31776"/>
            <a:stretch>
              <a:fillRect/>
            </a:stretch>
          </p:blipFill>
          <p:spPr>
            <a:xfrm>
              <a:off x="5490809" y="5009064"/>
              <a:ext cx="3962400" cy="300242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477" t="10610" r="28990" b="49704"/>
            <a:stretch>
              <a:fillRect/>
            </a:stretch>
          </p:blipFill>
          <p:spPr>
            <a:xfrm>
              <a:off x="-1" y="5009064"/>
              <a:ext cx="12192001" cy="143093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18575-D991-458C-8BFF-2921BDF5AE2D}" type="datetimeFigureOut">
              <a:rPr lang="zh-CN" altLang="en-US" smtClean="0"/>
              <a:pPr/>
              <a:t>2021-12-12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B462E-CAD4-44B6-B49B-66C6C92AA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097313" y="1831100"/>
            <a:ext cx="799737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Source Han Serif SC" panose="02020400000000000000" pitchFamily="18" charset="-122"/>
              </a:rPr>
              <a:t>以</a:t>
            </a:r>
            <a:r>
              <a:rPr lang="en-US" altLang="zh-CN" sz="7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Source Han Serif SC" panose="02020400000000000000" pitchFamily="18" charset="-122"/>
              </a:rPr>
              <a:t> </a:t>
            </a:r>
            <a:r>
              <a:rPr lang="zh-CN" altLang="en-US" sz="7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Source Han Serif SC" panose="02020400000000000000" pitchFamily="18" charset="-122"/>
              </a:rPr>
              <a:t>赛</a:t>
            </a:r>
            <a:r>
              <a:rPr lang="en-US" altLang="zh-CN" sz="7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Source Han Serif SC" panose="02020400000000000000" pitchFamily="18" charset="-122"/>
              </a:rPr>
              <a:t> </a:t>
            </a:r>
            <a:r>
              <a:rPr lang="zh-CN" altLang="en-US" sz="7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Source Han Serif SC" panose="02020400000000000000" pitchFamily="18" charset="-122"/>
              </a:rPr>
              <a:t>提</a:t>
            </a:r>
            <a:r>
              <a:rPr lang="en-US" altLang="zh-CN" sz="7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Source Han Serif SC" panose="02020400000000000000" pitchFamily="18" charset="-122"/>
              </a:rPr>
              <a:t> </a:t>
            </a:r>
            <a:r>
              <a:rPr lang="zh-CN" altLang="en-US" sz="7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Source Han Serif SC" panose="02020400000000000000" pitchFamily="18" charset="-122"/>
              </a:rPr>
              <a:t>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20650" y="90170"/>
            <a:ext cx="12027535" cy="1539623"/>
            <a:chOff x="120650" y="90170"/>
            <a:chExt cx="12027535" cy="1539623"/>
          </a:xfrm>
        </p:grpSpPr>
        <p:sp>
          <p:nvSpPr>
            <p:cNvPr id="3" name="文本框 2"/>
            <p:cNvSpPr txBox="1"/>
            <p:nvPr/>
          </p:nvSpPr>
          <p:spPr>
            <a:xfrm>
              <a:off x="7527925" y="192405"/>
              <a:ext cx="4620260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sz="3200" b="1" dirty="0">
                  <a:solidFill>
                    <a:schemeClr val="bg1"/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聚集智慧</a:t>
              </a:r>
              <a:r>
                <a:rPr lang="en-US" altLang="zh-CN" sz="3200" b="1" dirty="0">
                  <a:solidFill>
                    <a:schemeClr val="bg1"/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     </a:t>
              </a:r>
              <a:r>
                <a:rPr lang="zh-CN" sz="3200" b="1" dirty="0">
                  <a:solidFill>
                    <a:schemeClr val="bg1"/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汇美同行</a:t>
              </a:r>
              <a:endParaRPr lang="zh-CN" altLang="en-US" sz="3200" b="1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endParaRPr>
            </a:p>
          </p:txBody>
        </p:sp>
        <p:pic>
          <p:nvPicPr>
            <p:cNvPr id="4" name="图片 3" descr="徽标&#10;&#10;描述已自动生成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0650" y="90170"/>
              <a:ext cx="1562671" cy="1539623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 flipV="1">
              <a:off x="1794317" y="781121"/>
              <a:ext cx="10225136" cy="1"/>
            </a:xfrm>
            <a:prstGeom prst="line">
              <a:avLst/>
            </a:prstGeom>
            <a:ln>
              <a:solidFill>
                <a:srgbClr val="F9FB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5145405" y="3440430"/>
            <a:ext cx="6786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——探讨低段学生口算能力的提升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763635" y="5797550"/>
            <a:ext cx="3168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汉仪青云简" panose="00020600040101010101" charset="-122"/>
                <a:ea typeface="汉仪青云简" panose="00020600040101010101" charset="-122"/>
              </a:rPr>
              <a:t>泸县实验学校</a:t>
            </a:r>
            <a:r>
              <a:rPr lang="en-US" altLang="zh-CN">
                <a:latin typeface="汉仪青云简" panose="00020600040101010101" charset="-122"/>
                <a:ea typeface="汉仪青云简" panose="00020600040101010101" charset="-122"/>
              </a:rPr>
              <a:t>   </a:t>
            </a:r>
            <a:r>
              <a:rPr lang="zh-CN" altLang="en-US">
                <a:latin typeface="汉仪青云简" panose="00020600040101010101" charset="-122"/>
                <a:ea typeface="汉仪青云简" panose="00020600040101010101" charset="-122"/>
              </a:rPr>
              <a:t>詹菊梅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3"/>
          <p:cNvGrpSpPr/>
          <p:nvPr/>
        </p:nvGrpSpPr>
        <p:grpSpPr>
          <a:xfrm>
            <a:off x="1544125" y="1712949"/>
            <a:ext cx="4064000" cy="3923047"/>
            <a:chOff x="1544125" y="1712948"/>
            <a:chExt cx="4064000" cy="3923046"/>
          </a:xfrm>
        </p:grpSpPr>
        <p:grpSp>
          <p:nvGrpSpPr>
            <p:cNvPr id="40" name="Group 3"/>
            <p:cNvGrpSpPr/>
            <p:nvPr/>
          </p:nvGrpSpPr>
          <p:grpSpPr>
            <a:xfrm>
              <a:off x="4130979" y="2623012"/>
              <a:ext cx="315809" cy="399615"/>
              <a:chOff x="2943440" y="2191613"/>
              <a:chExt cx="236857" cy="299711"/>
            </a:xfrm>
          </p:grpSpPr>
          <p:sp>
            <p:nvSpPr>
              <p:cNvPr id="73" name="Arrow: Right 4"/>
              <p:cNvSpPr/>
              <p:nvPr/>
            </p:nvSpPr>
            <p:spPr>
              <a:xfrm rot="2160000">
                <a:off x="2943440" y="2191613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4" name="Rectangle 5"/>
              <p:cNvSpPr/>
              <p:nvPr/>
            </p:nvSpPr>
            <p:spPr>
              <a:xfrm rot="2160000">
                <a:off x="2950225" y="2230672"/>
                <a:ext cx="165800" cy="17982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1" name="Group 6"/>
            <p:cNvGrpSpPr/>
            <p:nvPr/>
          </p:nvGrpSpPr>
          <p:grpSpPr>
            <a:xfrm>
              <a:off x="4544047" y="4031171"/>
              <a:ext cx="399615" cy="315809"/>
              <a:chOff x="3253241" y="3247732"/>
              <a:chExt cx="299711" cy="236857"/>
            </a:xfrm>
          </p:grpSpPr>
          <p:sp>
            <p:nvSpPr>
              <p:cNvPr id="71" name="Arrow: Right 7"/>
              <p:cNvSpPr/>
              <p:nvPr/>
            </p:nvSpPr>
            <p:spPr>
              <a:xfrm rot="6480000">
                <a:off x="3284668" y="3216305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3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2" name="Rectangle 8"/>
              <p:cNvSpPr/>
              <p:nvPr/>
            </p:nvSpPr>
            <p:spPr>
              <a:xfrm rot="17280000">
                <a:off x="3331176" y="3242457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2" name="Group 9"/>
            <p:cNvGrpSpPr/>
            <p:nvPr/>
          </p:nvGrpSpPr>
          <p:grpSpPr>
            <a:xfrm>
              <a:off x="3427159" y="4844165"/>
              <a:ext cx="315809" cy="399615"/>
              <a:chOff x="2415575" y="3857478"/>
              <a:chExt cx="236857" cy="299711"/>
            </a:xfrm>
          </p:grpSpPr>
          <p:sp>
            <p:nvSpPr>
              <p:cNvPr id="69" name="Arrow: Right 10"/>
              <p:cNvSpPr/>
              <p:nvPr/>
            </p:nvSpPr>
            <p:spPr>
              <a:xfrm rot="10800000">
                <a:off x="2415575" y="3857478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4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0" name="Rectangle 11"/>
              <p:cNvSpPr/>
              <p:nvPr/>
            </p:nvSpPr>
            <p:spPr>
              <a:xfrm>
                <a:off x="2486632" y="3917420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3" name="Group 12"/>
            <p:cNvGrpSpPr/>
            <p:nvPr/>
          </p:nvGrpSpPr>
          <p:grpSpPr>
            <a:xfrm>
              <a:off x="2214113" y="4048171"/>
              <a:ext cx="399615" cy="315809"/>
              <a:chOff x="1505791" y="3260482"/>
              <a:chExt cx="299711" cy="236857"/>
            </a:xfrm>
          </p:grpSpPr>
          <p:sp>
            <p:nvSpPr>
              <p:cNvPr id="67" name="Arrow: Right 13"/>
              <p:cNvSpPr/>
              <p:nvPr/>
            </p:nvSpPr>
            <p:spPr>
              <a:xfrm rot="15120000">
                <a:off x="1537218" y="3229055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5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8" name="Rectangle 14"/>
              <p:cNvSpPr/>
              <p:nvPr/>
            </p:nvSpPr>
            <p:spPr>
              <a:xfrm rot="4320000">
                <a:off x="1583726" y="3322787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4" name="Group 15"/>
            <p:cNvGrpSpPr/>
            <p:nvPr/>
          </p:nvGrpSpPr>
          <p:grpSpPr>
            <a:xfrm>
              <a:off x="2691002" y="2633520"/>
              <a:ext cx="315809" cy="399615"/>
              <a:chOff x="1863457" y="2199494"/>
              <a:chExt cx="236857" cy="299711"/>
            </a:xfrm>
          </p:grpSpPr>
          <p:sp>
            <p:nvSpPr>
              <p:cNvPr id="65" name="Arrow: Right 16"/>
              <p:cNvSpPr/>
              <p:nvPr/>
            </p:nvSpPr>
            <p:spPr>
              <a:xfrm rot="19440000">
                <a:off x="1863457" y="2199494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1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6" name="Rectangle 17"/>
              <p:cNvSpPr/>
              <p:nvPr/>
            </p:nvSpPr>
            <p:spPr>
              <a:xfrm rot="19440000">
                <a:off x="1870242" y="2280319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5" name="Group 18"/>
            <p:cNvGrpSpPr/>
            <p:nvPr/>
          </p:nvGrpSpPr>
          <p:grpSpPr>
            <a:xfrm>
              <a:off x="2746391" y="2980204"/>
              <a:ext cx="1659467" cy="1659467"/>
              <a:chOff x="1016000" y="1689100"/>
              <a:chExt cx="787400" cy="787400"/>
            </a:xfrm>
          </p:grpSpPr>
          <p:grpSp>
            <p:nvGrpSpPr>
              <p:cNvPr id="61" name="Group 19"/>
              <p:cNvGrpSpPr/>
              <p:nvPr/>
            </p:nvGrpSpPr>
            <p:grpSpPr>
              <a:xfrm>
                <a:off x="10160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63" name="Oval 21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Source Han Serif SC" panose="02020400000000000000" pitchFamily="18" charset="-122"/>
                    <a:ea typeface="Source Han Serif SC" panose="02020400000000000000" pitchFamily="18" charset="-122"/>
                    <a:sym typeface="Source Han Serif SC" panose="02020400000000000000" pitchFamily="18" charset="-122"/>
                  </a:endParaRPr>
                </a:p>
              </p:txBody>
            </p:sp>
            <p:sp>
              <p:nvSpPr>
                <p:cNvPr id="64" name="Oval 22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Source Han Serif SC" panose="02020400000000000000" pitchFamily="18" charset="-122"/>
                    <a:ea typeface="Source Han Serif SC" panose="02020400000000000000" pitchFamily="18" charset="-122"/>
                    <a:sym typeface="Source Han Serif SC" panose="02020400000000000000" pitchFamily="18" charset="-122"/>
                  </a:endParaRPr>
                </a:p>
              </p:txBody>
            </p:sp>
          </p:grpSp>
          <p:sp>
            <p:nvSpPr>
              <p:cNvPr id="62" name="Freeform: Shape 20"/>
              <p:cNvSpPr/>
              <p:nvPr/>
            </p:nvSpPr>
            <p:spPr bwMode="auto">
              <a:xfrm>
                <a:off x="1267654" y="1960311"/>
                <a:ext cx="284092" cy="244978"/>
              </a:xfrm>
              <a:custGeom>
                <a:avLst/>
                <a:gdLst/>
                <a:ahLst/>
                <a:cxnLst>
                  <a:cxn ang="0">
                    <a:pos x="64" y="51"/>
                  </a:cxn>
                  <a:cxn ang="0">
                    <a:pos x="60" y="55"/>
                  </a:cxn>
                  <a:cxn ang="0">
                    <a:pos x="49" y="55"/>
                  </a:cxn>
                  <a:cxn ang="0">
                    <a:pos x="45" y="51"/>
                  </a:cxn>
                  <a:cxn ang="0">
                    <a:pos x="45" y="40"/>
                  </a:cxn>
                  <a:cxn ang="0">
                    <a:pos x="49" y="36"/>
                  </a:cxn>
                  <a:cxn ang="0">
                    <a:pos x="52" y="36"/>
                  </a:cxn>
                  <a:cxn ang="0">
                    <a:pos x="52" y="30"/>
                  </a:cxn>
                  <a:cxn ang="0">
                    <a:pos x="34" y="30"/>
                  </a:cxn>
                  <a:cxn ang="0">
                    <a:pos x="34" y="36"/>
                  </a:cxn>
                  <a:cxn ang="0">
                    <a:pos x="37" y="36"/>
                  </a:cxn>
                  <a:cxn ang="0">
                    <a:pos x="41" y="40"/>
                  </a:cxn>
                  <a:cxn ang="0">
                    <a:pos x="41" y="51"/>
                  </a:cxn>
                  <a:cxn ang="0">
                    <a:pos x="37" y="55"/>
                  </a:cxn>
                  <a:cxn ang="0">
                    <a:pos x="26" y="55"/>
                  </a:cxn>
                  <a:cxn ang="0">
                    <a:pos x="23" y="51"/>
                  </a:cxn>
                  <a:cxn ang="0">
                    <a:pos x="23" y="40"/>
                  </a:cxn>
                  <a:cxn ang="0">
                    <a:pos x="26" y="36"/>
                  </a:cxn>
                  <a:cxn ang="0">
                    <a:pos x="29" y="36"/>
                  </a:cxn>
                  <a:cxn ang="0">
                    <a:pos x="29" y="30"/>
                  </a:cxn>
                  <a:cxn ang="0">
                    <a:pos x="11" y="30"/>
                  </a:cxn>
                  <a:cxn ang="0">
                    <a:pos x="11" y="36"/>
                  </a:cxn>
                  <a:cxn ang="0">
                    <a:pos x="15" y="36"/>
                  </a:cxn>
                  <a:cxn ang="0">
                    <a:pos x="18" y="40"/>
                  </a:cxn>
                  <a:cxn ang="0">
                    <a:pos x="18" y="51"/>
                  </a:cxn>
                  <a:cxn ang="0">
                    <a:pos x="15" y="55"/>
                  </a:cxn>
                  <a:cxn ang="0">
                    <a:pos x="3" y="55"/>
                  </a:cxn>
                  <a:cxn ang="0">
                    <a:pos x="0" y="51"/>
                  </a:cxn>
                  <a:cxn ang="0">
                    <a:pos x="0" y="40"/>
                  </a:cxn>
                  <a:cxn ang="0">
                    <a:pos x="3" y="36"/>
                  </a:cxn>
                  <a:cxn ang="0">
                    <a:pos x="7" y="36"/>
                  </a:cxn>
                  <a:cxn ang="0">
                    <a:pos x="7" y="30"/>
                  </a:cxn>
                  <a:cxn ang="0">
                    <a:pos x="11" y="25"/>
                  </a:cxn>
                  <a:cxn ang="0">
                    <a:pos x="29" y="25"/>
                  </a:cxn>
                  <a:cxn ang="0">
                    <a:pos x="29" y="18"/>
                  </a:cxn>
                  <a:cxn ang="0">
                    <a:pos x="26" y="18"/>
                  </a:cxn>
                  <a:cxn ang="0">
                    <a:pos x="23" y="15"/>
                  </a:cxn>
                  <a:cxn ang="0">
                    <a:pos x="23" y="3"/>
                  </a:cxn>
                  <a:cxn ang="0">
                    <a:pos x="26" y="0"/>
                  </a:cxn>
                  <a:cxn ang="0">
                    <a:pos x="37" y="0"/>
                  </a:cxn>
                  <a:cxn ang="0">
                    <a:pos x="41" y="3"/>
                  </a:cxn>
                  <a:cxn ang="0">
                    <a:pos x="41" y="15"/>
                  </a:cxn>
                  <a:cxn ang="0">
                    <a:pos x="37" y="18"/>
                  </a:cxn>
                  <a:cxn ang="0">
                    <a:pos x="34" y="18"/>
                  </a:cxn>
                  <a:cxn ang="0">
                    <a:pos x="34" y="25"/>
                  </a:cxn>
                  <a:cxn ang="0">
                    <a:pos x="52" y="25"/>
                  </a:cxn>
                  <a:cxn ang="0">
                    <a:pos x="57" y="30"/>
                  </a:cxn>
                  <a:cxn ang="0">
                    <a:pos x="57" y="36"/>
                  </a:cxn>
                  <a:cxn ang="0">
                    <a:pos x="60" y="36"/>
                  </a:cxn>
                  <a:cxn ang="0">
                    <a:pos x="64" y="40"/>
                  </a:cxn>
                  <a:cxn ang="0">
                    <a:pos x="64" y="51"/>
                  </a:cxn>
                </a:cxnLst>
                <a:rect l="0" t="0" r="r" b="b"/>
                <a:pathLst>
                  <a:path w="64" h="55">
                    <a:moveTo>
                      <a:pt x="64" y="51"/>
                    </a:moveTo>
                    <a:cubicBezTo>
                      <a:pt x="64" y="53"/>
                      <a:pt x="62" y="55"/>
                      <a:pt x="60" y="55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7" y="55"/>
                      <a:pt x="45" y="53"/>
                      <a:pt x="45" y="5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38"/>
                      <a:pt x="47" y="36"/>
                      <a:pt x="49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9" y="36"/>
                      <a:pt x="41" y="38"/>
                      <a:pt x="41" y="40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3"/>
                      <a:pt x="39" y="55"/>
                      <a:pt x="37" y="55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4" y="55"/>
                      <a:pt x="23" y="53"/>
                      <a:pt x="23" y="51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38"/>
                      <a:pt x="24" y="36"/>
                      <a:pt x="26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7" y="36"/>
                      <a:pt x="18" y="38"/>
                      <a:pt x="18" y="40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3"/>
                      <a:pt x="17" y="55"/>
                      <a:pt x="15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5"/>
                      <a:pt x="0" y="53"/>
                      <a:pt x="0" y="5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6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27"/>
                      <a:pt x="9" y="25"/>
                      <a:pt x="11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4" y="18"/>
                      <a:pt x="23" y="17"/>
                      <a:pt x="23" y="15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4" y="0"/>
                      <a:pt x="2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0"/>
                      <a:pt x="41" y="1"/>
                      <a:pt x="41" y="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7"/>
                      <a:pt x="39" y="18"/>
                      <a:pt x="37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5" y="25"/>
                      <a:pt x="57" y="27"/>
                      <a:pt x="57" y="30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2" y="36"/>
                      <a:pt x="64" y="38"/>
                      <a:pt x="64" y="40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6" name="Group 23"/>
            <p:cNvGrpSpPr/>
            <p:nvPr/>
          </p:nvGrpSpPr>
          <p:grpSpPr>
            <a:xfrm>
              <a:off x="2984103" y="1712948"/>
              <a:ext cx="1184043" cy="1184043"/>
              <a:chOff x="2083284" y="1636066"/>
              <a:chExt cx="888032" cy="888032"/>
            </a:xfrm>
          </p:grpSpPr>
          <p:sp>
            <p:nvSpPr>
              <p:cNvPr id="59" name="Oval 24"/>
              <p:cNvSpPr/>
              <p:nvPr/>
            </p:nvSpPr>
            <p:spPr>
              <a:xfrm>
                <a:off x="2083284" y="1636066"/>
                <a:ext cx="888032" cy="888032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0" name="Freeform: Shape 25"/>
              <p:cNvSpPr/>
              <p:nvPr/>
            </p:nvSpPr>
            <p:spPr bwMode="auto">
              <a:xfrm>
                <a:off x="2357278" y="1910060"/>
                <a:ext cx="340044" cy="340044"/>
              </a:xfrm>
              <a:custGeom>
                <a:avLst/>
                <a:gdLst/>
                <a:ahLst/>
                <a:cxnLst>
                  <a:cxn ang="0">
                    <a:pos x="55" y="31"/>
                  </a:cxn>
                  <a:cxn ang="0">
                    <a:pos x="54" y="33"/>
                  </a:cxn>
                  <a:cxn ang="0">
                    <a:pos x="47" y="34"/>
                  </a:cxn>
                  <a:cxn ang="0">
                    <a:pos x="46" y="37"/>
                  </a:cxn>
                  <a:cxn ang="0">
                    <a:pos x="49" y="42"/>
                  </a:cxn>
                  <a:cxn ang="0">
                    <a:pos x="50" y="43"/>
                  </a:cxn>
                  <a:cxn ang="0">
                    <a:pos x="49" y="44"/>
                  </a:cxn>
                  <a:cxn ang="0">
                    <a:pos x="43" y="50"/>
                  </a:cxn>
                  <a:cxn ang="0">
                    <a:pos x="42" y="50"/>
                  </a:cxn>
                  <a:cxn ang="0">
                    <a:pos x="37" y="46"/>
                  </a:cxn>
                  <a:cxn ang="0">
                    <a:pos x="33" y="47"/>
                  </a:cxn>
                  <a:cxn ang="0">
                    <a:pos x="32" y="54"/>
                  </a:cxn>
                  <a:cxn ang="0">
                    <a:pos x="31" y="55"/>
                  </a:cxn>
                  <a:cxn ang="0">
                    <a:pos x="23" y="55"/>
                  </a:cxn>
                  <a:cxn ang="0">
                    <a:pos x="22" y="54"/>
                  </a:cxn>
                  <a:cxn ang="0">
                    <a:pos x="21" y="47"/>
                  </a:cxn>
                  <a:cxn ang="0">
                    <a:pos x="18" y="46"/>
                  </a:cxn>
                  <a:cxn ang="0">
                    <a:pos x="13" y="50"/>
                  </a:cxn>
                  <a:cxn ang="0">
                    <a:pos x="12" y="50"/>
                  </a:cxn>
                  <a:cxn ang="0">
                    <a:pos x="11" y="50"/>
                  </a:cxn>
                  <a:cxn ang="0">
                    <a:pos x="5" y="44"/>
                  </a:cxn>
                  <a:cxn ang="0">
                    <a:pos x="5" y="43"/>
                  </a:cxn>
                  <a:cxn ang="0">
                    <a:pos x="5" y="42"/>
                  </a:cxn>
                  <a:cxn ang="0">
                    <a:pos x="9" y="37"/>
                  </a:cxn>
                  <a:cxn ang="0">
                    <a:pos x="7" y="33"/>
                  </a:cxn>
                  <a:cxn ang="0">
                    <a:pos x="1" y="33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1" y="22"/>
                  </a:cxn>
                  <a:cxn ang="0">
                    <a:pos x="7" y="2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8" y="9"/>
                  </a:cxn>
                  <a:cxn ang="0">
                    <a:pos x="21" y="8"/>
                  </a:cxn>
                  <a:cxn ang="0">
                    <a:pos x="22" y="1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2" y="1"/>
                  </a:cxn>
                  <a:cxn ang="0">
                    <a:pos x="33" y="8"/>
                  </a:cxn>
                  <a:cxn ang="0">
                    <a:pos x="37" y="9"/>
                  </a:cxn>
                  <a:cxn ang="0">
                    <a:pos x="42" y="5"/>
                  </a:cxn>
                  <a:cxn ang="0">
                    <a:pos x="43" y="5"/>
                  </a:cxn>
                  <a:cxn ang="0">
                    <a:pos x="43" y="5"/>
                  </a:cxn>
                  <a:cxn ang="0">
                    <a:pos x="49" y="11"/>
                  </a:cxn>
                  <a:cxn ang="0">
                    <a:pos x="50" y="12"/>
                  </a:cxn>
                  <a:cxn ang="0">
                    <a:pos x="49" y="13"/>
                  </a:cxn>
                  <a:cxn ang="0">
                    <a:pos x="46" y="18"/>
                  </a:cxn>
                  <a:cxn ang="0">
                    <a:pos x="47" y="21"/>
                  </a:cxn>
                  <a:cxn ang="0">
                    <a:pos x="54" y="22"/>
                  </a:cxn>
                  <a:cxn ang="0">
                    <a:pos x="55" y="23"/>
                  </a:cxn>
                  <a:cxn ang="0">
                    <a:pos x="55" y="31"/>
                  </a:cxn>
                  <a:cxn ang="0">
                    <a:pos x="27" y="18"/>
                  </a:cxn>
                  <a:cxn ang="0">
                    <a:pos x="18" y="27"/>
                  </a:cxn>
                  <a:cxn ang="0">
                    <a:pos x="27" y="36"/>
                  </a:cxn>
                  <a:cxn ang="0">
                    <a:pos x="36" y="27"/>
                  </a:cxn>
                  <a:cxn ang="0">
                    <a:pos x="27" y="18"/>
                  </a:cxn>
                </a:cxnLst>
                <a:rect l="0" t="0" r="r" b="b"/>
                <a:pathLst>
                  <a:path w="55" h="55">
                    <a:moveTo>
                      <a:pt x="55" y="31"/>
                    </a:moveTo>
                    <a:cubicBezTo>
                      <a:pt x="55" y="32"/>
                      <a:pt x="54" y="33"/>
                      <a:pt x="54" y="33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5"/>
                      <a:pt x="46" y="36"/>
                      <a:pt x="46" y="37"/>
                    </a:cubicBezTo>
                    <a:cubicBezTo>
                      <a:pt x="47" y="39"/>
                      <a:pt x="48" y="40"/>
                      <a:pt x="49" y="42"/>
                    </a:cubicBezTo>
                    <a:cubicBezTo>
                      <a:pt x="50" y="42"/>
                      <a:pt x="50" y="42"/>
                      <a:pt x="50" y="43"/>
                    </a:cubicBezTo>
                    <a:cubicBezTo>
                      <a:pt x="50" y="43"/>
                      <a:pt x="50" y="43"/>
                      <a:pt x="49" y="44"/>
                    </a:cubicBezTo>
                    <a:cubicBezTo>
                      <a:pt x="49" y="45"/>
                      <a:pt x="44" y="50"/>
                      <a:pt x="43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6" y="46"/>
                      <a:pt x="35" y="47"/>
                      <a:pt x="33" y="47"/>
                    </a:cubicBezTo>
                    <a:cubicBezTo>
                      <a:pt x="33" y="49"/>
                      <a:pt x="33" y="52"/>
                      <a:pt x="32" y="54"/>
                    </a:cubicBezTo>
                    <a:cubicBezTo>
                      <a:pt x="32" y="54"/>
                      <a:pt x="32" y="55"/>
                      <a:pt x="31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2" y="54"/>
                      <a:pt x="22" y="54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47"/>
                      <a:pt x="19" y="46"/>
                      <a:pt x="18" y="46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9" y="48"/>
                      <a:pt x="7" y="46"/>
                      <a:pt x="5" y="44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6" y="40"/>
                      <a:pt x="8" y="39"/>
                      <a:pt x="9" y="37"/>
                    </a:cubicBezTo>
                    <a:cubicBezTo>
                      <a:pt x="8" y="36"/>
                      <a:pt x="8" y="35"/>
                      <a:pt x="7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2"/>
                      <a:pt x="0" y="32"/>
                      <a:pt x="0" y="3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1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0"/>
                      <a:pt x="8" y="19"/>
                      <a:pt x="9" y="18"/>
                    </a:cubicBezTo>
                    <a:cubicBezTo>
                      <a:pt x="8" y="16"/>
                      <a:pt x="6" y="14"/>
                      <a:pt x="5" y="13"/>
                    </a:cubicBezTo>
                    <a:cubicBezTo>
                      <a:pt x="5" y="13"/>
                      <a:pt x="5" y="12"/>
                      <a:pt x="5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6" y="10"/>
                      <a:pt x="11" y="5"/>
                      <a:pt x="12" y="5"/>
                    </a:cubicBezTo>
                    <a:cubicBezTo>
                      <a:pt x="12" y="5"/>
                      <a:pt x="12" y="5"/>
                      <a:pt x="13" y="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8"/>
                      <a:pt x="20" y="8"/>
                      <a:pt x="21" y="8"/>
                    </a:cubicBezTo>
                    <a:cubicBezTo>
                      <a:pt x="21" y="5"/>
                      <a:pt x="21" y="3"/>
                      <a:pt x="22" y="1"/>
                    </a:cubicBezTo>
                    <a:cubicBezTo>
                      <a:pt x="22" y="0"/>
                      <a:pt x="23" y="0"/>
                      <a:pt x="23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6" y="8"/>
                      <a:pt x="37" y="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5" y="7"/>
                      <a:pt x="48" y="9"/>
                      <a:pt x="49" y="11"/>
                    </a:cubicBezTo>
                    <a:cubicBezTo>
                      <a:pt x="50" y="11"/>
                      <a:pt x="50" y="12"/>
                      <a:pt x="50" y="12"/>
                    </a:cubicBezTo>
                    <a:cubicBezTo>
                      <a:pt x="50" y="12"/>
                      <a:pt x="49" y="13"/>
                      <a:pt x="49" y="13"/>
                    </a:cubicBezTo>
                    <a:cubicBezTo>
                      <a:pt x="48" y="14"/>
                      <a:pt x="47" y="16"/>
                      <a:pt x="46" y="18"/>
                    </a:cubicBezTo>
                    <a:cubicBezTo>
                      <a:pt x="46" y="19"/>
                      <a:pt x="47" y="20"/>
                      <a:pt x="47" y="21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22"/>
                      <a:pt x="55" y="23"/>
                      <a:pt x="55" y="23"/>
                    </a:cubicBezTo>
                    <a:lnTo>
                      <a:pt x="55" y="31"/>
                    </a:lnTo>
                    <a:close/>
                    <a:moveTo>
                      <a:pt x="27" y="18"/>
                    </a:moveTo>
                    <a:cubicBezTo>
                      <a:pt x="22" y="18"/>
                      <a:pt x="18" y="22"/>
                      <a:pt x="18" y="27"/>
                    </a:cubicBezTo>
                    <a:cubicBezTo>
                      <a:pt x="18" y="32"/>
                      <a:pt x="22" y="36"/>
                      <a:pt x="27" y="36"/>
                    </a:cubicBezTo>
                    <a:cubicBezTo>
                      <a:pt x="32" y="36"/>
                      <a:pt x="36" y="32"/>
                      <a:pt x="36" y="27"/>
                    </a:cubicBezTo>
                    <a:cubicBezTo>
                      <a:pt x="36" y="22"/>
                      <a:pt x="32" y="18"/>
                      <a:pt x="27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7" name="Group 26"/>
            <p:cNvGrpSpPr/>
            <p:nvPr/>
          </p:nvGrpSpPr>
          <p:grpSpPr>
            <a:xfrm>
              <a:off x="4424082" y="2759154"/>
              <a:ext cx="1184043" cy="1184043"/>
              <a:chOff x="3163268" y="2420720"/>
              <a:chExt cx="888032" cy="888032"/>
            </a:xfrm>
          </p:grpSpPr>
          <p:sp>
            <p:nvSpPr>
              <p:cNvPr id="57" name="Oval 27"/>
              <p:cNvSpPr/>
              <p:nvPr/>
            </p:nvSpPr>
            <p:spPr>
              <a:xfrm>
                <a:off x="3163268" y="2420720"/>
                <a:ext cx="888032" cy="888032"/>
              </a:xfrm>
              <a:prstGeom prst="ellipse">
                <a:avLst/>
              </a:prstGeom>
              <a:solidFill>
                <a:schemeClr val="accent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8" name="Freeform: Shape 28"/>
              <p:cNvSpPr/>
              <p:nvPr/>
            </p:nvSpPr>
            <p:spPr bwMode="auto">
              <a:xfrm>
                <a:off x="3430119" y="2721861"/>
                <a:ext cx="354330" cy="285750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54" y="27"/>
                  </a:cxn>
                  <a:cxn ang="0">
                    <a:pos x="54" y="27"/>
                  </a:cxn>
                  <a:cxn ang="0">
                    <a:pos x="53" y="27"/>
                  </a:cxn>
                  <a:cxn ang="0">
                    <a:pos x="28" y="6"/>
                  </a:cxn>
                  <a:cxn ang="0">
                    <a:pos x="4" y="27"/>
                  </a:cxn>
                  <a:cxn ang="0">
                    <a:pos x="3" y="27"/>
                  </a:cxn>
                  <a:cxn ang="0">
                    <a:pos x="2" y="27"/>
                  </a:cxn>
                  <a:cxn ang="0">
                    <a:pos x="0" y="24"/>
                  </a:cxn>
                  <a:cxn ang="0">
                    <a:pos x="0" y="23"/>
                  </a:cxn>
                  <a:cxn ang="0">
                    <a:pos x="26" y="1"/>
                  </a:cxn>
                  <a:cxn ang="0">
                    <a:pos x="31" y="1"/>
                  </a:cxn>
                  <a:cxn ang="0">
                    <a:pos x="40" y="8"/>
                  </a:cxn>
                  <a:cxn ang="0">
                    <a:pos x="40" y="1"/>
                  </a:cxn>
                  <a:cxn ang="0">
                    <a:pos x="41" y="0"/>
                  </a:cxn>
                  <a:cxn ang="0">
                    <a:pos x="48" y="0"/>
                  </a:cxn>
                  <a:cxn ang="0">
                    <a:pos x="49" y="1"/>
                  </a:cxn>
                  <a:cxn ang="0">
                    <a:pos x="49" y="16"/>
                  </a:cxn>
                  <a:cxn ang="0">
                    <a:pos x="57" y="23"/>
                  </a:cxn>
                  <a:cxn ang="0">
                    <a:pos x="57" y="24"/>
                  </a:cxn>
                  <a:cxn ang="0">
                    <a:pos x="55" y="27"/>
                  </a:cxn>
                  <a:cxn ang="0">
                    <a:pos x="49" y="44"/>
                  </a:cxn>
                  <a:cxn ang="0">
                    <a:pos x="47" y="46"/>
                  </a:cxn>
                  <a:cxn ang="0">
                    <a:pos x="33" y="46"/>
                  </a:cxn>
                  <a:cxn ang="0">
                    <a:pos x="33" y="32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10" y="46"/>
                  </a:cxn>
                  <a:cxn ang="0">
                    <a:pos x="8" y="44"/>
                  </a:cxn>
                  <a:cxn ang="0">
                    <a:pos x="8" y="27"/>
                  </a:cxn>
                  <a:cxn ang="0">
                    <a:pos x="8" y="26"/>
                  </a:cxn>
                  <a:cxn ang="0">
                    <a:pos x="28" y="9"/>
                  </a:cxn>
                  <a:cxn ang="0">
                    <a:pos x="49" y="26"/>
                  </a:cxn>
                  <a:cxn ang="0">
                    <a:pos x="49" y="27"/>
                  </a:cxn>
                  <a:cxn ang="0">
                    <a:pos x="49" y="44"/>
                  </a:cxn>
                </a:cxnLst>
                <a:rect l="0" t="0" r="r" b="b"/>
                <a:pathLst>
                  <a:path w="57" h="46">
                    <a:moveTo>
                      <a:pt x="55" y="27"/>
                    </a:moveTo>
                    <a:cubicBezTo>
                      <a:pt x="55" y="27"/>
                      <a:pt x="54" y="27"/>
                      <a:pt x="54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7"/>
                      <a:pt x="53" y="27"/>
                      <a:pt x="53" y="2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3" y="27"/>
                      <a:pt x="3" y="27"/>
                    </a:cubicBezTo>
                    <a:cubicBezTo>
                      <a:pt x="3" y="27"/>
                      <a:pt x="2" y="27"/>
                      <a:pt x="2" y="2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30" y="0"/>
                      <a:pt x="31" y="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40" y="0"/>
                      <a:pt x="4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0"/>
                      <a:pt x="49" y="1"/>
                      <a:pt x="49" y="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7" y="24"/>
                      <a:pt x="57" y="24"/>
                    </a:cubicBezTo>
                    <a:lnTo>
                      <a:pt x="55" y="27"/>
                    </a:lnTo>
                    <a:close/>
                    <a:moveTo>
                      <a:pt x="49" y="44"/>
                    </a:moveTo>
                    <a:cubicBezTo>
                      <a:pt x="49" y="45"/>
                      <a:pt x="48" y="46"/>
                      <a:pt x="47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8" y="45"/>
                      <a:pt x="8" y="44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6"/>
                      <a:pt x="8" y="2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49" y="27"/>
                      <a:pt x="49" y="27"/>
                    </a:cubicBezTo>
                    <a:lnTo>
                      <a:pt x="49" y="4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8" name="Group 29"/>
            <p:cNvGrpSpPr/>
            <p:nvPr/>
          </p:nvGrpSpPr>
          <p:grpSpPr>
            <a:xfrm>
              <a:off x="3874059" y="4451951"/>
              <a:ext cx="1184043" cy="1184043"/>
              <a:chOff x="2750751" y="3690318"/>
              <a:chExt cx="888032" cy="888032"/>
            </a:xfrm>
          </p:grpSpPr>
          <p:sp>
            <p:nvSpPr>
              <p:cNvPr id="55" name="Oval 30"/>
              <p:cNvSpPr/>
              <p:nvPr/>
            </p:nvSpPr>
            <p:spPr>
              <a:xfrm>
                <a:off x="2750751" y="3690318"/>
                <a:ext cx="888032" cy="888032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6" name="Freeform: Shape 31"/>
              <p:cNvSpPr/>
              <p:nvPr/>
            </p:nvSpPr>
            <p:spPr bwMode="auto">
              <a:xfrm>
                <a:off x="2996170" y="3978600"/>
                <a:ext cx="397194" cy="311468"/>
              </a:xfrm>
              <a:custGeom>
                <a:avLst/>
                <a:gdLst/>
                <a:ahLst/>
                <a:cxnLst>
                  <a:cxn ang="0">
                    <a:pos x="45" y="14"/>
                  </a:cxn>
                  <a:cxn ang="0">
                    <a:pos x="32" y="10"/>
                  </a:cxn>
                  <a:cxn ang="0">
                    <a:pos x="18" y="14"/>
                  </a:cxn>
                  <a:cxn ang="0">
                    <a:pos x="0" y="14"/>
                  </a:cxn>
                  <a:cxn ang="0">
                    <a:pos x="64" y="14"/>
                  </a:cxn>
                  <a:cxn ang="0">
                    <a:pos x="0" y="15"/>
                  </a:cxn>
                  <a:cxn ang="0">
                    <a:pos x="18" y="20"/>
                  </a:cxn>
                  <a:cxn ang="0">
                    <a:pos x="2" y="22"/>
                  </a:cxn>
                  <a:cxn ang="0">
                    <a:pos x="9" y="35"/>
                  </a:cxn>
                  <a:cxn ang="0">
                    <a:pos x="1" y="36"/>
                  </a:cxn>
                  <a:cxn ang="0">
                    <a:pos x="0" y="28"/>
                  </a:cxn>
                  <a:cxn ang="0">
                    <a:pos x="8" y="27"/>
                  </a:cxn>
                  <a:cxn ang="0">
                    <a:pos x="9" y="35"/>
                  </a:cxn>
                  <a:cxn ang="0">
                    <a:pos x="15" y="50"/>
                  </a:cxn>
                  <a:cxn ang="0">
                    <a:pos x="7" y="49"/>
                  </a:cxn>
                  <a:cxn ang="0">
                    <a:pos x="8" y="41"/>
                  </a:cxn>
                  <a:cxn ang="0">
                    <a:pos x="16" y="42"/>
                  </a:cxn>
                  <a:cxn ang="0">
                    <a:pos x="23" y="35"/>
                  </a:cxn>
                  <a:cxn ang="0">
                    <a:pos x="15" y="36"/>
                  </a:cxn>
                  <a:cxn ang="0">
                    <a:pos x="13" y="28"/>
                  </a:cxn>
                  <a:cxn ang="0">
                    <a:pos x="21" y="27"/>
                  </a:cxn>
                  <a:cxn ang="0">
                    <a:pos x="23" y="35"/>
                  </a:cxn>
                  <a:cxn ang="0">
                    <a:pos x="28" y="50"/>
                  </a:cxn>
                  <a:cxn ang="0">
                    <a:pos x="20" y="49"/>
                  </a:cxn>
                  <a:cxn ang="0">
                    <a:pos x="21" y="41"/>
                  </a:cxn>
                  <a:cxn ang="0">
                    <a:pos x="29" y="42"/>
                  </a:cxn>
                  <a:cxn ang="0">
                    <a:pos x="36" y="35"/>
                  </a:cxn>
                  <a:cxn ang="0">
                    <a:pos x="28" y="36"/>
                  </a:cxn>
                  <a:cxn ang="0">
                    <a:pos x="27" y="28"/>
                  </a:cxn>
                  <a:cxn ang="0">
                    <a:pos x="35" y="27"/>
                  </a:cxn>
                  <a:cxn ang="0">
                    <a:pos x="36" y="35"/>
                  </a:cxn>
                  <a:cxn ang="0">
                    <a:pos x="42" y="50"/>
                  </a:cxn>
                  <a:cxn ang="0">
                    <a:pos x="34" y="49"/>
                  </a:cxn>
                  <a:cxn ang="0">
                    <a:pos x="35" y="41"/>
                  </a:cxn>
                  <a:cxn ang="0">
                    <a:pos x="43" y="42"/>
                  </a:cxn>
                  <a:cxn ang="0">
                    <a:pos x="50" y="35"/>
                  </a:cxn>
                  <a:cxn ang="0">
                    <a:pos x="42" y="36"/>
                  </a:cxn>
                  <a:cxn ang="0">
                    <a:pos x="41" y="28"/>
                  </a:cxn>
                  <a:cxn ang="0">
                    <a:pos x="49" y="27"/>
                  </a:cxn>
                  <a:cxn ang="0">
                    <a:pos x="50" y="35"/>
                  </a:cxn>
                  <a:cxn ang="0">
                    <a:pos x="61" y="22"/>
                  </a:cxn>
                  <a:cxn ang="0">
                    <a:pos x="45" y="20"/>
                  </a:cxn>
                  <a:cxn ang="0">
                    <a:pos x="64" y="15"/>
                  </a:cxn>
                  <a:cxn ang="0">
                    <a:pos x="57" y="49"/>
                  </a:cxn>
                  <a:cxn ang="0">
                    <a:pos x="49" y="50"/>
                  </a:cxn>
                  <a:cxn ang="0">
                    <a:pos x="48" y="42"/>
                  </a:cxn>
                  <a:cxn ang="0">
                    <a:pos x="56" y="41"/>
                  </a:cxn>
                  <a:cxn ang="0">
                    <a:pos x="57" y="49"/>
                  </a:cxn>
                  <a:cxn ang="0">
                    <a:pos x="63" y="36"/>
                  </a:cxn>
                  <a:cxn ang="0">
                    <a:pos x="55" y="35"/>
                  </a:cxn>
                  <a:cxn ang="0">
                    <a:pos x="56" y="27"/>
                  </a:cxn>
                  <a:cxn ang="0">
                    <a:pos x="64" y="28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2"/>
                      <a:pt x="44" y="10"/>
                      <a:pt x="32" y="10"/>
                    </a:cubicBezTo>
                    <a:cubicBezTo>
                      <a:pt x="19" y="10"/>
                      <a:pt x="18" y="12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1"/>
                      <a:pt x="4" y="0"/>
                      <a:pt x="32" y="0"/>
                    </a:cubicBezTo>
                    <a:cubicBezTo>
                      <a:pt x="59" y="0"/>
                      <a:pt x="64" y="11"/>
                      <a:pt x="64" y="14"/>
                    </a:cubicBezTo>
                    <a:close/>
                    <a:moveTo>
                      <a:pt x="0" y="2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1"/>
                      <a:pt x="17" y="22"/>
                      <a:pt x="1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1"/>
                      <a:pt x="0" y="20"/>
                    </a:cubicBezTo>
                    <a:close/>
                    <a:moveTo>
                      <a:pt x="9" y="35"/>
                    </a:moveTo>
                    <a:cubicBezTo>
                      <a:pt x="9" y="36"/>
                      <a:pt x="8" y="36"/>
                      <a:pt x="8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0" y="36"/>
                      <a:pt x="0" y="36"/>
                      <a:pt x="0" y="3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9" y="27"/>
                      <a:pt x="9" y="28"/>
                    </a:cubicBezTo>
                    <a:lnTo>
                      <a:pt x="9" y="35"/>
                    </a:lnTo>
                    <a:close/>
                    <a:moveTo>
                      <a:pt x="16" y="49"/>
                    </a:moveTo>
                    <a:cubicBezTo>
                      <a:pt x="16" y="49"/>
                      <a:pt x="15" y="50"/>
                      <a:pt x="15" y="50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7" y="50"/>
                      <a:pt x="7" y="49"/>
                      <a:pt x="7" y="4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1"/>
                      <a:pt x="7" y="41"/>
                      <a:pt x="8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6" y="41"/>
                      <a:pt x="16" y="42"/>
                    </a:cubicBezTo>
                    <a:lnTo>
                      <a:pt x="16" y="49"/>
                    </a:lnTo>
                    <a:close/>
                    <a:moveTo>
                      <a:pt x="23" y="35"/>
                    </a:moveTo>
                    <a:cubicBezTo>
                      <a:pt x="23" y="36"/>
                      <a:pt x="22" y="36"/>
                      <a:pt x="21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4" y="36"/>
                      <a:pt x="13" y="36"/>
                      <a:pt x="13" y="35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4" y="27"/>
                      <a:pt x="15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2" y="27"/>
                      <a:pt x="23" y="27"/>
                      <a:pt x="23" y="28"/>
                    </a:cubicBezTo>
                    <a:lnTo>
                      <a:pt x="23" y="35"/>
                    </a:lnTo>
                    <a:close/>
                    <a:moveTo>
                      <a:pt x="29" y="49"/>
                    </a:moveTo>
                    <a:cubicBezTo>
                      <a:pt x="29" y="49"/>
                      <a:pt x="29" y="50"/>
                      <a:pt x="28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0" y="49"/>
                      <a:pt x="20" y="49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1"/>
                      <a:pt x="21" y="41"/>
                      <a:pt x="21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29" y="42"/>
                    </a:cubicBezTo>
                    <a:lnTo>
                      <a:pt x="29" y="49"/>
                    </a:lnTo>
                    <a:close/>
                    <a:moveTo>
                      <a:pt x="36" y="35"/>
                    </a:moveTo>
                    <a:cubicBezTo>
                      <a:pt x="36" y="36"/>
                      <a:pt x="36" y="36"/>
                      <a:pt x="35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7" y="36"/>
                      <a:pt x="27" y="35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6" y="27"/>
                      <a:pt x="36" y="27"/>
                      <a:pt x="36" y="28"/>
                    </a:cubicBezTo>
                    <a:lnTo>
                      <a:pt x="36" y="35"/>
                    </a:lnTo>
                    <a:close/>
                    <a:moveTo>
                      <a:pt x="43" y="49"/>
                    </a:moveTo>
                    <a:cubicBezTo>
                      <a:pt x="43" y="49"/>
                      <a:pt x="43" y="50"/>
                      <a:pt x="42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50"/>
                      <a:pt x="34" y="49"/>
                      <a:pt x="34" y="49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1"/>
                      <a:pt x="35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3" y="41"/>
                      <a:pt x="43" y="41"/>
                      <a:pt x="43" y="42"/>
                    </a:cubicBezTo>
                    <a:lnTo>
                      <a:pt x="43" y="49"/>
                    </a:lnTo>
                    <a:close/>
                    <a:moveTo>
                      <a:pt x="50" y="35"/>
                    </a:moveTo>
                    <a:cubicBezTo>
                      <a:pt x="50" y="36"/>
                      <a:pt x="50" y="36"/>
                      <a:pt x="49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1" y="36"/>
                      <a:pt x="41" y="36"/>
                      <a:pt x="41" y="35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7"/>
                      <a:pt x="42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50" y="27"/>
                      <a:pt x="50" y="27"/>
                      <a:pt x="50" y="28"/>
                    </a:cubicBezTo>
                    <a:lnTo>
                      <a:pt x="50" y="35"/>
                    </a:lnTo>
                    <a:close/>
                    <a:moveTo>
                      <a:pt x="64" y="20"/>
                    </a:moveTo>
                    <a:cubicBezTo>
                      <a:pt x="64" y="21"/>
                      <a:pt x="63" y="22"/>
                      <a:pt x="61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6" y="22"/>
                      <a:pt x="45" y="21"/>
                      <a:pt x="45" y="20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64" y="15"/>
                      <a:pt x="64" y="15"/>
                      <a:pt x="64" y="15"/>
                    </a:cubicBezTo>
                    <a:lnTo>
                      <a:pt x="64" y="20"/>
                    </a:lnTo>
                    <a:close/>
                    <a:moveTo>
                      <a:pt x="57" y="49"/>
                    </a:moveTo>
                    <a:cubicBezTo>
                      <a:pt x="57" y="49"/>
                      <a:pt x="56" y="50"/>
                      <a:pt x="56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8" y="50"/>
                      <a:pt x="48" y="49"/>
                      <a:pt x="48" y="49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1"/>
                      <a:pt x="48" y="41"/>
                      <a:pt x="49" y="41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6" y="41"/>
                      <a:pt x="57" y="41"/>
                      <a:pt x="57" y="42"/>
                    </a:cubicBezTo>
                    <a:lnTo>
                      <a:pt x="57" y="49"/>
                    </a:lnTo>
                    <a:close/>
                    <a:moveTo>
                      <a:pt x="64" y="35"/>
                    </a:moveTo>
                    <a:cubicBezTo>
                      <a:pt x="64" y="36"/>
                      <a:pt x="63" y="36"/>
                      <a:pt x="6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5" y="36"/>
                      <a:pt x="55" y="36"/>
                      <a:pt x="55" y="35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6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7"/>
                      <a:pt x="64" y="27"/>
                      <a:pt x="64" y="28"/>
                    </a:cubicBezTo>
                    <a:lnTo>
                      <a:pt x="64" y="3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9" name="Group 32"/>
            <p:cNvGrpSpPr/>
            <p:nvPr/>
          </p:nvGrpSpPr>
          <p:grpSpPr>
            <a:xfrm>
              <a:off x="2094147" y="4451951"/>
              <a:ext cx="1184043" cy="1184043"/>
              <a:chOff x="1415817" y="3690318"/>
              <a:chExt cx="888032" cy="888032"/>
            </a:xfrm>
          </p:grpSpPr>
          <p:sp>
            <p:nvSpPr>
              <p:cNvPr id="53" name="Oval 33"/>
              <p:cNvSpPr/>
              <p:nvPr/>
            </p:nvSpPr>
            <p:spPr>
              <a:xfrm>
                <a:off x="1415817" y="3690318"/>
                <a:ext cx="888032" cy="888032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4" name="Freeform: Shape 34"/>
              <p:cNvSpPr/>
              <p:nvPr/>
            </p:nvSpPr>
            <p:spPr bwMode="auto">
              <a:xfrm>
                <a:off x="1662665" y="3991459"/>
                <a:ext cx="394336" cy="285750"/>
              </a:xfrm>
              <a:custGeom>
                <a:avLst/>
                <a:gdLst/>
                <a:ahLst/>
                <a:cxnLst>
                  <a:cxn ang="0">
                    <a:pos x="64" y="42"/>
                  </a:cxn>
                  <a:cxn ang="0">
                    <a:pos x="62" y="44"/>
                  </a:cxn>
                  <a:cxn ang="0">
                    <a:pos x="61" y="45"/>
                  </a:cxn>
                  <a:cxn ang="0">
                    <a:pos x="60" y="44"/>
                  </a:cxn>
                  <a:cxn ang="0">
                    <a:pos x="45" y="30"/>
                  </a:cxn>
                  <a:cxn ang="0">
                    <a:pos x="45" y="36"/>
                  </a:cxn>
                  <a:cxn ang="0">
                    <a:pos x="35" y="46"/>
                  </a:cxn>
                  <a:cxn ang="0">
                    <a:pos x="10" y="46"/>
                  </a:cxn>
                  <a:cxn ang="0">
                    <a:pos x="0" y="36"/>
                  </a:cxn>
                  <a:cxn ang="0">
                    <a:pos x="0" y="10"/>
                  </a:cxn>
                  <a:cxn ang="0">
                    <a:pos x="10" y="0"/>
                  </a:cxn>
                  <a:cxn ang="0">
                    <a:pos x="35" y="0"/>
                  </a:cxn>
                  <a:cxn ang="0">
                    <a:pos x="45" y="10"/>
                  </a:cxn>
                  <a:cxn ang="0">
                    <a:pos x="45" y="16"/>
                  </a:cxn>
                  <a:cxn ang="0">
                    <a:pos x="60" y="2"/>
                  </a:cxn>
                  <a:cxn ang="0">
                    <a:pos x="61" y="1"/>
                  </a:cxn>
                  <a:cxn ang="0">
                    <a:pos x="62" y="1"/>
                  </a:cxn>
                  <a:cxn ang="0">
                    <a:pos x="64" y="4"/>
                  </a:cxn>
                  <a:cxn ang="0">
                    <a:pos x="64" y="42"/>
                  </a:cxn>
                </a:cxnLst>
                <a:rect l="0" t="0" r="r" b="b"/>
                <a:pathLst>
                  <a:path w="64" h="46">
                    <a:moveTo>
                      <a:pt x="64" y="42"/>
                    </a:moveTo>
                    <a:cubicBezTo>
                      <a:pt x="64" y="43"/>
                      <a:pt x="63" y="44"/>
                      <a:pt x="62" y="44"/>
                    </a:cubicBezTo>
                    <a:cubicBezTo>
                      <a:pt x="62" y="45"/>
                      <a:pt x="62" y="45"/>
                      <a:pt x="61" y="45"/>
                    </a:cubicBezTo>
                    <a:cubicBezTo>
                      <a:pt x="61" y="45"/>
                      <a:pt x="60" y="44"/>
                      <a:pt x="60" y="44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41"/>
                      <a:pt x="41" y="46"/>
                      <a:pt x="35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4" y="46"/>
                      <a:pt x="0" y="41"/>
                      <a:pt x="0" y="3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1" y="0"/>
                      <a:pt x="45" y="5"/>
                      <a:pt x="45" y="10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1"/>
                      <a:pt x="61" y="1"/>
                      <a:pt x="61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3" y="2"/>
                      <a:pt x="64" y="3"/>
                      <a:pt x="64" y="4"/>
                    </a:cubicBezTo>
                    <a:lnTo>
                      <a:pt x="64" y="4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50" name="Group 35"/>
            <p:cNvGrpSpPr/>
            <p:nvPr/>
          </p:nvGrpSpPr>
          <p:grpSpPr>
            <a:xfrm>
              <a:off x="1544125" y="2759154"/>
              <a:ext cx="1184043" cy="1184043"/>
              <a:chOff x="1003300" y="2420720"/>
              <a:chExt cx="888032" cy="888032"/>
            </a:xfrm>
          </p:grpSpPr>
          <p:sp>
            <p:nvSpPr>
              <p:cNvPr id="51" name="Oval 36"/>
              <p:cNvSpPr/>
              <p:nvPr/>
            </p:nvSpPr>
            <p:spPr>
              <a:xfrm>
                <a:off x="1003300" y="2420720"/>
                <a:ext cx="888032" cy="888032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2" name="Freeform: Shape 37"/>
              <p:cNvSpPr/>
              <p:nvPr/>
            </p:nvSpPr>
            <p:spPr bwMode="auto">
              <a:xfrm>
                <a:off x="1264437" y="2694714"/>
                <a:ext cx="365758" cy="340044"/>
              </a:xfrm>
              <a:custGeom>
                <a:avLst/>
                <a:gdLst/>
                <a:ahLst/>
                <a:cxnLst>
                  <a:cxn ang="0">
                    <a:pos x="10" y="37"/>
                  </a:cxn>
                  <a:cxn ang="0">
                    <a:pos x="0" y="25"/>
                  </a:cxn>
                  <a:cxn ang="0">
                    <a:pos x="6" y="18"/>
                  </a:cxn>
                  <a:cxn ang="0">
                    <a:pos x="15" y="30"/>
                  </a:cxn>
                  <a:cxn ang="0">
                    <a:pos x="10" y="37"/>
                  </a:cxn>
                  <a:cxn ang="0">
                    <a:pos x="50" y="50"/>
                  </a:cxn>
                  <a:cxn ang="0">
                    <a:pos x="43" y="55"/>
                  </a:cxn>
                  <a:cxn ang="0">
                    <a:pos x="29" y="52"/>
                  </a:cxn>
                  <a:cxn ang="0">
                    <a:pos x="15" y="55"/>
                  </a:cxn>
                  <a:cxn ang="0">
                    <a:pos x="9" y="50"/>
                  </a:cxn>
                  <a:cxn ang="0">
                    <a:pos x="29" y="29"/>
                  </a:cxn>
                  <a:cxn ang="0">
                    <a:pos x="50" y="50"/>
                  </a:cxn>
                  <a:cxn ang="0">
                    <a:pos x="21" y="21"/>
                  </a:cxn>
                  <a:cxn ang="0">
                    <a:pos x="12" y="9"/>
                  </a:cxn>
                  <a:cxn ang="0">
                    <a:pos x="18" y="0"/>
                  </a:cxn>
                  <a:cxn ang="0">
                    <a:pos x="28" y="13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41" y="0"/>
                  </a:cxn>
                  <a:cxn ang="0">
                    <a:pos x="47" y="9"/>
                  </a:cxn>
                  <a:cxn ang="0">
                    <a:pos x="38" y="21"/>
                  </a:cxn>
                  <a:cxn ang="0">
                    <a:pos x="31" y="13"/>
                  </a:cxn>
                  <a:cxn ang="0">
                    <a:pos x="59" y="25"/>
                  </a:cxn>
                  <a:cxn ang="0">
                    <a:pos x="49" y="37"/>
                  </a:cxn>
                  <a:cxn ang="0">
                    <a:pos x="44" y="30"/>
                  </a:cxn>
                  <a:cxn ang="0">
                    <a:pos x="53" y="18"/>
                  </a:cxn>
                  <a:cxn ang="0">
                    <a:pos x="59" y="25"/>
                  </a:cxn>
                </a:cxnLst>
                <a:rect l="0" t="0" r="r" b="b"/>
                <a:pathLst>
                  <a:path w="59" h="55">
                    <a:moveTo>
                      <a:pt x="10" y="37"/>
                    </a:moveTo>
                    <a:cubicBezTo>
                      <a:pt x="4" y="37"/>
                      <a:pt x="0" y="30"/>
                      <a:pt x="0" y="25"/>
                    </a:cubicBezTo>
                    <a:cubicBezTo>
                      <a:pt x="0" y="21"/>
                      <a:pt x="2" y="18"/>
                      <a:pt x="6" y="18"/>
                    </a:cubicBezTo>
                    <a:cubicBezTo>
                      <a:pt x="11" y="18"/>
                      <a:pt x="15" y="25"/>
                      <a:pt x="15" y="30"/>
                    </a:cubicBezTo>
                    <a:cubicBezTo>
                      <a:pt x="15" y="33"/>
                      <a:pt x="14" y="37"/>
                      <a:pt x="10" y="37"/>
                    </a:cubicBezTo>
                    <a:close/>
                    <a:moveTo>
                      <a:pt x="50" y="50"/>
                    </a:moveTo>
                    <a:cubicBezTo>
                      <a:pt x="50" y="54"/>
                      <a:pt x="46" y="55"/>
                      <a:pt x="43" y="55"/>
                    </a:cubicBezTo>
                    <a:cubicBezTo>
                      <a:pt x="38" y="55"/>
                      <a:pt x="34" y="52"/>
                      <a:pt x="29" y="52"/>
                    </a:cubicBezTo>
                    <a:cubicBezTo>
                      <a:pt x="25" y="52"/>
                      <a:pt x="21" y="55"/>
                      <a:pt x="15" y="55"/>
                    </a:cubicBezTo>
                    <a:cubicBezTo>
                      <a:pt x="12" y="55"/>
                      <a:pt x="9" y="54"/>
                      <a:pt x="9" y="50"/>
                    </a:cubicBezTo>
                    <a:cubicBezTo>
                      <a:pt x="9" y="41"/>
                      <a:pt x="21" y="29"/>
                      <a:pt x="29" y="29"/>
                    </a:cubicBezTo>
                    <a:cubicBezTo>
                      <a:pt x="38" y="29"/>
                      <a:pt x="50" y="41"/>
                      <a:pt x="50" y="50"/>
                    </a:cubicBezTo>
                    <a:close/>
                    <a:moveTo>
                      <a:pt x="21" y="21"/>
                    </a:moveTo>
                    <a:cubicBezTo>
                      <a:pt x="15" y="21"/>
                      <a:pt x="12" y="14"/>
                      <a:pt x="12" y="9"/>
                    </a:cubicBezTo>
                    <a:cubicBezTo>
                      <a:pt x="12" y="5"/>
                      <a:pt x="14" y="0"/>
                      <a:pt x="18" y="0"/>
                    </a:cubicBezTo>
                    <a:cubicBezTo>
                      <a:pt x="24" y="0"/>
                      <a:pt x="28" y="8"/>
                      <a:pt x="28" y="13"/>
                    </a:cubicBezTo>
                    <a:cubicBezTo>
                      <a:pt x="28" y="17"/>
                      <a:pt x="26" y="21"/>
                      <a:pt x="21" y="21"/>
                    </a:cubicBezTo>
                    <a:close/>
                    <a:moveTo>
                      <a:pt x="31" y="13"/>
                    </a:moveTo>
                    <a:cubicBezTo>
                      <a:pt x="31" y="8"/>
                      <a:pt x="35" y="0"/>
                      <a:pt x="41" y="0"/>
                    </a:cubicBezTo>
                    <a:cubicBezTo>
                      <a:pt x="45" y="0"/>
                      <a:pt x="47" y="5"/>
                      <a:pt x="47" y="9"/>
                    </a:cubicBezTo>
                    <a:cubicBezTo>
                      <a:pt x="47" y="14"/>
                      <a:pt x="44" y="21"/>
                      <a:pt x="38" y="21"/>
                    </a:cubicBezTo>
                    <a:cubicBezTo>
                      <a:pt x="33" y="21"/>
                      <a:pt x="31" y="17"/>
                      <a:pt x="31" y="13"/>
                    </a:cubicBezTo>
                    <a:close/>
                    <a:moveTo>
                      <a:pt x="59" y="25"/>
                    </a:moveTo>
                    <a:cubicBezTo>
                      <a:pt x="59" y="30"/>
                      <a:pt x="55" y="37"/>
                      <a:pt x="49" y="37"/>
                    </a:cubicBezTo>
                    <a:cubicBezTo>
                      <a:pt x="45" y="37"/>
                      <a:pt x="44" y="33"/>
                      <a:pt x="44" y="30"/>
                    </a:cubicBezTo>
                    <a:cubicBezTo>
                      <a:pt x="44" y="25"/>
                      <a:pt x="48" y="18"/>
                      <a:pt x="53" y="18"/>
                    </a:cubicBezTo>
                    <a:cubicBezTo>
                      <a:pt x="57" y="18"/>
                      <a:pt x="59" y="21"/>
                      <a:pt x="59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7" name="Group 91"/>
          <p:cNvGrpSpPr/>
          <p:nvPr/>
        </p:nvGrpSpPr>
        <p:grpSpPr>
          <a:xfrm>
            <a:off x="6100007" y="3327219"/>
            <a:ext cx="4837237" cy="609601"/>
            <a:chOff x="5831273" y="2324306"/>
            <a:chExt cx="4837237" cy="609600"/>
          </a:xfrm>
        </p:grpSpPr>
        <p:grpSp>
          <p:nvGrpSpPr>
            <p:cNvPr id="22" name="Group 61"/>
            <p:cNvGrpSpPr/>
            <p:nvPr/>
          </p:nvGrpSpPr>
          <p:grpSpPr>
            <a:xfrm>
              <a:off x="5831273" y="2324306"/>
              <a:ext cx="609600" cy="609600"/>
              <a:chOff x="5831273" y="3137061"/>
              <a:chExt cx="609600" cy="609600"/>
            </a:xfrm>
          </p:grpSpPr>
          <p:sp>
            <p:nvSpPr>
              <p:cNvPr id="26" name="Oval 62"/>
              <p:cNvSpPr/>
              <p:nvPr/>
            </p:nvSpPr>
            <p:spPr>
              <a:xfrm>
                <a:off x="5831273" y="3137061"/>
                <a:ext cx="609600" cy="60960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2">
                    <a:lumMod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7" name="Oval 63"/>
              <p:cNvSpPr/>
              <p:nvPr/>
            </p:nvSpPr>
            <p:spPr>
              <a:xfrm>
                <a:off x="5917446" y="3223236"/>
                <a:ext cx="437252" cy="43725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4" name="TextBox 77"/>
            <p:cNvSpPr txBox="1"/>
            <p:nvPr/>
          </p:nvSpPr>
          <p:spPr>
            <a:xfrm>
              <a:off x="6440873" y="2482492"/>
              <a:ext cx="4227637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480000" tIns="0" rIns="384000" bIns="0" anchor="ctr" anchorCtr="0">
              <a:normAutofit fontScale="92500" lnSpcReduction="10000"/>
            </a:bodyPr>
            <a:lstStyle/>
            <a:p>
              <a:pPr algn="l"/>
              <a:r>
                <a:rPr lang="zh-CN" altLang="en-US" sz="2135" b="1"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视</a:t>
              </a:r>
              <a:r>
                <a:rPr lang="zh-CN" altLang="en-US" sz="2135" b="1" dirty="0" smtClean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算、听</a:t>
              </a:r>
              <a:r>
                <a:rPr lang="zh-CN" altLang="en-US" sz="2135" b="1"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算结合训练</a:t>
              </a:r>
            </a:p>
          </p:txBody>
        </p:sp>
      </p:grpSp>
      <p:grpSp>
        <p:nvGrpSpPr>
          <p:cNvPr id="8" name="Group 92"/>
          <p:cNvGrpSpPr/>
          <p:nvPr/>
        </p:nvGrpSpPr>
        <p:grpSpPr>
          <a:xfrm>
            <a:off x="6100007" y="2445539"/>
            <a:ext cx="4837237" cy="609601"/>
            <a:chOff x="5831273" y="1592796"/>
            <a:chExt cx="4837237" cy="609600"/>
          </a:xfrm>
        </p:grpSpPr>
        <p:grpSp>
          <p:nvGrpSpPr>
            <p:cNvPr id="16" name="Group 58"/>
            <p:cNvGrpSpPr/>
            <p:nvPr/>
          </p:nvGrpSpPr>
          <p:grpSpPr>
            <a:xfrm>
              <a:off x="5831273" y="1592796"/>
              <a:ext cx="609600" cy="609600"/>
              <a:chOff x="5831273" y="2135171"/>
              <a:chExt cx="609600" cy="609600"/>
            </a:xfrm>
          </p:grpSpPr>
          <p:sp>
            <p:nvSpPr>
              <p:cNvPr id="20" name="Oval 59"/>
              <p:cNvSpPr/>
              <p:nvPr/>
            </p:nvSpPr>
            <p:spPr>
              <a:xfrm>
                <a:off x="5831273" y="2135171"/>
                <a:ext cx="609600" cy="6096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1">
                    <a:lumMod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1" name="Oval 60"/>
              <p:cNvSpPr/>
              <p:nvPr/>
            </p:nvSpPr>
            <p:spPr>
              <a:xfrm>
                <a:off x="5917446" y="2221346"/>
                <a:ext cx="437252" cy="43725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18" name="TextBox 80"/>
            <p:cNvSpPr txBox="1"/>
            <p:nvPr/>
          </p:nvSpPr>
          <p:spPr>
            <a:xfrm>
              <a:off x="6440873" y="1720193"/>
              <a:ext cx="4227637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480000" tIns="0" rIns="384000" bIns="0" anchor="ctr" anchorCtr="0">
              <a:normAutofit fontScale="92500" lnSpcReduction="10000"/>
            </a:bodyPr>
            <a:lstStyle/>
            <a:p>
              <a:r>
                <a:rPr lang="zh-CN" altLang="en-US" sz="2135" b="1"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合理利用软件</a:t>
              </a:r>
            </a:p>
          </p:txBody>
        </p:sp>
      </p:grpSp>
      <p:sp>
        <p:nvSpPr>
          <p:cNvPr id="75" name="文本框 23"/>
          <p:cNvSpPr txBox="1">
            <a:spLocks noChangeArrowheads="1"/>
          </p:cNvSpPr>
          <p:nvPr/>
        </p:nvSpPr>
        <p:spPr bwMode="auto">
          <a:xfrm>
            <a:off x="1841500" y="1134110"/>
            <a:ext cx="26924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课内课外，强化训练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2" name="图片 1" descr="徽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76" name="直接连接符 75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59"/>
          <p:cNvGrpSpPr/>
          <p:nvPr/>
        </p:nvGrpSpPr>
        <p:grpSpPr>
          <a:xfrm>
            <a:off x="1439694" y="1507038"/>
            <a:ext cx="10311320" cy="5093605"/>
            <a:chOff x="1439692" y="1507040"/>
            <a:chExt cx="10311320" cy="5093602"/>
          </a:xfrm>
        </p:grpSpPr>
        <p:grpSp>
          <p:nvGrpSpPr>
            <p:cNvPr id="9" name="组合 60"/>
            <p:cNvGrpSpPr/>
            <p:nvPr/>
          </p:nvGrpSpPr>
          <p:grpSpPr>
            <a:xfrm>
              <a:off x="5023503" y="4585518"/>
              <a:ext cx="2601338" cy="2015124"/>
              <a:chOff x="5023503" y="4514851"/>
              <a:chExt cx="2601338" cy="2015124"/>
            </a:xfrm>
          </p:grpSpPr>
          <p:sp>
            <p:nvSpPr>
              <p:cNvPr id="69" name="矩形: 圆角 68"/>
              <p:cNvSpPr/>
              <p:nvPr/>
            </p:nvSpPr>
            <p:spPr>
              <a:xfrm>
                <a:off x="5023503" y="4514851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0" name="矩形: 圆角 69"/>
              <p:cNvSpPr/>
              <p:nvPr/>
            </p:nvSpPr>
            <p:spPr>
              <a:xfrm>
                <a:off x="5074303" y="5767942"/>
                <a:ext cx="2028172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1" name="矩形: 圆角 70"/>
              <p:cNvSpPr/>
              <p:nvPr/>
            </p:nvSpPr>
            <p:spPr>
              <a:xfrm>
                <a:off x="5023503" y="5487063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2" name="矩形: 圆角 71"/>
              <p:cNvSpPr/>
              <p:nvPr/>
            </p:nvSpPr>
            <p:spPr>
              <a:xfrm>
                <a:off x="5074303" y="6088353"/>
                <a:ext cx="1820863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3" name="矩形: 圆角 72"/>
              <p:cNvSpPr/>
              <p:nvPr/>
            </p:nvSpPr>
            <p:spPr>
              <a:xfrm>
                <a:off x="5072141" y="4784565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4" name="矩形: 圆角 73"/>
              <p:cNvSpPr/>
              <p:nvPr/>
            </p:nvSpPr>
            <p:spPr>
              <a:xfrm>
                <a:off x="5084031" y="6387851"/>
                <a:ext cx="1323322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10" name="组合 61"/>
            <p:cNvGrpSpPr/>
            <p:nvPr/>
          </p:nvGrpSpPr>
          <p:grpSpPr>
            <a:xfrm>
              <a:off x="5509277" y="1507040"/>
              <a:ext cx="1581153" cy="1581153"/>
              <a:chOff x="4675885" y="1630865"/>
              <a:chExt cx="1581153" cy="1581153"/>
            </a:xfrm>
          </p:grpSpPr>
          <p:sp>
            <p:nvSpPr>
              <p:cNvPr id="65" name="任意多边形: 形状 64"/>
              <p:cNvSpPr/>
              <p:nvPr/>
            </p:nvSpPr>
            <p:spPr>
              <a:xfrm>
                <a:off x="4675885" y="1630865"/>
                <a:ext cx="1581153" cy="1581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 w="635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708203" y="1663184"/>
                <a:ext cx="1516514" cy="1516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807642" y="1762622"/>
                <a:ext cx="1317638" cy="1317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5198872" y="2156413"/>
                <a:ext cx="535178" cy="530056"/>
              </a:xfrm>
              <a:custGeom>
                <a:avLst/>
                <a:gdLst>
                  <a:gd name="connsiteX0" fmla="*/ 242094 w 331788"/>
                  <a:gd name="connsiteY0" fmla="*/ 203585 h 328613"/>
                  <a:gd name="connsiteX1" fmla="*/ 214264 w 331788"/>
                  <a:gd name="connsiteY1" fmla="*/ 214264 h 328613"/>
                  <a:gd name="connsiteX2" fmla="*/ 214264 w 331788"/>
                  <a:gd name="connsiteY2" fmla="*/ 269924 h 328613"/>
                  <a:gd name="connsiteX3" fmla="*/ 269924 w 331788"/>
                  <a:gd name="connsiteY3" fmla="*/ 269924 h 328613"/>
                  <a:gd name="connsiteX4" fmla="*/ 269924 w 331788"/>
                  <a:gd name="connsiteY4" fmla="*/ 214264 h 328613"/>
                  <a:gd name="connsiteX5" fmla="*/ 242094 w 331788"/>
                  <a:gd name="connsiteY5" fmla="*/ 203585 h 328613"/>
                  <a:gd name="connsiteX6" fmla="*/ 85725 w 331788"/>
                  <a:gd name="connsiteY6" fmla="*/ 200752 h 328613"/>
                  <a:gd name="connsiteX7" fmla="*/ 136525 w 331788"/>
                  <a:gd name="connsiteY7" fmla="*/ 207698 h 328613"/>
                  <a:gd name="connsiteX8" fmla="*/ 132667 w 331788"/>
                  <a:gd name="connsiteY8" fmla="*/ 222250 h 328613"/>
                  <a:gd name="connsiteX9" fmla="*/ 38783 w 331788"/>
                  <a:gd name="connsiteY9" fmla="*/ 222250 h 328613"/>
                  <a:gd name="connsiteX10" fmla="*/ 34925 w 331788"/>
                  <a:gd name="connsiteY10" fmla="*/ 207698 h 328613"/>
                  <a:gd name="connsiteX11" fmla="*/ 85725 w 331788"/>
                  <a:gd name="connsiteY11" fmla="*/ 200752 h 328613"/>
                  <a:gd name="connsiteX12" fmla="*/ 86038 w 331788"/>
                  <a:gd name="connsiteY12" fmla="*/ 150283 h 328613"/>
                  <a:gd name="connsiteX13" fmla="*/ 136525 w 331788"/>
                  <a:gd name="connsiteY13" fmla="*/ 158221 h 328613"/>
                  <a:gd name="connsiteX14" fmla="*/ 132678 w 331788"/>
                  <a:gd name="connsiteY14" fmla="*/ 171450 h 328613"/>
                  <a:gd name="connsiteX15" fmla="*/ 39076 w 331788"/>
                  <a:gd name="connsiteY15" fmla="*/ 171450 h 328613"/>
                  <a:gd name="connsiteX16" fmla="*/ 36512 w 331788"/>
                  <a:gd name="connsiteY16" fmla="*/ 158221 h 328613"/>
                  <a:gd name="connsiteX17" fmla="*/ 86038 w 331788"/>
                  <a:gd name="connsiteY17" fmla="*/ 150283 h 328613"/>
                  <a:gd name="connsiteX18" fmla="*/ 243681 w 331788"/>
                  <a:gd name="connsiteY18" fmla="*/ 148724 h 328613"/>
                  <a:gd name="connsiteX19" fmla="*/ 295275 w 331788"/>
                  <a:gd name="connsiteY19" fmla="*/ 156745 h 328613"/>
                  <a:gd name="connsiteX20" fmla="*/ 292663 w 331788"/>
                  <a:gd name="connsiteY20" fmla="*/ 171450 h 328613"/>
                  <a:gd name="connsiteX21" fmla="*/ 197312 w 331788"/>
                  <a:gd name="connsiteY21" fmla="*/ 171450 h 328613"/>
                  <a:gd name="connsiteX22" fmla="*/ 192087 w 331788"/>
                  <a:gd name="connsiteY22" fmla="*/ 156745 h 328613"/>
                  <a:gd name="connsiteX23" fmla="*/ 243681 w 331788"/>
                  <a:gd name="connsiteY23" fmla="*/ 148724 h 328613"/>
                  <a:gd name="connsiteX24" fmla="*/ 86038 w 331788"/>
                  <a:gd name="connsiteY24" fmla="*/ 99483 h 328613"/>
                  <a:gd name="connsiteX25" fmla="*/ 136525 w 331788"/>
                  <a:gd name="connsiteY25" fmla="*/ 107421 h 328613"/>
                  <a:gd name="connsiteX26" fmla="*/ 132678 w 331788"/>
                  <a:gd name="connsiteY26" fmla="*/ 120650 h 328613"/>
                  <a:gd name="connsiteX27" fmla="*/ 39076 w 331788"/>
                  <a:gd name="connsiteY27" fmla="*/ 120650 h 328613"/>
                  <a:gd name="connsiteX28" fmla="*/ 36512 w 331788"/>
                  <a:gd name="connsiteY28" fmla="*/ 107421 h 328613"/>
                  <a:gd name="connsiteX29" fmla="*/ 86038 w 331788"/>
                  <a:gd name="connsiteY29" fmla="*/ 99483 h 328613"/>
                  <a:gd name="connsiteX30" fmla="*/ 243681 w 331788"/>
                  <a:gd name="connsiteY30" fmla="*/ 99152 h 328613"/>
                  <a:gd name="connsiteX31" fmla="*/ 295275 w 331788"/>
                  <a:gd name="connsiteY31" fmla="*/ 106098 h 328613"/>
                  <a:gd name="connsiteX32" fmla="*/ 292663 w 331788"/>
                  <a:gd name="connsiteY32" fmla="*/ 120650 h 328613"/>
                  <a:gd name="connsiteX33" fmla="*/ 196006 w 331788"/>
                  <a:gd name="connsiteY33" fmla="*/ 120650 h 328613"/>
                  <a:gd name="connsiteX34" fmla="*/ 192087 w 331788"/>
                  <a:gd name="connsiteY34" fmla="*/ 106098 h 328613"/>
                  <a:gd name="connsiteX35" fmla="*/ 243681 w 331788"/>
                  <a:gd name="connsiteY35" fmla="*/ 99152 h 328613"/>
                  <a:gd name="connsiteX36" fmla="*/ 243681 w 331788"/>
                  <a:gd name="connsiteY36" fmla="*/ 48711 h 328613"/>
                  <a:gd name="connsiteX37" fmla="*/ 295275 w 331788"/>
                  <a:gd name="connsiteY37" fmla="*/ 56732 h 328613"/>
                  <a:gd name="connsiteX38" fmla="*/ 292663 w 331788"/>
                  <a:gd name="connsiteY38" fmla="*/ 71437 h 328613"/>
                  <a:gd name="connsiteX39" fmla="*/ 197312 w 331788"/>
                  <a:gd name="connsiteY39" fmla="*/ 71437 h 328613"/>
                  <a:gd name="connsiteX40" fmla="*/ 192087 w 331788"/>
                  <a:gd name="connsiteY40" fmla="*/ 56732 h 328613"/>
                  <a:gd name="connsiteX41" fmla="*/ 243681 w 331788"/>
                  <a:gd name="connsiteY41" fmla="*/ 48711 h 328613"/>
                  <a:gd name="connsiteX42" fmla="*/ 85725 w 331788"/>
                  <a:gd name="connsiteY42" fmla="*/ 48683 h 328613"/>
                  <a:gd name="connsiteX43" fmla="*/ 136525 w 331788"/>
                  <a:gd name="connsiteY43" fmla="*/ 56621 h 328613"/>
                  <a:gd name="connsiteX44" fmla="*/ 132667 w 331788"/>
                  <a:gd name="connsiteY44" fmla="*/ 69850 h 328613"/>
                  <a:gd name="connsiteX45" fmla="*/ 38783 w 331788"/>
                  <a:gd name="connsiteY45" fmla="*/ 69850 h 328613"/>
                  <a:gd name="connsiteX46" fmla="*/ 34925 w 331788"/>
                  <a:gd name="connsiteY46" fmla="*/ 56621 h 328613"/>
                  <a:gd name="connsiteX47" fmla="*/ 85725 w 331788"/>
                  <a:gd name="connsiteY47" fmla="*/ 48683 h 328613"/>
                  <a:gd name="connsiteX48" fmla="*/ 245779 w 331788"/>
                  <a:gd name="connsiteY48" fmla="*/ 12700 h 328613"/>
                  <a:gd name="connsiteX49" fmla="*/ 171450 w 331788"/>
                  <a:gd name="connsiteY49" fmla="*/ 28215 h 328613"/>
                  <a:gd name="connsiteX50" fmla="*/ 171450 w 331788"/>
                  <a:gd name="connsiteY50" fmla="*/ 263525 h 328613"/>
                  <a:gd name="connsiteX51" fmla="*/ 192314 w 331788"/>
                  <a:gd name="connsiteY51" fmla="*/ 257061 h 328613"/>
                  <a:gd name="connsiteX52" fmla="*/ 205355 w 331788"/>
                  <a:gd name="connsiteY52" fmla="*/ 205344 h 328613"/>
                  <a:gd name="connsiteX53" fmla="*/ 279684 w 331788"/>
                  <a:gd name="connsiteY53" fmla="*/ 205344 h 328613"/>
                  <a:gd name="connsiteX54" fmla="*/ 294028 w 331788"/>
                  <a:gd name="connsiteY54" fmla="*/ 257061 h 328613"/>
                  <a:gd name="connsiteX55" fmla="*/ 317500 w 331788"/>
                  <a:gd name="connsiteY55" fmla="*/ 263525 h 328613"/>
                  <a:gd name="connsiteX56" fmla="*/ 317500 w 331788"/>
                  <a:gd name="connsiteY56" fmla="*/ 28215 h 328613"/>
                  <a:gd name="connsiteX57" fmla="*/ 245779 w 331788"/>
                  <a:gd name="connsiteY57" fmla="*/ 12700 h 328613"/>
                  <a:gd name="connsiteX58" fmla="*/ 84931 w 331788"/>
                  <a:gd name="connsiteY58" fmla="*/ 12700 h 328613"/>
                  <a:gd name="connsiteX59" fmla="*/ 12700 w 331788"/>
                  <a:gd name="connsiteY59" fmla="*/ 28215 h 328613"/>
                  <a:gd name="connsiteX60" fmla="*/ 12700 w 331788"/>
                  <a:gd name="connsiteY60" fmla="*/ 263525 h 328613"/>
                  <a:gd name="connsiteX61" fmla="*/ 84931 w 331788"/>
                  <a:gd name="connsiteY61" fmla="*/ 249303 h 328613"/>
                  <a:gd name="connsiteX62" fmla="*/ 157163 w 331788"/>
                  <a:gd name="connsiteY62" fmla="*/ 263525 h 328613"/>
                  <a:gd name="connsiteX63" fmla="*/ 157163 w 331788"/>
                  <a:gd name="connsiteY63" fmla="*/ 28215 h 328613"/>
                  <a:gd name="connsiteX64" fmla="*/ 84931 w 331788"/>
                  <a:gd name="connsiteY64" fmla="*/ 12700 h 328613"/>
                  <a:gd name="connsiteX65" fmla="*/ 86835 w 331788"/>
                  <a:gd name="connsiteY65" fmla="*/ 0 h 328613"/>
                  <a:gd name="connsiteX66" fmla="*/ 165894 w 331788"/>
                  <a:gd name="connsiteY66" fmla="*/ 15525 h 328613"/>
                  <a:gd name="connsiteX67" fmla="*/ 244953 w 331788"/>
                  <a:gd name="connsiteY67" fmla="*/ 0 h 328613"/>
                  <a:gd name="connsiteX68" fmla="*/ 326604 w 331788"/>
                  <a:gd name="connsiteY68" fmla="*/ 16819 h 328613"/>
                  <a:gd name="connsiteX69" fmla="*/ 331788 w 331788"/>
                  <a:gd name="connsiteY69" fmla="*/ 23288 h 328613"/>
                  <a:gd name="connsiteX70" fmla="*/ 331788 w 331788"/>
                  <a:gd name="connsiteY70" fmla="*/ 274276 h 328613"/>
                  <a:gd name="connsiteX71" fmla="*/ 322716 w 331788"/>
                  <a:gd name="connsiteY71" fmla="*/ 280744 h 328613"/>
                  <a:gd name="connsiteX72" fmla="*/ 289019 w 331788"/>
                  <a:gd name="connsiteY72" fmla="*/ 269101 h 328613"/>
                  <a:gd name="connsiteX73" fmla="*/ 285130 w 331788"/>
                  <a:gd name="connsiteY73" fmla="*/ 274276 h 328613"/>
                  <a:gd name="connsiteX74" fmla="*/ 329196 w 331788"/>
                  <a:gd name="connsiteY74" fmla="*/ 318263 h 328613"/>
                  <a:gd name="connsiteX75" fmla="*/ 318828 w 331788"/>
                  <a:gd name="connsiteY75" fmla="*/ 328613 h 328613"/>
                  <a:gd name="connsiteX76" fmla="*/ 274762 w 331788"/>
                  <a:gd name="connsiteY76" fmla="*/ 284626 h 328613"/>
                  <a:gd name="connsiteX77" fmla="*/ 206072 w 331788"/>
                  <a:gd name="connsiteY77" fmla="*/ 279451 h 328613"/>
                  <a:gd name="connsiteX78" fmla="*/ 198295 w 331788"/>
                  <a:gd name="connsiteY78" fmla="*/ 270394 h 328613"/>
                  <a:gd name="connsiteX79" fmla="*/ 167190 w 331788"/>
                  <a:gd name="connsiteY79" fmla="*/ 280744 h 328613"/>
                  <a:gd name="connsiteX80" fmla="*/ 163302 w 331788"/>
                  <a:gd name="connsiteY80" fmla="*/ 280744 h 328613"/>
                  <a:gd name="connsiteX81" fmla="*/ 85539 w 331788"/>
                  <a:gd name="connsiteY81" fmla="*/ 263926 h 328613"/>
                  <a:gd name="connsiteX82" fmla="*/ 9072 w 331788"/>
                  <a:gd name="connsiteY82" fmla="*/ 280744 h 328613"/>
                  <a:gd name="connsiteX83" fmla="*/ 0 w 331788"/>
                  <a:gd name="connsiteY83" fmla="*/ 274276 h 328613"/>
                  <a:gd name="connsiteX84" fmla="*/ 0 w 331788"/>
                  <a:gd name="connsiteY84" fmla="*/ 23288 h 328613"/>
                  <a:gd name="connsiteX85" fmla="*/ 5184 w 331788"/>
                  <a:gd name="connsiteY85" fmla="*/ 16819 h 328613"/>
                  <a:gd name="connsiteX86" fmla="*/ 86835 w 331788"/>
                  <a:gd name="connsiteY86" fmla="*/ 0 h 328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31788" h="328613">
                    <a:moveTo>
                      <a:pt x="242094" y="203585"/>
                    </a:moveTo>
                    <a:cubicBezTo>
                      <a:pt x="232062" y="203585"/>
                      <a:pt x="222031" y="207145"/>
                      <a:pt x="214264" y="214264"/>
                    </a:cubicBezTo>
                    <a:cubicBezTo>
                      <a:pt x="200025" y="229797"/>
                      <a:pt x="200025" y="254391"/>
                      <a:pt x="214264" y="269924"/>
                    </a:cubicBezTo>
                    <a:cubicBezTo>
                      <a:pt x="229797" y="284163"/>
                      <a:pt x="254391" y="284163"/>
                      <a:pt x="269924" y="269924"/>
                    </a:cubicBezTo>
                    <a:cubicBezTo>
                      <a:pt x="284163" y="254391"/>
                      <a:pt x="284163" y="229797"/>
                      <a:pt x="269924" y="214264"/>
                    </a:cubicBezTo>
                    <a:cubicBezTo>
                      <a:pt x="262158" y="207145"/>
                      <a:pt x="252126" y="203585"/>
                      <a:pt x="242094" y="203585"/>
                    </a:cubicBezTo>
                    <a:close/>
                    <a:moveTo>
                      <a:pt x="85725" y="200752"/>
                    </a:moveTo>
                    <a:cubicBezTo>
                      <a:pt x="102122" y="200752"/>
                      <a:pt x="118520" y="203067"/>
                      <a:pt x="136525" y="207698"/>
                    </a:cubicBezTo>
                    <a:cubicBezTo>
                      <a:pt x="136525" y="207698"/>
                      <a:pt x="136525" y="207698"/>
                      <a:pt x="132667" y="222250"/>
                    </a:cubicBezTo>
                    <a:cubicBezTo>
                      <a:pt x="99229" y="211667"/>
                      <a:pt x="72221" y="211667"/>
                      <a:pt x="38783" y="222250"/>
                    </a:cubicBezTo>
                    <a:cubicBezTo>
                      <a:pt x="38783" y="222250"/>
                      <a:pt x="38783" y="222250"/>
                      <a:pt x="34925" y="207698"/>
                    </a:cubicBezTo>
                    <a:cubicBezTo>
                      <a:pt x="52930" y="203067"/>
                      <a:pt x="69327" y="200752"/>
                      <a:pt x="85725" y="200752"/>
                    </a:cubicBezTo>
                    <a:close/>
                    <a:moveTo>
                      <a:pt x="86038" y="150283"/>
                    </a:moveTo>
                    <a:cubicBezTo>
                      <a:pt x="102226" y="150283"/>
                      <a:pt x="118574" y="152929"/>
                      <a:pt x="136525" y="158221"/>
                    </a:cubicBezTo>
                    <a:cubicBezTo>
                      <a:pt x="136525" y="158221"/>
                      <a:pt x="136525" y="158221"/>
                      <a:pt x="132678" y="171450"/>
                    </a:cubicBezTo>
                    <a:cubicBezTo>
                      <a:pt x="99341" y="162190"/>
                      <a:pt x="72414" y="162190"/>
                      <a:pt x="39076" y="171450"/>
                    </a:cubicBezTo>
                    <a:cubicBezTo>
                      <a:pt x="39076" y="171450"/>
                      <a:pt x="39076" y="171450"/>
                      <a:pt x="36512" y="158221"/>
                    </a:cubicBezTo>
                    <a:cubicBezTo>
                      <a:pt x="53822" y="152929"/>
                      <a:pt x="69850" y="150283"/>
                      <a:pt x="86038" y="150283"/>
                    </a:cubicBezTo>
                    <a:close/>
                    <a:moveTo>
                      <a:pt x="243681" y="148724"/>
                    </a:moveTo>
                    <a:cubicBezTo>
                      <a:pt x="260335" y="148724"/>
                      <a:pt x="276989" y="151398"/>
                      <a:pt x="295275" y="156745"/>
                    </a:cubicBezTo>
                    <a:cubicBezTo>
                      <a:pt x="295275" y="156745"/>
                      <a:pt x="295275" y="156745"/>
                      <a:pt x="292663" y="171450"/>
                    </a:cubicBezTo>
                    <a:cubicBezTo>
                      <a:pt x="257396" y="162092"/>
                      <a:pt x="231272" y="162092"/>
                      <a:pt x="197312" y="171450"/>
                    </a:cubicBezTo>
                    <a:cubicBezTo>
                      <a:pt x="197312" y="171450"/>
                      <a:pt x="197312" y="171450"/>
                      <a:pt x="192087" y="156745"/>
                    </a:cubicBezTo>
                    <a:cubicBezTo>
                      <a:pt x="210374" y="151398"/>
                      <a:pt x="227027" y="148724"/>
                      <a:pt x="243681" y="148724"/>
                    </a:cubicBezTo>
                    <a:close/>
                    <a:moveTo>
                      <a:pt x="86038" y="99483"/>
                    </a:moveTo>
                    <a:cubicBezTo>
                      <a:pt x="102226" y="99483"/>
                      <a:pt x="118574" y="102129"/>
                      <a:pt x="136525" y="107421"/>
                    </a:cubicBezTo>
                    <a:cubicBezTo>
                      <a:pt x="136525" y="107421"/>
                      <a:pt x="136525" y="107421"/>
                      <a:pt x="132678" y="120650"/>
                    </a:cubicBezTo>
                    <a:cubicBezTo>
                      <a:pt x="99341" y="111390"/>
                      <a:pt x="72414" y="111390"/>
                      <a:pt x="39076" y="120650"/>
                    </a:cubicBezTo>
                    <a:cubicBezTo>
                      <a:pt x="39076" y="120650"/>
                      <a:pt x="39076" y="120650"/>
                      <a:pt x="36512" y="107421"/>
                    </a:cubicBezTo>
                    <a:cubicBezTo>
                      <a:pt x="53822" y="102129"/>
                      <a:pt x="69850" y="99483"/>
                      <a:pt x="86038" y="99483"/>
                    </a:cubicBezTo>
                    <a:close/>
                    <a:moveTo>
                      <a:pt x="243681" y="99152"/>
                    </a:moveTo>
                    <a:cubicBezTo>
                      <a:pt x="260335" y="99152"/>
                      <a:pt x="276989" y="101467"/>
                      <a:pt x="295275" y="106098"/>
                    </a:cubicBezTo>
                    <a:cubicBezTo>
                      <a:pt x="295275" y="106098"/>
                      <a:pt x="295275" y="106098"/>
                      <a:pt x="292663" y="120650"/>
                    </a:cubicBezTo>
                    <a:cubicBezTo>
                      <a:pt x="257396" y="111390"/>
                      <a:pt x="231272" y="111390"/>
                      <a:pt x="196006" y="120650"/>
                    </a:cubicBezTo>
                    <a:cubicBezTo>
                      <a:pt x="196006" y="120650"/>
                      <a:pt x="196006" y="120650"/>
                      <a:pt x="192087" y="106098"/>
                    </a:cubicBezTo>
                    <a:cubicBezTo>
                      <a:pt x="210374" y="101467"/>
                      <a:pt x="227027" y="99152"/>
                      <a:pt x="243681" y="99152"/>
                    </a:cubicBezTo>
                    <a:close/>
                    <a:moveTo>
                      <a:pt x="243681" y="48711"/>
                    </a:moveTo>
                    <a:cubicBezTo>
                      <a:pt x="260335" y="48711"/>
                      <a:pt x="276989" y="51385"/>
                      <a:pt x="295275" y="56732"/>
                    </a:cubicBezTo>
                    <a:cubicBezTo>
                      <a:pt x="295275" y="56732"/>
                      <a:pt x="295275" y="56732"/>
                      <a:pt x="292663" y="71437"/>
                    </a:cubicBezTo>
                    <a:cubicBezTo>
                      <a:pt x="257396" y="60742"/>
                      <a:pt x="231272" y="60742"/>
                      <a:pt x="197312" y="71437"/>
                    </a:cubicBezTo>
                    <a:cubicBezTo>
                      <a:pt x="197312" y="71437"/>
                      <a:pt x="197312" y="71437"/>
                      <a:pt x="192087" y="56732"/>
                    </a:cubicBezTo>
                    <a:cubicBezTo>
                      <a:pt x="210374" y="51385"/>
                      <a:pt x="227027" y="48711"/>
                      <a:pt x="243681" y="48711"/>
                    </a:cubicBezTo>
                    <a:close/>
                    <a:moveTo>
                      <a:pt x="85725" y="48683"/>
                    </a:moveTo>
                    <a:cubicBezTo>
                      <a:pt x="102122" y="48683"/>
                      <a:pt x="118520" y="51329"/>
                      <a:pt x="136525" y="56621"/>
                    </a:cubicBezTo>
                    <a:cubicBezTo>
                      <a:pt x="136525" y="56621"/>
                      <a:pt x="136525" y="56621"/>
                      <a:pt x="132667" y="69850"/>
                    </a:cubicBezTo>
                    <a:cubicBezTo>
                      <a:pt x="99229" y="60590"/>
                      <a:pt x="72221" y="60590"/>
                      <a:pt x="38783" y="69850"/>
                    </a:cubicBezTo>
                    <a:lnTo>
                      <a:pt x="34925" y="56621"/>
                    </a:lnTo>
                    <a:cubicBezTo>
                      <a:pt x="52930" y="51329"/>
                      <a:pt x="69327" y="48683"/>
                      <a:pt x="85725" y="48683"/>
                    </a:cubicBezTo>
                    <a:close/>
                    <a:moveTo>
                      <a:pt x="245779" y="12700"/>
                    </a:moveTo>
                    <a:cubicBezTo>
                      <a:pt x="224915" y="12700"/>
                      <a:pt x="201443" y="16579"/>
                      <a:pt x="171450" y="28215"/>
                    </a:cubicBezTo>
                    <a:cubicBezTo>
                      <a:pt x="171450" y="28215"/>
                      <a:pt x="171450" y="28215"/>
                      <a:pt x="171450" y="263525"/>
                    </a:cubicBezTo>
                    <a:cubicBezTo>
                      <a:pt x="176666" y="262232"/>
                      <a:pt x="185794" y="259646"/>
                      <a:pt x="192314" y="257061"/>
                    </a:cubicBezTo>
                    <a:cubicBezTo>
                      <a:pt x="185794" y="238960"/>
                      <a:pt x="191010" y="219566"/>
                      <a:pt x="205355" y="205344"/>
                    </a:cubicBezTo>
                    <a:cubicBezTo>
                      <a:pt x="226219" y="184657"/>
                      <a:pt x="258819" y="184657"/>
                      <a:pt x="279684" y="205344"/>
                    </a:cubicBezTo>
                    <a:cubicBezTo>
                      <a:pt x="294028" y="218273"/>
                      <a:pt x="299244" y="238960"/>
                      <a:pt x="294028" y="257061"/>
                    </a:cubicBezTo>
                    <a:cubicBezTo>
                      <a:pt x="301852" y="258353"/>
                      <a:pt x="312284" y="262232"/>
                      <a:pt x="317500" y="263525"/>
                    </a:cubicBezTo>
                    <a:lnTo>
                      <a:pt x="317500" y="28215"/>
                    </a:lnTo>
                    <a:cubicBezTo>
                      <a:pt x="288812" y="17872"/>
                      <a:pt x="266643" y="12700"/>
                      <a:pt x="245779" y="12700"/>
                    </a:cubicBezTo>
                    <a:close/>
                    <a:moveTo>
                      <a:pt x="84931" y="12700"/>
                    </a:moveTo>
                    <a:cubicBezTo>
                      <a:pt x="63004" y="12700"/>
                      <a:pt x="42366" y="17872"/>
                      <a:pt x="12700" y="28215"/>
                    </a:cubicBezTo>
                    <a:cubicBezTo>
                      <a:pt x="12700" y="28215"/>
                      <a:pt x="12700" y="28215"/>
                      <a:pt x="12700" y="263525"/>
                    </a:cubicBezTo>
                    <a:cubicBezTo>
                      <a:pt x="41077" y="254475"/>
                      <a:pt x="63004" y="249303"/>
                      <a:pt x="84931" y="249303"/>
                    </a:cubicBezTo>
                    <a:cubicBezTo>
                      <a:pt x="106859" y="249303"/>
                      <a:pt x="128786" y="254475"/>
                      <a:pt x="157163" y="263525"/>
                    </a:cubicBezTo>
                    <a:lnTo>
                      <a:pt x="157163" y="28215"/>
                    </a:lnTo>
                    <a:cubicBezTo>
                      <a:pt x="128786" y="17872"/>
                      <a:pt x="106859" y="12700"/>
                      <a:pt x="84931" y="12700"/>
                    </a:cubicBezTo>
                    <a:close/>
                    <a:moveTo>
                      <a:pt x="86835" y="0"/>
                    </a:moveTo>
                    <a:cubicBezTo>
                      <a:pt x="110164" y="0"/>
                      <a:pt x="133493" y="5175"/>
                      <a:pt x="165894" y="15525"/>
                    </a:cubicBezTo>
                    <a:cubicBezTo>
                      <a:pt x="198295" y="5175"/>
                      <a:pt x="221624" y="0"/>
                      <a:pt x="244953" y="0"/>
                    </a:cubicBezTo>
                    <a:cubicBezTo>
                      <a:pt x="269578" y="0"/>
                      <a:pt x="294203" y="5175"/>
                      <a:pt x="326604" y="16819"/>
                    </a:cubicBezTo>
                    <a:cubicBezTo>
                      <a:pt x="329196" y="18113"/>
                      <a:pt x="331788" y="20700"/>
                      <a:pt x="331788" y="23288"/>
                    </a:cubicBezTo>
                    <a:cubicBezTo>
                      <a:pt x="331788" y="23288"/>
                      <a:pt x="331788" y="23288"/>
                      <a:pt x="331788" y="274276"/>
                    </a:cubicBezTo>
                    <a:cubicBezTo>
                      <a:pt x="331788" y="280744"/>
                      <a:pt x="325308" y="280744"/>
                      <a:pt x="322716" y="280744"/>
                    </a:cubicBezTo>
                    <a:cubicBezTo>
                      <a:pt x="313643" y="276863"/>
                      <a:pt x="299387" y="272982"/>
                      <a:pt x="289019" y="269101"/>
                    </a:cubicBezTo>
                    <a:cubicBezTo>
                      <a:pt x="287723" y="271688"/>
                      <a:pt x="286427" y="272982"/>
                      <a:pt x="285130" y="274276"/>
                    </a:cubicBezTo>
                    <a:cubicBezTo>
                      <a:pt x="285130" y="274276"/>
                      <a:pt x="285130" y="274276"/>
                      <a:pt x="329196" y="318263"/>
                    </a:cubicBezTo>
                    <a:cubicBezTo>
                      <a:pt x="329196" y="318263"/>
                      <a:pt x="329196" y="318263"/>
                      <a:pt x="318828" y="328613"/>
                    </a:cubicBezTo>
                    <a:cubicBezTo>
                      <a:pt x="318828" y="328613"/>
                      <a:pt x="318828" y="328613"/>
                      <a:pt x="274762" y="284626"/>
                    </a:cubicBezTo>
                    <a:cubicBezTo>
                      <a:pt x="254025" y="300151"/>
                      <a:pt x="224216" y="298857"/>
                      <a:pt x="206072" y="279451"/>
                    </a:cubicBezTo>
                    <a:cubicBezTo>
                      <a:pt x="202183" y="276863"/>
                      <a:pt x="200887" y="274276"/>
                      <a:pt x="198295" y="270394"/>
                    </a:cubicBezTo>
                    <a:cubicBezTo>
                      <a:pt x="189223" y="272982"/>
                      <a:pt x="174966" y="278157"/>
                      <a:pt x="167190" y="280744"/>
                    </a:cubicBezTo>
                    <a:cubicBezTo>
                      <a:pt x="165894" y="280744"/>
                      <a:pt x="164598" y="280744"/>
                      <a:pt x="163302" y="280744"/>
                    </a:cubicBezTo>
                    <a:cubicBezTo>
                      <a:pt x="130901" y="269101"/>
                      <a:pt x="108868" y="263926"/>
                      <a:pt x="85539" y="263926"/>
                    </a:cubicBezTo>
                    <a:cubicBezTo>
                      <a:pt x="63506" y="263926"/>
                      <a:pt x="40177" y="269101"/>
                      <a:pt x="9072" y="280744"/>
                    </a:cubicBezTo>
                    <a:cubicBezTo>
                      <a:pt x="6480" y="280744"/>
                      <a:pt x="0" y="280744"/>
                      <a:pt x="0" y="274276"/>
                    </a:cubicBezTo>
                    <a:cubicBezTo>
                      <a:pt x="0" y="274276"/>
                      <a:pt x="0" y="274276"/>
                      <a:pt x="0" y="23288"/>
                    </a:cubicBezTo>
                    <a:cubicBezTo>
                      <a:pt x="0" y="20700"/>
                      <a:pt x="2592" y="18113"/>
                      <a:pt x="5184" y="16819"/>
                    </a:cubicBezTo>
                    <a:cubicBezTo>
                      <a:pt x="37585" y="5175"/>
                      <a:pt x="62210" y="0"/>
                      <a:pt x="86835" y="0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63" name="矩形 62"/>
            <p:cNvSpPr/>
            <p:nvPr/>
          </p:nvSpPr>
          <p:spPr>
            <a:xfrm>
              <a:off x="4834643" y="3091706"/>
              <a:ext cx="2898843" cy="77990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dk2">
                      <a:lumMod val="10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schemeClr val="bg1">
                      <a:lumMod val="50000"/>
                    </a:schemeClr>
                  </a:solidFill>
                  <a:latin typeface="黑体" pitchFamily="49" charset="-122"/>
                  <a:ea typeface="黑体" pitchFamily="49" charset="-122"/>
                  <a:sym typeface="Source Han Serif SC" panose="02020400000000000000" pitchFamily="18" charset="-122"/>
                </a:rPr>
                <a:t>视算、听算结合训练</a:t>
              </a:r>
              <a:endParaRPr lang="zh-CN" altLang="en-US" sz="2400" b="1" dirty="0">
                <a:solidFill>
                  <a:schemeClr val="bg1">
                    <a:lumMod val="50000"/>
                  </a:schemeClr>
                </a:solidFill>
                <a:latin typeface="黑体" pitchFamily="49" charset="-122"/>
                <a:ea typeface="黑体" pitchFamily="49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1439692" y="3521428"/>
              <a:ext cx="10311320" cy="195525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dk2">
                      <a:lumMod val="10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 anchorCtr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          </a:t>
              </a:r>
              <a:r>
                <a:rPr lang="zh-CN" altLang="en-US" b="1" dirty="0" smtClean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视</a:t>
              </a:r>
              <a:r>
                <a:rPr lang="zh-CN" altLang="en-US" b="1" dirty="0" smtClean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算和听算是口算练习中两种基本的形式。视算是通过眼看题目脑算、口说得数；而听算则要求通过耳听、脑记和脑算，方能算出得数，难度较大。在口算中经常调换口算形式，将视算和听算相互结合起来，交替使用，可以提高学生口算的兴趣，使他们的学习心理始终保持着渴求积极状态。</a:t>
              </a:r>
              <a:endParaRPr lang="zh-CN" altLang="en-US" b="1" dirty="0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48" name="文本框 23"/>
          <p:cNvSpPr txBox="1">
            <a:spLocks noChangeArrowheads="1"/>
          </p:cNvSpPr>
          <p:nvPr/>
        </p:nvSpPr>
        <p:spPr bwMode="auto">
          <a:xfrm>
            <a:off x="1841500" y="1134110"/>
            <a:ext cx="26924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课内课外，强化训练</a:t>
            </a:r>
          </a:p>
        </p:txBody>
      </p:sp>
      <p:sp>
        <p:nvSpPr>
          <p:cNvPr id="60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61" name="图片 60" descr="徽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62" name="直接连接符 61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3"/>
          <p:cNvGrpSpPr/>
          <p:nvPr/>
        </p:nvGrpSpPr>
        <p:grpSpPr>
          <a:xfrm>
            <a:off x="1544125" y="1712949"/>
            <a:ext cx="4064000" cy="3923047"/>
            <a:chOff x="1544125" y="1712948"/>
            <a:chExt cx="4064000" cy="3923046"/>
          </a:xfrm>
        </p:grpSpPr>
        <p:grpSp>
          <p:nvGrpSpPr>
            <p:cNvPr id="5" name="Group 3"/>
            <p:cNvGrpSpPr/>
            <p:nvPr/>
          </p:nvGrpSpPr>
          <p:grpSpPr>
            <a:xfrm>
              <a:off x="4130979" y="2623012"/>
              <a:ext cx="315809" cy="399615"/>
              <a:chOff x="2943440" y="2191613"/>
              <a:chExt cx="236857" cy="299711"/>
            </a:xfrm>
          </p:grpSpPr>
          <p:sp>
            <p:nvSpPr>
              <p:cNvPr id="73" name="Arrow: Right 4"/>
              <p:cNvSpPr/>
              <p:nvPr/>
            </p:nvSpPr>
            <p:spPr>
              <a:xfrm rot="2160000">
                <a:off x="2943440" y="2191613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4" name="Rectangle 5"/>
              <p:cNvSpPr/>
              <p:nvPr/>
            </p:nvSpPr>
            <p:spPr>
              <a:xfrm rot="2160000">
                <a:off x="2950225" y="2230672"/>
                <a:ext cx="165800" cy="17982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544047" y="4031171"/>
              <a:ext cx="399615" cy="315809"/>
              <a:chOff x="3253241" y="3247732"/>
              <a:chExt cx="299711" cy="236857"/>
            </a:xfrm>
          </p:grpSpPr>
          <p:sp>
            <p:nvSpPr>
              <p:cNvPr id="71" name="Arrow: Right 7"/>
              <p:cNvSpPr/>
              <p:nvPr/>
            </p:nvSpPr>
            <p:spPr>
              <a:xfrm rot="6480000">
                <a:off x="3284668" y="3216305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3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2" name="Rectangle 8"/>
              <p:cNvSpPr/>
              <p:nvPr/>
            </p:nvSpPr>
            <p:spPr>
              <a:xfrm rot="17280000">
                <a:off x="3331176" y="3242457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7" name="Group 9"/>
            <p:cNvGrpSpPr/>
            <p:nvPr/>
          </p:nvGrpSpPr>
          <p:grpSpPr>
            <a:xfrm>
              <a:off x="3427159" y="4844165"/>
              <a:ext cx="315809" cy="399615"/>
              <a:chOff x="2415575" y="3857478"/>
              <a:chExt cx="236857" cy="299711"/>
            </a:xfrm>
          </p:grpSpPr>
          <p:sp>
            <p:nvSpPr>
              <p:cNvPr id="69" name="Arrow: Right 10"/>
              <p:cNvSpPr/>
              <p:nvPr/>
            </p:nvSpPr>
            <p:spPr>
              <a:xfrm rot="10800000">
                <a:off x="2415575" y="3857478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4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0" name="Rectangle 11"/>
              <p:cNvSpPr/>
              <p:nvPr/>
            </p:nvSpPr>
            <p:spPr>
              <a:xfrm>
                <a:off x="2486632" y="3917420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8" name="Group 12"/>
            <p:cNvGrpSpPr/>
            <p:nvPr/>
          </p:nvGrpSpPr>
          <p:grpSpPr>
            <a:xfrm>
              <a:off x="2214113" y="4048171"/>
              <a:ext cx="399615" cy="315809"/>
              <a:chOff x="1505791" y="3260482"/>
              <a:chExt cx="299711" cy="236857"/>
            </a:xfrm>
          </p:grpSpPr>
          <p:sp>
            <p:nvSpPr>
              <p:cNvPr id="67" name="Arrow: Right 13"/>
              <p:cNvSpPr/>
              <p:nvPr/>
            </p:nvSpPr>
            <p:spPr>
              <a:xfrm rot="15120000">
                <a:off x="1537218" y="3229055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5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8" name="Rectangle 14"/>
              <p:cNvSpPr/>
              <p:nvPr/>
            </p:nvSpPr>
            <p:spPr>
              <a:xfrm rot="4320000">
                <a:off x="1583726" y="3322787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9" name="Group 15"/>
            <p:cNvGrpSpPr/>
            <p:nvPr/>
          </p:nvGrpSpPr>
          <p:grpSpPr>
            <a:xfrm>
              <a:off x="2691002" y="2633520"/>
              <a:ext cx="315809" cy="399615"/>
              <a:chOff x="1863457" y="2199494"/>
              <a:chExt cx="236857" cy="299711"/>
            </a:xfrm>
          </p:grpSpPr>
          <p:sp>
            <p:nvSpPr>
              <p:cNvPr id="65" name="Arrow: Right 16"/>
              <p:cNvSpPr/>
              <p:nvPr/>
            </p:nvSpPr>
            <p:spPr>
              <a:xfrm rot="19440000">
                <a:off x="1863457" y="2199494"/>
                <a:ext cx="236857" cy="29971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1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6" name="Rectangle 17"/>
              <p:cNvSpPr/>
              <p:nvPr/>
            </p:nvSpPr>
            <p:spPr>
              <a:xfrm rot="19440000">
                <a:off x="1870242" y="2280319"/>
                <a:ext cx="165800" cy="1798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10" name="Group 18"/>
            <p:cNvGrpSpPr/>
            <p:nvPr/>
          </p:nvGrpSpPr>
          <p:grpSpPr>
            <a:xfrm>
              <a:off x="2746391" y="2980204"/>
              <a:ext cx="1659467" cy="1659467"/>
              <a:chOff x="1016000" y="1689100"/>
              <a:chExt cx="787400" cy="787400"/>
            </a:xfrm>
          </p:grpSpPr>
          <p:grpSp>
            <p:nvGrpSpPr>
              <p:cNvPr id="11" name="Group 19"/>
              <p:cNvGrpSpPr/>
              <p:nvPr/>
            </p:nvGrpSpPr>
            <p:grpSpPr>
              <a:xfrm>
                <a:off x="10160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63" name="Oval 21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Source Han Serif SC" panose="02020400000000000000" pitchFamily="18" charset="-122"/>
                    <a:ea typeface="Source Han Serif SC" panose="02020400000000000000" pitchFamily="18" charset="-122"/>
                    <a:sym typeface="Source Han Serif SC" panose="02020400000000000000" pitchFamily="18" charset="-122"/>
                  </a:endParaRPr>
                </a:p>
              </p:txBody>
            </p:sp>
            <p:sp>
              <p:nvSpPr>
                <p:cNvPr id="64" name="Oval 22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Source Han Serif SC" panose="02020400000000000000" pitchFamily="18" charset="-122"/>
                    <a:ea typeface="Source Han Serif SC" panose="02020400000000000000" pitchFamily="18" charset="-122"/>
                    <a:sym typeface="Source Han Serif SC" panose="02020400000000000000" pitchFamily="18" charset="-122"/>
                  </a:endParaRPr>
                </a:p>
              </p:txBody>
            </p:sp>
          </p:grpSp>
          <p:sp>
            <p:nvSpPr>
              <p:cNvPr id="62" name="Freeform: Shape 20"/>
              <p:cNvSpPr/>
              <p:nvPr/>
            </p:nvSpPr>
            <p:spPr bwMode="auto">
              <a:xfrm>
                <a:off x="1267654" y="1960311"/>
                <a:ext cx="284092" cy="244978"/>
              </a:xfrm>
              <a:custGeom>
                <a:avLst/>
                <a:gdLst/>
                <a:ahLst/>
                <a:cxnLst>
                  <a:cxn ang="0">
                    <a:pos x="64" y="51"/>
                  </a:cxn>
                  <a:cxn ang="0">
                    <a:pos x="60" y="55"/>
                  </a:cxn>
                  <a:cxn ang="0">
                    <a:pos x="49" y="55"/>
                  </a:cxn>
                  <a:cxn ang="0">
                    <a:pos x="45" y="51"/>
                  </a:cxn>
                  <a:cxn ang="0">
                    <a:pos x="45" y="40"/>
                  </a:cxn>
                  <a:cxn ang="0">
                    <a:pos x="49" y="36"/>
                  </a:cxn>
                  <a:cxn ang="0">
                    <a:pos x="52" y="36"/>
                  </a:cxn>
                  <a:cxn ang="0">
                    <a:pos x="52" y="30"/>
                  </a:cxn>
                  <a:cxn ang="0">
                    <a:pos x="34" y="30"/>
                  </a:cxn>
                  <a:cxn ang="0">
                    <a:pos x="34" y="36"/>
                  </a:cxn>
                  <a:cxn ang="0">
                    <a:pos x="37" y="36"/>
                  </a:cxn>
                  <a:cxn ang="0">
                    <a:pos x="41" y="40"/>
                  </a:cxn>
                  <a:cxn ang="0">
                    <a:pos x="41" y="51"/>
                  </a:cxn>
                  <a:cxn ang="0">
                    <a:pos x="37" y="55"/>
                  </a:cxn>
                  <a:cxn ang="0">
                    <a:pos x="26" y="55"/>
                  </a:cxn>
                  <a:cxn ang="0">
                    <a:pos x="23" y="51"/>
                  </a:cxn>
                  <a:cxn ang="0">
                    <a:pos x="23" y="40"/>
                  </a:cxn>
                  <a:cxn ang="0">
                    <a:pos x="26" y="36"/>
                  </a:cxn>
                  <a:cxn ang="0">
                    <a:pos x="29" y="36"/>
                  </a:cxn>
                  <a:cxn ang="0">
                    <a:pos x="29" y="30"/>
                  </a:cxn>
                  <a:cxn ang="0">
                    <a:pos x="11" y="30"/>
                  </a:cxn>
                  <a:cxn ang="0">
                    <a:pos x="11" y="36"/>
                  </a:cxn>
                  <a:cxn ang="0">
                    <a:pos x="15" y="36"/>
                  </a:cxn>
                  <a:cxn ang="0">
                    <a:pos x="18" y="40"/>
                  </a:cxn>
                  <a:cxn ang="0">
                    <a:pos x="18" y="51"/>
                  </a:cxn>
                  <a:cxn ang="0">
                    <a:pos x="15" y="55"/>
                  </a:cxn>
                  <a:cxn ang="0">
                    <a:pos x="3" y="55"/>
                  </a:cxn>
                  <a:cxn ang="0">
                    <a:pos x="0" y="51"/>
                  </a:cxn>
                  <a:cxn ang="0">
                    <a:pos x="0" y="40"/>
                  </a:cxn>
                  <a:cxn ang="0">
                    <a:pos x="3" y="36"/>
                  </a:cxn>
                  <a:cxn ang="0">
                    <a:pos x="7" y="36"/>
                  </a:cxn>
                  <a:cxn ang="0">
                    <a:pos x="7" y="30"/>
                  </a:cxn>
                  <a:cxn ang="0">
                    <a:pos x="11" y="25"/>
                  </a:cxn>
                  <a:cxn ang="0">
                    <a:pos x="29" y="25"/>
                  </a:cxn>
                  <a:cxn ang="0">
                    <a:pos x="29" y="18"/>
                  </a:cxn>
                  <a:cxn ang="0">
                    <a:pos x="26" y="18"/>
                  </a:cxn>
                  <a:cxn ang="0">
                    <a:pos x="23" y="15"/>
                  </a:cxn>
                  <a:cxn ang="0">
                    <a:pos x="23" y="3"/>
                  </a:cxn>
                  <a:cxn ang="0">
                    <a:pos x="26" y="0"/>
                  </a:cxn>
                  <a:cxn ang="0">
                    <a:pos x="37" y="0"/>
                  </a:cxn>
                  <a:cxn ang="0">
                    <a:pos x="41" y="3"/>
                  </a:cxn>
                  <a:cxn ang="0">
                    <a:pos x="41" y="15"/>
                  </a:cxn>
                  <a:cxn ang="0">
                    <a:pos x="37" y="18"/>
                  </a:cxn>
                  <a:cxn ang="0">
                    <a:pos x="34" y="18"/>
                  </a:cxn>
                  <a:cxn ang="0">
                    <a:pos x="34" y="25"/>
                  </a:cxn>
                  <a:cxn ang="0">
                    <a:pos x="52" y="25"/>
                  </a:cxn>
                  <a:cxn ang="0">
                    <a:pos x="57" y="30"/>
                  </a:cxn>
                  <a:cxn ang="0">
                    <a:pos x="57" y="36"/>
                  </a:cxn>
                  <a:cxn ang="0">
                    <a:pos x="60" y="36"/>
                  </a:cxn>
                  <a:cxn ang="0">
                    <a:pos x="64" y="40"/>
                  </a:cxn>
                  <a:cxn ang="0">
                    <a:pos x="64" y="51"/>
                  </a:cxn>
                </a:cxnLst>
                <a:rect l="0" t="0" r="r" b="b"/>
                <a:pathLst>
                  <a:path w="64" h="55">
                    <a:moveTo>
                      <a:pt x="64" y="51"/>
                    </a:moveTo>
                    <a:cubicBezTo>
                      <a:pt x="64" y="53"/>
                      <a:pt x="62" y="55"/>
                      <a:pt x="60" y="55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7" y="55"/>
                      <a:pt x="45" y="53"/>
                      <a:pt x="45" y="5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38"/>
                      <a:pt x="47" y="36"/>
                      <a:pt x="49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9" y="36"/>
                      <a:pt x="41" y="38"/>
                      <a:pt x="41" y="40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3"/>
                      <a:pt x="39" y="55"/>
                      <a:pt x="37" y="55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4" y="55"/>
                      <a:pt x="23" y="53"/>
                      <a:pt x="23" y="51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38"/>
                      <a:pt x="24" y="36"/>
                      <a:pt x="26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7" y="36"/>
                      <a:pt x="18" y="38"/>
                      <a:pt x="18" y="40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3"/>
                      <a:pt x="17" y="55"/>
                      <a:pt x="15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5"/>
                      <a:pt x="0" y="53"/>
                      <a:pt x="0" y="5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6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27"/>
                      <a:pt x="9" y="25"/>
                      <a:pt x="11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4" y="18"/>
                      <a:pt x="23" y="17"/>
                      <a:pt x="23" y="15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4" y="0"/>
                      <a:pt x="2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0"/>
                      <a:pt x="41" y="1"/>
                      <a:pt x="41" y="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7"/>
                      <a:pt x="39" y="18"/>
                      <a:pt x="37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5" y="25"/>
                      <a:pt x="57" y="27"/>
                      <a:pt x="57" y="30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2" y="36"/>
                      <a:pt x="64" y="38"/>
                      <a:pt x="64" y="40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12" name="Group 23"/>
            <p:cNvGrpSpPr/>
            <p:nvPr/>
          </p:nvGrpSpPr>
          <p:grpSpPr>
            <a:xfrm>
              <a:off x="2984103" y="1712948"/>
              <a:ext cx="1184043" cy="1184043"/>
              <a:chOff x="2083284" y="1636066"/>
              <a:chExt cx="888032" cy="888032"/>
            </a:xfrm>
          </p:grpSpPr>
          <p:sp>
            <p:nvSpPr>
              <p:cNvPr id="59" name="Oval 24"/>
              <p:cNvSpPr/>
              <p:nvPr/>
            </p:nvSpPr>
            <p:spPr>
              <a:xfrm>
                <a:off x="2083284" y="1636066"/>
                <a:ext cx="888032" cy="888032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0" name="Freeform: Shape 25"/>
              <p:cNvSpPr/>
              <p:nvPr/>
            </p:nvSpPr>
            <p:spPr bwMode="auto">
              <a:xfrm>
                <a:off x="2357278" y="1910060"/>
                <a:ext cx="340044" cy="340044"/>
              </a:xfrm>
              <a:custGeom>
                <a:avLst/>
                <a:gdLst/>
                <a:ahLst/>
                <a:cxnLst>
                  <a:cxn ang="0">
                    <a:pos x="55" y="31"/>
                  </a:cxn>
                  <a:cxn ang="0">
                    <a:pos x="54" y="33"/>
                  </a:cxn>
                  <a:cxn ang="0">
                    <a:pos x="47" y="34"/>
                  </a:cxn>
                  <a:cxn ang="0">
                    <a:pos x="46" y="37"/>
                  </a:cxn>
                  <a:cxn ang="0">
                    <a:pos x="49" y="42"/>
                  </a:cxn>
                  <a:cxn ang="0">
                    <a:pos x="50" y="43"/>
                  </a:cxn>
                  <a:cxn ang="0">
                    <a:pos x="49" y="44"/>
                  </a:cxn>
                  <a:cxn ang="0">
                    <a:pos x="43" y="50"/>
                  </a:cxn>
                  <a:cxn ang="0">
                    <a:pos x="42" y="50"/>
                  </a:cxn>
                  <a:cxn ang="0">
                    <a:pos x="37" y="46"/>
                  </a:cxn>
                  <a:cxn ang="0">
                    <a:pos x="33" y="47"/>
                  </a:cxn>
                  <a:cxn ang="0">
                    <a:pos x="32" y="54"/>
                  </a:cxn>
                  <a:cxn ang="0">
                    <a:pos x="31" y="55"/>
                  </a:cxn>
                  <a:cxn ang="0">
                    <a:pos x="23" y="55"/>
                  </a:cxn>
                  <a:cxn ang="0">
                    <a:pos x="22" y="54"/>
                  </a:cxn>
                  <a:cxn ang="0">
                    <a:pos x="21" y="47"/>
                  </a:cxn>
                  <a:cxn ang="0">
                    <a:pos x="18" y="46"/>
                  </a:cxn>
                  <a:cxn ang="0">
                    <a:pos x="13" y="50"/>
                  </a:cxn>
                  <a:cxn ang="0">
                    <a:pos x="12" y="50"/>
                  </a:cxn>
                  <a:cxn ang="0">
                    <a:pos x="11" y="50"/>
                  </a:cxn>
                  <a:cxn ang="0">
                    <a:pos x="5" y="44"/>
                  </a:cxn>
                  <a:cxn ang="0">
                    <a:pos x="5" y="43"/>
                  </a:cxn>
                  <a:cxn ang="0">
                    <a:pos x="5" y="42"/>
                  </a:cxn>
                  <a:cxn ang="0">
                    <a:pos x="9" y="37"/>
                  </a:cxn>
                  <a:cxn ang="0">
                    <a:pos x="7" y="33"/>
                  </a:cxn>
                  <a:cxn ang="0">
                    <a:pos x="1" y="33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1" y="22"/>
                  </a:cxn>
                  <a:cxn ang="0">
                    <a:pos x="7" y="2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8" y="9"/>
                  </a:cxn>
                  <a:cxn ang="0">
                    <a:pos x="21" y="8"/>
                  </a:cxn>
                  <a:cxn ang="0">
                    <a:pos x="22" y="1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2" y="1"/>
                  </a:cxn>
                  <a:cxn ang="0">
                    <a:pos x="33" y="8"/>
                  </a:cxn>
                  <a:cxn ang="0">
                    <a:pos x="37" y="9"/>
                  </a:cxn>
                  <a:cxn ang="0">
                    <a:pos x="42" y="5"/>
                  </a:cxn>
                  <a:cxn ang="0">
                    <a:pos x="43" y="5"/>
                  </a:cxn>
                  <a:cxn ang="0">
                    <a:pos x="43" y="5"/>
                  </a:cxn>
                  <a:cxn ang="0">
                    <a:pos x="49" y="11"/>
                  </a:cxn>
                  <a:cxn ang="0">
                    <a:pos x="50" y="12"/>
                  </a:cxn>
                  <a:cxn ang="0">
                    <a:pos x="49" y="13"/>
                  </a:cxn>
                  <a:cxn ang="0">
                    <a:pos x="46" y="18"/>
                  </a:cxn>
                  <a:cxn ang="0">
                    <a:pos x="47" y="21"/>
                  </a:cxn>
                  <a:cxn ang="0">
                    <a:pos x="54" y="22"/>
                  </a:cxn>
                  <a:cxn ang="0">
                    <a:pos x="55" y="23"/>
                  </a:cxn>
                  <a:cxn ang="0">
                    <a:pos x="55" y="31"/>
                  </a:cxn>
                  <a:cxn ang="0">
                    <a:pos x="27" y="18"/>
                  </a:cxn>
                  <a:cxn ang="0">
                    <a:pos x="18" y="27"/>
                  </a:cxn>
                  <a:cxn ang="0">
                    <a:pos x="27" y="36"/>
                  </a:cxn>
                  <a:cxn ang="0">
                    <a:pos x="36" y="27"/>
                  </a:cxn>
                  <a:cxn ang="0">
                    <a:pos x="27" y="18"/>
                  </a:cxn>
                </a:cxnLst>
                <a:rect l="0" t="0" r="r" b="b"/>
                <a:pathLst>
                  <a:path w="55" h="55">
                    <a:moveTo>
                      <a:pt x="55" y="31"/>
                    </a:moveTo>
                    <a:cubicBezTo>
                      <a:pt x="55" y="32"/>
                      <a:pt x="54" y="33"/>
                      <a:pt x="54" y="33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5"/>
                      <a:pt x="46" y="36"/>
                      <a:pt x="46" y="37"/>
                    </a:cubicBezTo>
                    <a:cubicBezTo>
                      <a:pt x="47" y="39"/>
                      <a:pt x="48" y="40"/>
                      <a:pt x="49" y="42"/>
                    </a:cubicBezTo>
                    <a:cubicBezTo>
                      <a:pt x="50" y="42"/>
                      <a:pt x="50" y="42"/>
                      <a:pt x="50" y="43"/>
                    </a:cubicBezTo>
                    <a:cubicBezTo>
                      <a:pt x="50" y="43"/>
                      <a:pt x="50" y="43"/>
                      <a:pt x="49" y="44"/>
                    </a:cubicBezTo>
                    <a:cubicBezTo>
                      <a:pt x="49" y="45"/>
                      <a:pt x="44" y="50"/>
                      <a:pt x="43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6" y="46"/>
                      <a:pt x="35" y="47"/>
                      <a:pt x="33" y="47"/>
                    </a:cubicBezTo>
                    <a:cubicBezTo>
                      <a:pt x="33" y="49"/>
                      <a:pt x="33" y="52"/>
                      <a:pt x="32" y="54"/>
                    </a:cubicBezTo>
                    <a:cubicBezTo>
                      <a:pt x="32" y="54"/>
                      <a:pt x="32" y="55"/>
                      <a:pt x="31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2" y="54"/>
                      <a:pt x="22" y="54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47"/>
                      <a:pt x="19" y="46"/>
                      <a:pt x="18" y="46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9" y="48"/>
                      <a:pt x="7" y="46"/>
                      <a:pt x="5" y="44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6" y="40"/>
                      <a:pt x="8" y="39"/>
                      <a:pt x="9" y="37"/>
                    </a:cubicBezTo>
                    <a:cubicBezTo>
                      <a:pt x="8" y="36"/>
                      <a:pt x="8" y="35"/>
                      <a:pt x="7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2"/>
                      <a:pt x="0" y="32"/>
                      <a:pt x="0" y="3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1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0"/>
                      <a:pt x="8" y="19"/>
                      <a:pt x="9" y="18"/>
                    </a:cubicBezTo>
                    <a:cubicBezTo>
                      <a:pt x="8" y="16"/>
                      <a:pt x="6" y="14"/>
                      <a:pt x="5" y="13"/>
                    </a:cubicBezTo>
                    <a:cubicBezTo>
                      <a:pt x="5" y="13"/>
                      <a:pt x="5" y="12"/>
                      <a:pt x="5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6" y="10"/>
                      <a:pt x="11" y="5"/>
                      <a:pt x="12" y="5"/>
                    </a:cubicBezTo>
                    <a:cubicBezTo>
                      <a:pt x="12" y="5"/>
                      <a:pt x="12" y="5"/>
                      <a:pt x="13" y="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8"/>
                      <a:pt x="20" y="8"/>
                      <a:pt x="21" y="8"/>
                    </a:cubicBezTo>
                    <a:cubicBezTo>
                      <a:pt x="21" y="5"/>
                      <a:pt x="21" y="3"/>
                      <a:pt x="22" y="1"/>
                    </a:cubicBezTo>
                    <a:cubicBezTo>
                      <a:pt x="22" y="0"/>
                      <a:pt x="23" y="0"/>
                      <a:pt x="23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6" y="8"/>
                      <a:pt x="37" y="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5" y="7"/>
                      <a:pt x="48" y="9"/>
                      <a:pt x="49" y="11"/>
                    </a:cubicBezTo>
                    <a:cubicBezTo>
                      <a:pt x="50" y="11"/>
                      <a:pt x="50" y="12"/>
                      <a:pt x="50" y="12"/>
                    </a:cubicBezTo>
                    <a:cubicBezTo>
                      <a:pt x="50" y="12"/>
                      <a:pt x="49" y="13"/>
                      <a:pt x="49" y="13"/>
                    </a:cubicBezTo>
                    <a:cubicBezTo>
                      <a:pt x="48" y="14"/>
                      <a:pt x="47" y="16"/>
                      <a:pt x="46" y="18"/>
                    </a:cubicBezTo>
                    <a:cubicBezTo>
                      <a:pt x="46" y="19"/>
                      <a:pt x="47" y="20"/>
                      <a:pt x="47" y="21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22"/>
                      <a:pt x="55" y="23"/>
                      <a:pt x="55" y="23"/>
                    </a:cubicBezTo>
                    <a:lnTo>
                      <a:pt x="55" y="31"/>
                    </a:lnTo>
                    <a:close/>
                    <a:moveTo>
                      <a:pt x="27" y="18"/>
                    </a:moveTo>
                    <a:cubicBezTo>
                      <a:pt x="22" y="18"/>
                      <a:pt x="18" y="22"/>
                      <a:pt x="18" y="27"/>
                    </a:cubicBezTo>
                    <a:cubicBezTo>
                      <a:pt x="18" y="32"/>
                      <a:pt x="22" y="36"/>
                      <a:pt x="27" y="36"/>
                    </a:cubicBezTo>
                    <a:cubicBezTo>
                      <a:pt x="32" y="36"/>
                      <a:pt x="36" y="32"/>
                      <a:pt x="36" y="27"/>
                    </a:cubicBezTo>
                    <a:cubicBezTo>
                      <a:pt x="36" y="22"/>
                      <a:pt x="32" y="18"/>
                      <a:pt x="27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13" name="Group 26"/>
            <p:cNvGrpSpPr/>
            <p:nvPr/>
          </p:nvGrpSpPr>
          <p:grpSpPr>
            <a:xfrm>
              <a:off x="4424082" y="2759154"/>
              <a:ext cx="1184043" cy="1184043"/>
              <a:chOff x="3163268" y="2420720"/>
              <a:chExt cx="888032" cy="888032"/>
            </a:xfrm>
          </p:grpSpPr>
          <p:sp>
            <p:nvSpPr>
              <p:cNvPr id="57" name="Oval 27"/>
              <p:cNvSpPr/>
              <p:nvPr/>
            </p:nvSpPr>
            <p:spPr>
              <a:xfrm>
                <a:off x="3163268" y="2420720"/>
                <a:ext cx="888032" cy="888032"/>
              </a:xfrm>
              <a:prstGeom prst="ellipse">
                <a:avLst/>
              </a:prstGeom>
              <a:solidFill>
                <a:schemeClr val="accent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8" name="Freeform: Shape 28"/>
              <p:cNvSpPr/>
              <p:nvPr/>
            </p:nvSpPr>
            <p:spPr bwMode="auto">
              <a:xfrm>
                <a:off x="3430119" y="2721861"/>
                <a:ext cx="354330" cy="285750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54" y="27"/>
                  </a:cxn>
                  <a:cxn ang="0">
                    <a:pos x="54" y="27"/>
                  </a:cxn>
                  <a:cxn ang="0">
                    <a:pos x="53" y="27"/>
                  </a:cxn>
                  <a:cxn ang="0">
                    <a:pos x="28" y="6"/>
                  </a:cxn>
                  <a:cxn ang="0">
                    <a:pos x="4" y="27"/>
                  </a:cxn>
                  <a:cxn ang="0">
                    <a:pos x="3" y="27"/>
                  </a:cxn>
                  <a:cxn ang="0">
                    <a:pos x="2" y="27"/>
                  </a:cxn>
                  <a:cxn ang="0">
                    <a:pos x="0" y="24"/>
                  </a:cxn>
                  <a:cxn ang="0">
                    <a:pos x="0" y="23"/>
                  </a:cxn>
                  <a:cxn ang="0">
                    <a:pos x="26" y="1"/>
                  </a:cxn>
                  <a:cxn ang="0">
                    <a:pos x="31" y="1"/>
                  </a:cxn>
                  <a:cxn ang="0">
                    <a:pos x="40" y="8"/>
                  </a:cxn>
                  <a:cxn ang="0">
                    <a:pos x="40" y="1"/>
                  </a:cxn>
                  <a:cxn ang="0">
                    <a:pos x="41" y="0"/>
                  </a:cxn>
                  <a:cxn ang="0">
                    <a:pos x="48" y="0"/>
                  </a:cxn>
                  <a:cxn ang="0">
                    <a:pos x="49" y="1"/>
                  </a:cxn>
                  <a:cxn ang="0">
                    <a:pos x="49" y="16"/>
                  </a:cxn>
                  <a:cxn ang="0">
                    <a:pos x="57" y="23"/>
                  </a:cxn>
                  <a:cxn ang="0">
                    <a:pos x="57" y="24"/>
                  </a:cxn>
                  <a:cxn ang="0">
                    <a:pos x="55" y="27"/>
                  </a:cxn>
                  <a:cxn ang="0">
                    <a:pos x="49" y="44"/>
                  </a:cxn>
                  <a:cxn ang="0">
                    <a:pos x="47" y="46"/>
                  </a:cxn>
                  <a:cxn ang="0">
                    <a:pos x="33" y="46"/>
                  </a:cxn>
                  <a:cxn ang="0">
                    <a:pos x="33" y="32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10" y="46"/>
                  </a:cxn>
                  <a:cxn ang="0">
                    <a:pos x="8" y="44"/>
                  </a:cxn>
                  <a:cxn ang="0">
                    <a:pos x="8" y="27"/>
                  </a:cxn>
                  <a:cxn ang="0">
                    <a:pos x="8" y="26"/>
                  </a:cxn>
                  <a:cxn ang="0">
                    <a:pos x="28" y="9"/>
                  </a:cxn>
                  <a:cxn ang="0">
                    <a:pos x="49" y="26"/>
                  </a:cxn>
                  <a:cxn ang="0">
                    <a:pos x="49" y="27"/>
                  </a:cxn>
                  <a:cxn ang="0">
                    <a:pos x="49" y="44"/>
                  </a:cxn>
                </a:cxnLst>
                <a:rect l="0" t="0" r="r" b="b"/>
                <a:pathLst>
                  <a:path w="57" h="46">
                    <a:moveTo>
                      <a:pt x="55" y="27"/>
                    </a:moveTo>
                    <a:cubicBezTo>
                      <a:pt x="55" y="27"/>
                      <a:pt x="54" y="27"/>
                      <a:pt x="54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7"/>
                      <a:pt x="53" y="27"/>
                      <a:pt x="53" y="2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3" y="27"/>
                      <a:pt x="3" y="27"/>
                    </a:cubicBezTo>
                    <a:cubicBezTo>
                      <a:pt x="3" y="27"/>
                      <a:pt x="2" y="27"/>
                      <a:pt x="2" y="2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30" y="0"/>
                      <a:pt x="31" y="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40" y="0"/>
                      <a:pt x="4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0"/>
                      <a:pt x="49" y="1"/>
                      <a:pt x="49" y="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7" y="24"/>
                      <a:pt x="57" y="24"/>
                    </a:cubicBezTo>
                    <a:lnTo>
                      <a:pt x="55" y="27"/>
                    </a:lnTo>
                    <a:close/>
                    <a:moveTo>
                      <a:pt x="49" y="44"/>
                    </a:moveTo>
                    <a:cubicBezTo>
                      <a:pt x="49" y="45"/>
                      <a:pt x="48" y="46"/>
                      <a:pt x="47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8" y="45"/>
                      <a:pt x="8" y="44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6"/>
                      <a:pt x="8" y="2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49" y="27"/>
                      <a:pt x="49" y="27"/>
                    </a:cubicBezTo>
                    <a:lnTo>
                      <a:pt x="49" y="4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14" name="Group 29"/>
            <p:cNvGrpSpPr/>
            <p:nvPr/>
          </p:nvGrpSpPr>
          <p:grpSpPr>
            <a:xfrm>
              <a:off x="3874059" y="4451951"/>
              <a:ext cx="1184043" cy="1184043"/>
              <a:chOff x="2750751" y="3690318"/>
              <a:chExt cx="888032" cy="888032"/>
            </a:xfrm>
          </p:grpSpPr>
          <p:sp>
            <p:nvSpPr>
              <p:cNvPr id="55" name="Oval 30"/>
              <p:cNvSpPr/>
              <p:nvPr/>
            </p:nvSpPr>
            <p:spPr>
              <a:xfrm>
                <a:off x="2750751" y="3690318"/>
                <a:ext cx="888032" cy="888032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6" name="Freeform: Shape 31"/>
              <p:cNvSpPr/>
              <p:nvPr/>
            </p:nvSpPr>
            <p:spPr bwMode="auto">
              <a:xfrm>
                <a:off x="2996170" y="3978600"/>
                <a:ext cx="397194" cy="311468"/>
              </a:xfrm>
              <a:custGeom>
                <a:avLst/>
                <a:gdLst/>
                <a:ahLst/>
                <a:cxnLst>
                  <a:cxn ang="0">
                    <a:pos x="45" y="14"/>
                  </a:cxn>
                  <a:cxn ang="0">
                    <a:pos x="32" y="10"/>
                  </a:cxn>
                  <a:cxn ang="0">
                    <a:pos x="18" y="14"/>
                  </a:cxn>
                  <a:cxn ang="0">
                    <a:pos x="0" y="14"/>
                  </a:cxn>
                  <a:cxn ang="0">
                    <a:pos x="64" y="14"/>
                  </a:cxn>
                  <a:cxn ang="0">
                    <a:pos x="0" y="15"/>
                  </a:cxn>
                  <a:cxn ang="0">
                    <a:pos x="18" y="20"/>
                  </a:cxn>
                  <a:cxn ang="0">
                    <a:pos x="2" y="22"/>
                  </a:cxn>
                  <a:cxn ang="0">
                    <a:pos x="9" y="35"/>
                  </a:cxn>
                  <a:cxn ang="0">
                    <a:pos x="1" y="36"/>
                  </a:cxn>
                  <a:cxn ang="0">
                    <a:pos x="0" y="28"/>
                  </a:cxn>
                  <a:cxn ang="0">
                    <a:pos x="8" y="27"/>
                  </a:cxn>
                  <a:cxn ang="0">
                    <a:pos x="9" y="35"/>
                  </a:cxn>
                  <a:cxn ang="0">
                    <a:pos x="15" y="50"/>
                  </a:cxn>
                  <a:cxn ang="0">
                    <a:pos x="7" y="49"/>
                  </a:cxn>
                  <a:cxn ang="0">
                    <a:pos x="8" y="41"/>
                  </a:cxn>
                  <a:cxn ang="0">
                    <a:pos x="16" y="42"/>
                  </a:cxn>
                  <a:cxn ang="0">
                    <a:pos x="23" y="35"/>
                  </a:cxn>
                  <a:cxn ang="0">
                    <a:pos x="15" y="36"/>
                  </a:cxn>
                  <a:cxn ang="0">
                    <a:pos x="13" y="28"/>
                  </a:cxn>
                  <a:cxn ang="0">
                    <a:pos x="21" y="27"/>
                  </a:cxn>
                  <a:cxn ang="0">
                    <a:pos x="23" y="35"/>
                  </a:cxn>
                  <a:cxn ang="0">
                    <a:pos x="28" y="50"/>
                  </a:cxn>
                  <a:cxn ang="0">
                    <a:pos x="20" y="49"/>
                  </a:cxn>
                  <a:cxn ang="0">
                    <a:pos x="21" y="41"/>
                  </a:cxn>
                  <a:cxn ang="0">
                    <a:pos x="29" y="42"/>
                  </a:cxn>
                  <a:cxn ang="0">
                    <a:pos x="36" y="35"/>
                  </a:cxn>
                  <a:cxn ang="0">
                    <a:pos x="28" y="36"/>
                  </a:cxn>
                  <a:cxn ang="0">
                    <a:pos x="27" y="28"/>
                  </a:cxn>
                  <a:cxn ang="0">
                    <a:pos x="35" y="27"/>
                  </a:cxn>
                  <a:cxn ang="0">
                    <a:pos x="36" y="35"/>
                  </a:cxn>
                  <a:cxn ang="0">
                    <a:pos x="42" y="50"/>
                  </a:cxn>
                  <a:cxn ang="0">
                    <a:pos x="34" y="49"/>
                  </a:cxn>
                  <a:cxn ang="0">
                    <a:pos x="35" y="41"/>
                  </a:cxn>
                  <a:cxn ang="0">
                    <a:pos x="43" y="42"/>
                  </a:cxn>
                  <a:cxn ang="0">
                    <a:pos x="50" y="35"/>
                  </a:cxn>
                  <a:cxn ang="0">
                    <a:pos x="42" y="36"/>
                  </a:cxn>
                  <a:cxn ang="0">
                    <a:pos x="41" y="28"/>
                  </a:cxn>
                  <a:cxn ang="0">
                    <a:pos x="49" y="27"/>
                  </a:cxn>
                  <a:cxn ang="0">
                    <a:pos x="50" y="35"/>
                  </a:cxn>
                  <a:cxn ang="0">
                    <a:pos x="61" y="22"/>
                  </a:cxn>
                  <a:cxn ang="0">
                    <a:pos x="45" y="20"/>
                  </a:cxn>
                  <a:cxn ang="0">
                    <a:pos x="64" y="15"/>
                  </a:cxn>
                  <a:cxn ang="0">
                    <a:pos x="57" y="49"/>
                  </a:cxn>
                  <a:cxn ang="0">
                    <a:pos x="49" y="50"/>
                  </a:cxn>
                  <a:cxn ang="0">
                    <a:pos x="48" y="42"/>
                  </a:cxn>
                  <a:cxn ang="0">
                    <a:pos x="56" y="41"/>
                  </a:cxn>
                  <a:cxn ang="0">
                    <a:pos x="57" y="49"/>
                  </a:cxn>
                  <a:cxn ang="0">
                    <a:pos x="63" y="36"/>
                  </a:cxn>
                  <a:cxn ang="0">
                    <a:pos x="55" y="35"/>
                  </a:cxn>
                  <a:cxn ang="0">
                    <a:pos x="56" y="27"/>
                  </a:cxn>
                  <a:cxn ang="0">
                    <a:pos x="64" y="28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2"/>
                      <a:pt x="44" y="10"/>
                      <a:pt x="32" y="10"/>
                    </a:cubicBezTo>
                    <a:cubicBezTo>
                      <a:pt x="19" y="10"/>
                      <a:pt x="18" y="12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1"/>
                      <a:pt x="4" y="0"/>
                      <a:pt x="32" y="0"/>
                    </a:cubicBezTo>
                    <a:cubicBezTo>
                      <a:pt x="59" y="0"/>
                      <a:pt x="64" y="11"/>
                      <a:pt x="64" y="14"/>
                    </a:cubicBezTo>
                    <a:close/>
                    <a:moveTo>
                      <a:pt x="0" y="2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1"/>
                      <a:pt x="17" y="22"/>
                      <a:pt x="1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1"/>
                      <a:pt x="0" y="20"/>
                    </a:cubicBezTo>
                    <a:close/>
                    <a:moveTo>
                      <a:pt x="9" y="35"/>
                    </a:moveTo>
                    <a:cubicBezTo>
                      <a:pt x="9" y="36"/>
                      <a:pt x="8" y="36"/>
                      <a:pt x="8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0" y="36"/>
                      <a:pt x="0" y="36"/>
                      <a:pt x="0" y="3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9" y="27"/>
                      <a:pt x="9" y="28"/>
                    </a:cubicBezTo>
                    <a:lnTo>
                      <a:pt x="9" y="35"/>
                    </a:lnTo>
                    <a:close/>
                    <a:moveTo>
                      <a:pt x="16" y="49"/>
                    </a:moveTo>
                    <a:cubicBezTo>
                      <a:pt x="16" y="49"/>
                      <a:pt x="15" y="50"/>
                      <a:pt x="15" y="50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7" y="50"/>
                      <a:pt x="7" y="49"/>
                      <a:pt x="7" y="4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1"/>
                      <a:pt x="7" y="41"/>
                      <a:pt x="8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6" y="41"/>
                      <a:pt x="16" y="42"/>
                    </a:cubicBezTo>
                    <a:lnTo>
                      <a:pt x="16" y="49"/>
                    </a:lnTo>
                    <a:close/>
                    <a:moveTo>
                      <a:pt x="23" y="35"/>
                    </a:moveTo>
                    <a:cubicBezTo>
                      <a:pt x="23" y="36"/>
                      <a:pt x="22" y="36"/>
                      <a:pt x="21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4" y="36"/>
                      <a:pt x="13" y="36"/>
                      <a:pt x="13" y="35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4" y="27"/>
                      <a:pt x="15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2" y="27"/>
                      <a:pt x="23" y="27"/>
                      <a:pt x="23" y="28"/>
                    </a:cubicBezTo>
                    <a:lnTo>
                      <a:pt x="23" y="35"/>
                    </a:lnTo>
                    <a:close/>
                    <a:moveTo>
                      <a:pt x="29" y="49"/>
                    </a:moveTo>
                    <a:cubicBezTo>
                      <a:pt x="29" y="49"/>
                      <a:pt x="29" y="50"/>
                      <a:pt x="28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0" y="49"/>
                      <a:pt x="20" y="49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1"/>
                      <a:pt x="21" y="41"/>
                      <a:pt x="21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29" y="42"/>
                    </a:cubicBezTo>
                    <a:lnTo>
                      <a:pt x="29" y="49"/>
                    </a:lnTo>
                    <a:close/>
                    <a:moveTo>
                      <a:pt x="36" y="35"/>
                    </a:moveTo>
                    <a:cubicBezTo>
                      <a:pt x="36" y="36"/>
                      <a:pt x="36" y="36"/>
                      <a:pt x="35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7" y="36"/>
                      <a:pt x="27" y="35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6" y="27"/>
                      <a:pt x="36" y="27"/>
                      <a:pt x="36" y="28"/>
                    </a:cubicBezTo>
                    <a:lnTo>
                      <a:pt x="36" y="35"/>
                    </a:lnTo>
                    <a:close/>
                    <a:moveTo>
                      <a:pt x="43" y="49"/>
                    </a:moveTo>
                    <a:cubicBezTo>
                      <a:pt x="43" y="49"/>
                      <a:pt x="43" y="50"/>
                      <a:pt x="42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50"/>
                      <a:pt x="34" y="49"/>
                      <a:pt x="34" y="49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1"/>
                      <a:pt x="35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3" y="41"/>
                      <a:pt x="43" y="41"/>
                      <a:pt x="43" y="42"/>
                    </a:cubicBezTo>
                    <a:lnTo>
                      <a:pt x="43" y="49"/>
                    </a:lnTo>
                    <a:close/>
                    <a:moveTo>
                      <a:pt x="50" y="35"/>
                    </a:moveTo>
                    <a:cubicBezTo>
                      <a:pt x="50" y="36"/>
                      <a:pt x="50" y="36"/>
                      <a:pt x="49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1" y="36"/>
                      <a:pt x="41" y="36"/>
                      <a:pt x="41" y="35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7"/>
                      <a:pt x="42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50" y="27"/>
                      <a:pt x="50" y="27"/>
                      <a:pt x="50" y="28"/>
                    </a:cubicBezTo>
                    <a:lnTo>
                      <a:pt x="50" y="35"/>
                    </a:lnTo>
                    <a:close/>
                    <a:moveTo>
                      <a:pt x="64" y="20"/>
                    </a:moveTo>
                    <a:cubicBezTo>
                      <a:pt x="64" y="21"/>
                      <a:pt x="63" y="22"/>
                      <a:pt x="61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6" y="22"/>
                      <a:pt x="45" y="21"/>
                      <a:pt x="45" y="20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64" y="15"/>
                      <a:pt x="64" y="15"/>
                      <a:pt x="64" y="15"/>
                    </a:cubicBezTo>
                    <a:lnTo>
                      <a:pt x="64" y="20"/>
                    </a:lnTo>
                    <a:close/>
                    <a:moveTo>
                      <a:pt x="57" y="49"/>
                    </a:moveTo>
                    <a:cubicBezTo>
                      <a:pt x="57" y="49"/>
                      <a:pt x="56" y="50"/>
                      <a:pt x="56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8" y="50"/>
                      <a:pt x="48" y="49"/>
                      <a:pt x="48" y="49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1"/>
                      <a:pt x="48" y="41"/>
                      <a:pt x="49" y="41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6" y="41"/>
                      <a:pt x="57" y="41"/>
                      <a:pt x="57" y="42"/>
                    </a:cubicBezTo>
                    <a:lnTo>
                      <a:pt x="57" y="49"/>
                    </a:lnTo>
                    <a:close/>
                    <a:moveTo>
                      <a:pt x="64" y="35"/>
                    </a:moveTo>
                    <a:cubicBezTo>
                      <a:pt x="64" y="36"/>
                      <a:pt x="63" y="36"/>
                      <a:pt x="6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5" y="36"/>
                      <a:pt x="55" y="36"/>
                      <a:pt x="55" y="35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6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7"/>
                      <a:pt x="64" y="27"/>
                      <a:pt x="64" y="28"/>
                    </a:cubicBezTo>
                    <a:lnTo>
                      <a:pt x="64" y="3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15" name="Group 32"/>
            <p:cNvGrpSpPr/>
            <p:nvPr/>
          </p:nvGrpSpPr>
          <p:grpSpPr>
            <a:xfrm>
              <a:off x="2094147" y="4451951"/>
              <a:ext cx="1184043" cy="1184043"/>
              <a:chOff x="1415817" y="3690318"/>
              <a:chExt cx="888032" cy="888032"/>
            </a:xfrm>
          </p:grpSpPr>
          <p:sp>
            <p:nvSpPr>
              <p:cNvPr id="53" name="Oval 33"/>
              <p:cNvSpPr/>
              <p:nvPr/>
            </p:nvSpPr>
            <p:spPr>
              <a:xfrm>
                <a:off x="1415817" y="3690318"/>
                <a:ext cx="888032" cy="888032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4" name="Freeform: Shape 34"/>
              <p:cNvSpPr/>
              <p:nvPr/>
            </p:nvSpPr>
            <p:spPr bwMode="auto">
              <a:xfrm>
                <a:off x="1662665" y="3991459"/>
                <a:ext cx="394336" cy="285750"/>
              </a:xfrm>
              <a:custGeom>
                <a:avLst/>
                <a:gdLst/>
                <a:ahLst/>
                <a:cxnLst>
                  <a:cxn ang="0">
                    <a:pos x="64" y="42"/>
                  </a:cxn>
                  <a:cxn ang="0">
                    <a:pos x="62" y="44"/>
                  </a:cxn>
                  <a:cxn ang="0">
                    <a:pos x="61" y="45"/>
                  </a:cxn>
                  <a:cxn ang="0">
                    <a:pos x="60" y="44"/>
                  </a:cxn>
                  <a:cxn ang="0">
                    <a:pos x="45" y="30"/>
                  </a:cxn>
                  <a:cxn ang="0">
                    <a:pos x="45" y="36"/>
                  </a:cxn>
                  <a:cxn ang="0">
                    <a:pos x="35" y="46"/>
                  </a:cxn>
                  <a:cxn ang="0">
                    <a:pos x="10" y="46"/>
                  </a:cxn>
                  <a:cxn ang="0">
                    <a:pos x="0" y="36"/>
                  </a:cxn>
                  <a:cxn ang="0">
                    <a:pos x="0" y="10"/>
                  </a:cxn>
                  <a:cxn ang="0">
                    <a:pos x="10" y="0"/>
                  </a:cxn>
                  <a:cxn ang="0">
                    <a:pos x="35" y="0"/>
                  </a:cxn>
                  <a:cxn ang="0">
                    <a:pos x="45" y="10"/>
                  </a:cxn>
                  <a:cxn ang="0">
                    <a:pos x="45" y="16"/>
                  </a:cxn>
                  <a:cxn ang="0">
                    <a:pos x="60" y="2"/>
                  </a:cxn>
                  <a:cxn ang="0">
                    <a:pos x="61" y="1"/>
                  </a:cxn>
                  <a:cxn ang="0">
                    <a:pos x="62" y="1"/>
                  </a:cxn>
                  <a:cxn ang="0">
                    <a:pos x="64" y="4"/>
                  </a:cxn>
                  <a:cxn ang="0">
                    <a:pos x="64" y="42"/>
                  </a:cxn>
                </a:cxnLst>
                <a:rect l="0" t="0" r="r" b="b"/>
                <a:pathLst>
                  <a:path w="64" h="46">
                    <a:moveTo>
                      <a:pt x="64" y="42"/>
                    </a:moveTo>
                    <a:cubicBezTo>
                      <a:pt x="64" y="43"/>
                      <a:pt x="63" y="44"/>
                      <a:pt x="62" y="44"/>
                    </a:cubicBezTo>
                    <a:cubicBezTo>
                      <a:pt x="62" y="45"/>
                      <a:pt x="62" y="45"/>
                      <a:pt x="61" y="45"/>
                    </a:cubicBezTo>
                    <a:cubicBezTo>
                      <a:pt x="61" y="45"/>
                      <a:pt x="60" y="44"/>
                      <a:pt x="60" y="44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41"/>
                      <a:pt x="41" y="46"/>
                      <a:pt x="35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4" y="46"/>
                      <a:pt x="0" y="41"/>
                      <a:pt x="0" y="3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1" y="0"/>
                      <a:pt x="45" y="5"/>
                      <a:pt x="45" y="10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1"/>
                      <a:pt x="61" y="1"/>
                      <a:pt x="61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3" y="2"/>
                      <a:pt x="64" y="3"/>
                      <a:pt x="64" y="4"/>
                    </a:cubicBezTo>
                    <a:lnTo>
                      <a:pt x="64" y="4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16" name="Group 35"/>
            <p:cNvGrpSpPr/>
            <p:nvPr/>
          </p:nvGrpSpPr>
          <p:grpSpPr>
            <a:xfrm>
              <a:off x="1544125" y="2759154"/>
              <a:ext cx="1184043" cy="1184043"/>
              <a:chOff x="1003300" y="2420720"/>
              <a:chExt cx="888032" cy="888032"/>
            </a:xfrm>
          </p:grpSpPr>
          <p:sp>
            <p:nvSpPr>
              <p:cNvPr id="51" name="Oval 36"/>
              <p:cNvSpPr/>
              <p:nvPr/>
            </p:nvSpPr>
            <p:spPr>
              <a:xfrm>
                <a:off x="1003300" y="2420720"/>
                <a:ext cx="888032" cy="888032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2" name="Freeform: Shape 37"/>
              <p:cNvSpPr/>
              <p:nvPr/>
            </p:nvSpPr>
            <p:spPr bwMode="auto">
              <a:xfrm>
                <a:off x="1264437" y="2694714"/>
                <a:ext cx="365758" cy="340044"/>
              </a:xfrm>
              <a:custGeom>
                <a:avLst/>
                <a:gdLst/>
                <a:ahLst/>
                <a:cxnLst>
                  <a:cxn ang="0">
                    <a:pos x="10" y="37"/>
                  </a:cxn>
                  <a:cxn ang="0">
                    <a:pos x="0" y="25"/>
                  </a:cxn>
                  <a:cxn ang="0">
                    <a:pos x="6" y="18"/>
                  </a:cxn>
                  <a:cxn ang="0">
                    <a:pos x="15" y="30"/>
                  </a:cxn>
                  <a:cxn ang="0">
                    <a:pos x="10" y="37"/>
                  </a:cxn>
                  <a:cxn ang="0">
                    <a:pos x="50" y="50"/>
                  </a:cxn>
                  <a:cxn ang="0">
                    <a:pos x="43" y="55"/>
                  </a:cxn>
                  <a:cxn ang="0">
                    <a:pos x="29" y="52"/>
                  </a:cxn>
                  <a:cxn ang="0">
                    <a:pos x="15" y="55"/>
                  </a:cxn>
                  <a:cxn ang="0">
                    <a:pos x="9" y="50"/>
                  </a:cxn>
                  <a:cxn ang="0">
                    <a:pos x="29" y="29"/>
                  </a:cxn>
                  <a:cxn ang="0">
                    <a:pos x="50" y="50"/>
                  </a:cxn>
                  <a:cxn ang="0">
                    <a:pos x="21" y="21"/>
                  </a:cxn>
                  <a:cxn ang="0">
                    <a:pos x="12" y="9"/>
                  </a:cxn>
                  <a:cxn ang="0">
                    <a:pos x="18" y="0"/>
                  </a:cxn>
                  <a:cxn ang="0">
                    <a:pos x="28" y="13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41" y="0"/>
                  </a:cxn>
                  <a:cxn ang="0">
                    <a:pos x="47" y="9"/>
                  </a:cxn>
                  <a:cxn ang="0">
                    <a:pos x="38" y="21"/>
                  </a:cxn>
                  <a:cxn ang="0">
                    <a:pos x="31" y="13"/>
                  </a:cxn>
                  <a:cxn ang="0">
                    <a:pos x="59" y="25"/>
                  </a:cxn>
                  <a:cxn ang="0">
                    <a:pos x="49" y="37"/>
                  </a:cxn>
                  <a:cxn ang="0">
                    <a:pos x="44" y="30"/>
                  </a:cxn>
                  <a:cxn ang="0">
                    <a:pos x="53" y="18"/>
                  </a:cxn>
                  <a:cxn ang="0">
                    <a:pos x="59" y="25"/>
                  </a:cxn>
                </a:cxnLst>
                <a:rect l="0" t="0" r="r" b="b"/>
                <a:pathLst>
                  <a:path w="59" h="55">
                    <a:moveTo>
                      <a:pt x="10" y="37"/>
                    </a:moveTo>
                    <a:cubicBezTo>
                      <a:pt x="4" y="37"/>
                      <a:pt x="0" y="30"/>
                      <a:pt x="0" y="25"/>
                    </a:cubicBezTo>
                    <a:cubicBezTo>
                      <a:pt x="0" y="21"/>
                      <a:pt x="2" y="18"/>
                      <a:pt x="6" y="18"/>
                    </a:cubicBezTo>
                    <a:cubicBezTo>
                      <a:pt x="11" y="18"/>
                      <a:pt x="15" y="25"/>
                      <a:pt x="15" y="30"/>
                    </a:cubicBezTo>
                    <a:cubicBezTo>
                      <a:pt x="15" y="33"/>
                      <a:pt x="14" y="37"/>
                      <a:pt x="10" y="37"/>
                    </a:cubicBezTo>
                    <a:close/>
                    <a:moveTo>
                      <a:pt x="50" y="50"/>
                    </a:moveTo>
                    <a:cubicBezTo>
                      <a:pt x="50" y="54"/>
                      <a:pt x="46" y="55"/>
                      <a:pt x="43" y="55"/>
                    </a:cubicBezTo>
                    <a:cubicBezTo>
                      <a:pt x="38" y="55"/>
                      <a:pt x="34" y="52"/>
                      <a:pt x="29" y="52"/>
                    </a:cubicBezTo>
                    <a:cubicBezTo>
                      <a:pt x="25" y="52"/>
                      <a:pt x="21" y="55"/>
                      <a:pt x="15" y="55"/>
                    </a:cubicBezTo>
                    <a:cubicBezTo>
                      <a:pt x="12" y="55"/>
                      <a:pt x="9" y="54"/>
                      <a:pt x="9" y="50"/>
                    </a:cubicBezTo>
                    <a:cubicBezTo>
                      <a:pt x="9" y="41"/>
                      <a:pt x="21" y="29"/>
                      <a:pt x="29" y="29"/>
                    </a:cubicBezTo>
                    <a:cubicBezTo>
                      <a:pt x="38" y="29"/>
                      <a:pt x="50" y="41"/>
                      <a:pt x="50" y="50"/>
                    </a:cubicBezTo>
                    <a:close/>
                    <a:moveTo>
                      <a:pt x="21" y="21"/>
                    </a:moveTo>
                    <a:cubicBezTo>
                      <a:pt x="15" y="21"/>
                      <a:pt x="12" y="14"/>
                      <a:pt x="12" y="9"/>
                    </a:cubicBezTo>
                    <a:cubicBezTo>
                      <a:pt x="12" y="5"/>
                      <a:pt x="14" y="0"/>
                      <a:pt x="18" y="0"/>
                    </a:cubicBezTo>
                    <a:cubicBezTo>
                      <a:pt x="24" y="0"/>
                      <a:pt x="28" y="8"/>
                      <a:pt x="28" y="13"/>
                    </a:cubicBezTo>
                    <a:cubicBezTo>
                      <a:pt x="28" y="17"/>
                      <a:pt x="26" y="21"/>
                      <a:pt x="21" y="21"/>
                    </a:cubicBezTo>
                    <a:close/>
                    <a:moveTo>
                      <a:pt x="31" y="13"/>
                    </a:moveTo>
                    <a:cubicBezTo>
                      <a:pt x="31" y="8"/>
                      <a:pt x="35" y="0"/>
                      <a:pt x="41" y="0"/>
                    </a:cubicBezTo>
                    <a:cubicBezTo>
                      <a:pt x="45" y="0"/>
                      <a:pt x="47" y="5"/>
                      <a:pt x="47" y="9"/>
                    </a:cubicBezTo>
                    <a:cubicBezTo>
                      <a:pt x="47" y="14"/>
                      <a:pt x="44" y="21"/>
                      <a:pt x="38" y="21"/>
                    </a:cubicBezTo>
                    <a:cubicBezTo>
                      <a:pt x="33" y="21"/>
                      <a:pt x="31" y="17"/>
                      <a:pt x="31" y="13"/>
                    </a:cubicBezTo>
                    <a:close/>
                    <a:moveTo>
                      <a:pt x="59" y="25"/>
                    </a:moveTo>
                    <a:cubicBezTo>
                      <a:pt x="59" y="30"/>
                      <a:pt x="55" y="37"/>
                      <a:pt x="49" y="37"/>
                    </a:cubicBezTo>
                    <a:cubicBezTo>
                      <a:pt x="45" y="37"/>
                      <a:pt x="44" y="33"/>
                      <a:pt x="44" y="30"/>
                    </a:cubicBezTo>
                    <a:cubicBezTo>
                      <a:pt x="44" y="25"/>
                      <a:pt x="48" y="18"/>
                      <a:pt x="53" y="18"/>
                    </a:cubicBezTo>
                    <a:cubicBezTo>
                      <a:pt x="57" y="18"/>
                      <a:pt x="59" y="21"/>
                      <a:pt x="59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17" name="Group 90"/>
          <p:cNvGrpSpPr/>
          <p:nvPr/>
        </p:nvGrpSpPr>
        <p:grpSpPr>
          <a:xfrm>
            <a:off x="6100007" y="4234299"/>
            <a:ext cx="4837237" cy="609601"/>
            <a:chOff x="5831273" y="3494174"/>
            <a:chExt cx="4837237" cy="609600"/>
          </a:xfrm>
        </p:grpSpPr>
        <p:grpSp>
          <p:nvGrpSpPr>
            <p:cNvPr id="19" name="Group 64"/>
            <p:cNvGrpSpPr/>
            <p:nvPr/>
          </p:nvGrpSpPr>
          <p:grpSpPr>
            <a:xfrm>
              <a:off x="5831273" y="3494174"/>
              <a:ext cx="609600" cy="609600"/>
              <a:chOff x="5831273" y="4138950"/>
              <a:chExt cx="609600" cy="609600"/>
            </a:xfrm>
          </p:grpSpPr>
          <p:sp>
            <p:nvSpPr>
              <p:cNvPr id="32" name="Oval 65"/>
              <p:cNvSpPr/>
              <p:nvPr/>
            </p:nvSpPr>
            <p:spPr>
              <a:xfrm>
                <a:off x="5831273" y="4138950"/>
                <a:ext cx="609600" cy="6096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3">
                    <a:lumMod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3" name="Oval 66"/>
              <p:cNvSpPr/>
              <p:nvPr/>
            </p:nvSpPr>
            <p:spPr>
              <a:xfrm>
                <a:off x="5917446" y="4225125"/>
                <a:ext cx="437252" cy="43725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30" name="TextBox 74"/>
            <p:cNvSpPr txBox="1"/>
            <p:nvPr/>
          </p:nvSpPr>
          <p:spPr>
            <a:xfrm>
              <a:off x="6440873" y="3636485"/>
              <a:ext cx="4227637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480000" tIns="0" rIns="384000" bIns="0" anchor="ctr" anchorCtr="0">
              <a:normAutofit fontScale="92500" lnSpcReduction="10000"/>
            </a:bodyPr>
            <a:lstStyle/>
            <a:p>
              <a:pPr algn="l"/>
              <a:r>
                <a:rPr lang="zh-CN" altLang="en-US" sz="2135" b="1" dirty="0" smtClean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形式多样、乐此不疲</a:t>
              </a:r>
              <a:endParaRPr lang="zh-CN" altLang="en-US" sz="2135" b="1" dirty="0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22" name="Group 91"/>
          <p:cNvGrpSpPr/>
          <p:nvPr/>
        </p:nvGrpSpPr>
        <p:grpSpPr>
          <a:xfrm>
            <a:off x="6100007" y="3327219"/>
            <a:ext cx="4837237" cy="609601"/>
            <a:chOff x="5831273" y="2324306"/>
            <a:chExt cx="4837237" cy="609600"/>
          </a:xfrm>
        </p:grpSpPr>
        <p:grpSp>
          <p:nvGrpSpPr>
            <p:cNvPr id="23" name="Group 61"/>
            <p:cNvGrpSpPr/>
            <p:nvPr/>
          </p:nvGrpSpPr>
          <p:grpSpPr>
            <a:xfrm>
              <a:off x="5831273" y="2324306"/>
              <a:ext cx="609600" cy="609600"/>
              <a:chOff x="5831273" y="3137061"/>
              <a:chExt cx="609600" cy="609600"/>
            </a:xfrm>
          </p:grpSpPr>
          <p:sp>
            <p:nvSpPr>
              <p:cNvPr id="26" name="Oval 62"/>
              <p:cNvSpPr/>
              <p:nvPr/>
            </p:nvSpPr>
            <p:spPr>
              <a:xfrm>
                <a:off x="5831273" y="3137061"/>
                <a:ext cx="609600" cy="60960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2">
                    <a:lumMod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7" name="Oval 63"/>
              <p:cNvSpPr/>
              <p:nvPr/>
            </p:nvSpPr>
            <p:spPr>
              <a:xfrm>
                <a:off x="5917446" y="3223236"/>
                <a:ext cx="437252" cy="43725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4" name="TextBox 77"/>
            <p:cNvSpPr txBox="1"/>
            <p:nvPr/>
          </p:nvSpPr>
          <p:spPr>
            <a:xfrm>
              <a:off x="6440873" y="2482492"/>
              <a:ext cx="4227637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480000" tIns="0" rIns="384000" bIns="0" anchor="ctr" anchorCtr="0">
              <a:normAutofit fontScale="92500" lnSpcReduction="10000"/>
            </a:bodyPr>
            <a:lstStyle/>
            <a:p>
              <a:pPr algn="l"/>
              <a:r>
                <a:rPr lang="zh-CN" altLang="en-US" sz="2135" b="1"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视</a:t>
              </a:r>
              <a:r>
                <a:rPr lang="zh-CN" altLang="en-US" sz="2135" b="1" dirty="0" smtClean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算、听</a:t>
              </a:r>
              <a:r>
                <a:rPr lang="zh-CN" altLang="en-US" sz="2135" b="1"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算结合训练</a:t>
              </a:r>
            </a:p>
          </p:txBody>
        </p:sp>
      </p:grpSp>
      <p:grpSp>
        <p:nvGrpSpPr>
          <p:cNvPr id="25" name="Group 92"/>
          <p:cNvGrpSpPr/>
          <p:nvPr/>
        </p:nvGrpSpPr>
        <p:grpSpPr>
          <a:xfrm>
            <a:off x="6100007" y="2445539"/>
            <a:ext cx="4837237" cy="609601"/>
            <a:chOff x="5831273" y="1592796"/>
            <a:chExt cx="4837237" cy="609600"/>
          </a:xfrm>
        </p:grpSpPr>
        <p:grpSp>
          <p:nvGrpSpPr>
            <p:cNvPr id="28" name="Group 58"/>
            <p:cNvGrpSpPr/>
            <p:nvPr/>
          </p:nvGrpSpPr>
          <p:grpSpPr>
            <a:xfrm>
              <a:off x="5831273" y="1592796"/>
              <a:ext cx="609600" cy="609600"/>
              <a:chOff x="5831273" y="2135171"/>
              <a:chExt cx="609600" cy="609600"/>
            </a:xfrm>
          </p:grpSpPr>
          <p:sp>
            <p:nvSpPr>
              <p:cNvPr id="20" name="Oval 59"/>
              <p:cNvSpPr/>
              <p:nvPr/>
            </p:nvSpPr>
            <p:spPr>
              <a:xfrm>
                <a:off x="5831273" y="2135171"/>
                <a:ext cx="609600" cy="6096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1">
                    <a:lumMod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1" name="Oval 60"/>
              <p:cNvSpPr/>
              <p:nvPr/>
            </p:nvSpPr>
            <p:spPr>
              <a:xfrm>
                <a:off x="5917446" y="2221346"/>
                <a:ext cx="437252" cy="43725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18" name="TextBox 80"/>
            <p:cNvSpPr txBox="1"/>
            <p:nvPr/>
          </p:nvSpPr>
          <p:spPr>
            <a:xfrm>
              <a:off x="6440873" y="1720193"/>
              <a:ext cx="4227637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480000" tIns="0" rIns="384000" bIns="0" anchor="ctr" anchorCtr="0">
              <a:normAutofit fontScale="92500" lnSpcReduction="10000"/>
            </a:bodyPr>
            <a:lstStyle/>
            <a:p>
              <a:r>
                <a:rPr lang="zh-CN" altLang="en-US" sz="2135" b="1"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合理利用软件</a:t>
              </a:r>
            </a:p>
          </p:txBody>
        </p:sp>
      </p:grpSp>
      <p:sp>
        <p:nvSpPr>
          <p:cNvPr id="75" name="文本框 23"/>
          <p:cNvSpPr txBox="1">
            <a:spLocks noChangeArrowheads="1"/>
          </p:cNvSpPr>
          <p:nvPr/>
        </p:nvSpPr>
        <p:spPr bwMode="auto">
          <a:xfrm>
            <a:off x="1841500" y="1134110"/>
            <a:ext cx="26924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课内课外，强化训练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2" name="图片 1" descr="徽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76" name="直接连接符 75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2476501" y="1412775"/>
            <a:ext cx="7239001" cy="3032363"/>
            <a:chOff x="1260866" y="1641971"/>
            <a:chExt cx="9670268" cy="4050804"/>
          </a:xfrm>
        </p:grpSpPr>
        <p:sp>
          <p:nvSpPr>
            <p:cNvPr id="15" name="椭圆 14"/>
            <p:cNvSpPr/>
            <p:nvPr/>
          </p:nvSpPr>
          <p:spPr>
            <a:xfrm>
              <a:off x="1651000" y="4994274"/>
              <a:ext cx="1625600" cy="6985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6" name="泪滴形 15"/>
            <p:cNvSpPr/>
            <p:nvPr/>
          </p:nvSpPr>
          <p:spPr>
            <a:xfrm rot="8100000">
              <a:off x="1260866" y="2431847"/>
              <a:ext cx="2405870" cy="2405870"/>
            </a:xfrm>
            <a:prstGeom prst="teardrop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283200" y="4994274"/>
              <a:ext cx="1625600" cy="6985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8915399" y="4994274"/>
              <a:ext cx="1625600" cy="6985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9" name="泪滴形 18"/>
            <p:cNvSpPr/>
            <p:nvPr/>
          </p:nvSpPr>
          <p:spPr>
            <a:xfrm rot="8100000">
              <a:off x="4893065" y="2431847"/>
              <a:ext cx="2405870" cy="2405870"/>
            </a:xfrm>
            <a:prstGeom prst="teardrop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0" name="泪滴形 19"/>
            <p:cNvSpPr/>
            <p:nvPr/>
          </p:nvSpPr>
          <p:spPr>
            <a:xfrm rot="8100000">
              <a:off x="8525264" y="2431847"/>
              <a:ext cx="2405870" cy="2405870"/>
            </a:xfrm>
            <a:prstGeom prst="teardrop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484076" y="3790053"/>
              <a:ext cx="2020976" cy="325409"/>
            </a:xfrm>
            <a:prstGeom prst="rect">
              <a:avLst/>
            </a:prstGeom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1219200">
                <a:spcBef>
                  <a:spcPct val="0"/>
                </a:spcBef>
                <a:defRPr/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赚智慧星</a:t>
              </a:r>
              <a:endParaRPr lang="zh-CN" altLang="en-US" sz="32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2289509" y="2774835"/>
              <a:ext cx="348580" cy="627444"/>
            </a:xfrm>
            <a:custGeom>
              <a:avLst/>
              <a:gdLst>
                <a:gd name="T0" fmla="*/ 159 w 159"/>
                <a:gd name="T1" fmla="*/ 50 h 286"/>
                <a:gd name="T2" fmla="*/ 114 w 159"/>
                <a:gd name="T3" fmla="*/ 50 h 286"/>
                <a:gd name="T4" fmla="*/ 114 w 159"/>
                <a:gd name="T5" fmla="*/ 50 h 286"/>
                <a:gd name="T6" fmla="*/ 111 w 159"/>
                <a:gd name="T7" fmla="*/ 51 h 286"/>
                <a:gd name="T8" fmla="*/ 107 w 159"/>
                <a:gd name="T9" fmla="*/ 54 h 286"/>
                <a:gd name="T10" fmla="*/ 103 w 159"/>
                <a:gd name="T11" fmla="*/ 60 h 286"/>
                <a:gd name="T12" fmla="*/ 102 w 159"/>
                <a:gd name="T13" fmla="*/ 66 h 286"/>
                <a:gd name="T14" fmla="*/ 102 w 159"/>
                <a:gd name="T15" fmla="*/ 99 h 286"/>
                <a:gd name="T16" fmla="*/ 159 w 159"/>
                <a:gd name="T17" fmla="*/ 99 h 286"/>
                <a:gd name="T18" fmla="*/ 159 w 159"/>
                <a:gd name="T19" fmla="*/ 146 h 286"/>
                <a:gd name="T20" fmla="*/ 102 w 159"/>
                <a:gd name="T21" fmla="*/ 146 h 286"/>
                <a:gd name="T22" fmla="*/ 102 w 159"/>
                <a:gd name="T23" fmla="*/ 286 h 286"/>
                <a:gd name="T24" fmla="*/ 50 w 159"/>
                <a:gd name="T25" fmla="*/ 286 h 286"/>
                <a:gd name="T26" fmla="*/ 50 w 159"/>
                <a:gd name="T27" fmla="*/ 146 h 286"/>
                <a:gd name="T28" fmla="*/ 0 w 159"/>
                <a:gd name="T29" fmla="*/ 146 h 286"/>
                <a:gd name="T30" fmla="*/ 0 w 159"/>
                <a:gd name="T31" fmla="*/ 99 h 286"/>
                <a:gd name="T32" fmla="*/ 50 w 159"/>
                <a:gd name="T33" fmla="*/ 99 h 286"/>
                <a:gd name="T34" fmla="*/ 50 w 159"/>
                <a:gd name="T35" fmla="*/ 71 h 286"/>
                <a:gd name="T36" fmla="*/ 50 w 159"/>
                <a:gd name="T37" fmla="*/ 71 h 286"/>
                <a:gd name="T38" fmla="*/ 50 w 159"/>
                <a:gd name="T39" fmla="*/ 64 h 286"/>
                <a:gd name="T40" fmla="*/ 51 w 159"/>
                <a:gd name="T41" fmla="*/ 57 h 286"/>
                <a:gd name="T42" fmla="*/ 52 w 159"/>
                <a:gd name="T43" fmla="*/ 50 h 286"/>
                <a:gd name="T44" fmla="*/ 54 w 159"/>
                <a:gd name="T45" fmla="*/ 43 h 286"/>
                <a:gd name="T46" fmla="*/ 57 w 159"/>
                <a:gd name="T47" fmla="*/ 37 h 286"/>
                <a:gd name="T48" fmla="*/ 60 w 159"/>
                <a:gd name="T49" fmla="*/ 31 h 286"/>
                <a:gd name="T50" fmla="*/ 63 w 159"/>
                <a:gd name="T51" fmla="*/ 26 h 286"/>
                <a:gd name="T52" fmla="*/ 67 w 159"/>
                <a:gd name="T53" fmla="*/ 21 h 286"/>
                <a:gd name="T54" fmla="*/ 72 w 159"/>
                <a:gd name="T55" fmla="*/ 16 h 286"/>
                <a:gd name="T56" fmla="*/ 78 w 159"/>
                <a:gd name="T57" fmla="*/ 12 h 286"/>
                <a:gd name="T58" fmla="*/ 83 w 159"/>
                <a:gd name="T59" fmla="*/ 8 h 286"/>
                <a:gd name="T60" fmla="*/ 88 w 159"/>
                <a:gd name="T61" fmla="*/ 5 h 286"/>
                <a:gd name="T62" fmla="*/ 94 w 159"/>
                <a:gd name="T63" fmla="*/ 3 h 286"/>
                <a:gd name="T64" fmla="*/ 100 w 159"/>
                <a:gd name="T65" fmla="*/ 1 h 286"/>
                <a:gd name="T66" fmla="*/ 108 w 159"/>
                <a:gd name="T67" fmla="*/ 0 h 286"/>
                <a:gd name="T68" fmla="*/ 114 w 159"/>
                <a:gd name="T69" fmla="*/ 0 h 286"/>
                <a:gd name="T70" fmla="*/ 159 w 159"/>
                <a:gd name="T71" fmla="*/ 0 h 286"/>
                <a:gd name="T72" fmla="*/ 159 w 159"/>
                <a:gd name="T73" fmla="*/ 5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286">
                  <a:moveTo>
                    <a:pt x="159" y="50"/>
                  </a:moveTo>
                  <a:lnTo>
                    <a:pt x="114" y="50"/>
                  </a:lnTo>
                  <a:lnTo>
                    <a:pt x="114" y="50"/>
                  </a:lnTo>
                  <a:lnTo>
                    <a:pt x="111" y="51"/>
                  </a:lnTo>
                  <a:lnTo>
                    <a:pt x="107" y="54"/>
                  </a:lnTo>
                  <a:lnTo>
                    <a:pt x="103" y="60"/>
                  </a:lnTo>
                  <a:lnTo>
                    <a:pt x="102" y="66"/>
                  </a:lnTo>
                  <a:lnTo>
                    <a:pt x="102" y="99"/>
                  </a:lnTo>
                  <a:lnTo>
                    <a:pt x="159" y="99"/>
                  </a:lnTo>
                  <a:lnTo>
                    <a:pt x="159" y="146"/>
                  </a:lnTo>
                  <a:lnTo>
                    <a:pt x="102" y="146"/>
                  </a:lnTo>
                  <a:lnTo>
                    <a:pt x="102" y="286"/>
                  </a:lnTo>
                  <a:lnTo>
                    <a:pt x="50" y="286"/>
                  </a:lnTo>
                  <a:lnTo>
                    <a:pt x="50" y="146"/>
                  </a:lnTo>
                  <a:lnTo>
                    <a:pt x="0" y="146"/>
                  </a:lnTo>
                  <a:lnTo>
                    <a:pt x="0" y="99"/>
                  </a:lnTo>
                  <a:lnTo>
                    <a:pt x="50" y="99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64"/>
                  </a:lnTo>
                  <a:lnTo>
                    <a:pt x="51" y="57"/>
                  </a:lnTo>
                  <a:lnTo>
                    <a:pt x="52" y="50"/>
                  </a:lnTo>
                  <a:lnTo>
                    <a:pt x="54" y="43"/>
                  </a:lnTo>
                  <a:lnTo>
                    <a:pt x="57" y="37"/>
                  </a:lnTo>
                  <a:lnTo>
                    <a:pt x="60" y="31"/>
                  </a:lnTo>
                  <a:lnTo>
                    <a:pt x="63" y="26"/>
                  </a:lnTo>
                  <a:lnTo>
                    <a:pt x="67" y="21"/>
                  </a:lnTo>
                  <a:lnTo>
                    <a:pt x="72" y="16"/>
                  </a:lnTo>
                  <a:lnTo>
                    <a:pt x="78" y="12"/>
                  </a:lnTo>
                  <a:lnTo>
                    <a:pt x="83" y="8"/>
                  </a:lnTo>
                  <a:lnTo>
                    <a:pt x="88" y="5"/>
                  </a:lnTo>
                  <a:lnTo>
                    <a:pt x="94" y="3"/>
                  </a:lnTo>
                  <a:lnTo>
                    <a:pt x="100" y="1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59" y="0"/>
                  </a:lnTo>
                  <a:lnTo>
                    <a:pt x="159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056600" y="3790053"/>
              <a:ext cx="2020976" cy="325409"/>
            </a:xfrm>
            <a:prstGeom prst="rect">
              <a:avLst/>
            </a:prstGeom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1219200">
                <a:spcBef>
                  <a:spcPct val="0"/>
                </a:spcBef>
                <a:defRPr/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  <a:sym typeface="Source Han Serif SC" panose="02020400000000000000" pitchFamily="18" charset="-122"/>
                </a:rPr>
                <a:t>课堂擂台赛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8717710" y="3705126"/>
              <a:ext cx="2020976" cy="761208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 fontScale="25000" lnSpcReduction="20000"/>
            </a:bodyPr>
            <a:lstStyle/>
            <a:p>
              <a:pPr algn="ctr" defTabSz="1219200">
                <a:spcBef>
                  <a:spcPct val="0"/>
                </a:spcBef>
                <a:defRPr/>
              </a:pPr>
              <a:r>
                <a:rPr lang="zh-CN" altLang="en-US" sz="9600" b="1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  <a:sym typeface="Source Han Serif SC" panose="02020400000000000000" pitchFamily="18" charset="-122"/>
                </a:rPr>
                <a:t>开火车</a:t>
              </a:r>
              <a:endParaRPr lang="en-US" altLang="zh-CN" sz="9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sym typeface="Source Han Serif SC" panose="02020400000000000000" pitchFamily="18" charset="-122"/>
              </a:endParaRPr>
            </a:p>
            <a:p>
              <a:pPr algn="ctr" defTabSz="1219200">
                <a:spcBef>
                  <a:spcPct val="0"/>
                </a:spcBef>
                <a:defRPr/>
              </a:pPr>
              <a:r>
                <a:rPr lang="zh-CN" altLang="en-US" sz="9600" b="1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  <a:sym typeface="Source Han Serif SC" panose="02020400000000000000" pitchFamily="18" charset="-122"/>
                </a:rPr>
                <a:t>口算接力</a:t>
              </a:r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374221" y="2774835"/>
              <a:ext cx="707954" cy="706642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5738628" y="2813434"/>
              <a:ext cx="714744" cy="587458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151308" y="1641971"/>
              <a:ext cx="589308" cy="863406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4800" b="1">
                  <a:solidFill>
                    <a:schemeClr val="accent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1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5801346" y="1641971"/>
              <a:ext cx="589308" cy="863406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4800" b="1">
                  <a:solidFill>
                    <a:schemeClr val="accent2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2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9433544" y="1641971"/>
              <a:ext cx="589308" cy="863406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4800" b="1">
                  <a:solidFill>
                    <a:schemeClr val="accent3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3</a:t>
              </a:r>
            </a:p>
          </p:txBody>
        </p:sp>
      </p:grpSp>
      <p:sp>
        <p:nvSpPr>
          <p:cNvPr id="14" name="文本框 30"/>
          <p:cNvSpPr txBox="1"/>
          <p:nvPr/>
        </p:nvSpPr>
        <p:spPr bwMode="auto">
          <a:xfrm>
            <a:off x="1400674" y="4309350"/>
            <a:ext cx="3025411" cy="19941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b="1" dirty="0" smtClean="0">
                <a:latin typeface="仿宋" pitchFamily="49" charset="-122"/>
                <a:ea typeface="仿宋" pitchFamily="49" charset="-122"/>
              </a:rPr>
              <a:t>    </a:t>
            </a:r>
            <a:r>
              <a:rPr lang="zh-CN" altLang="en-US" sz="1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利用</a:t>
            </a:r>
            <a:r>
              <a:rPr lang="zh-CN" altLang="en-US" sz="1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课辅课进行口算练习，老师读题，学生听算，然后交换批改，连续</a:t>
            </a:r>
            <a:r>
              <a:rPr lang="en-US" sz="1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5</a:t>
            </a:r>
            <a:r>
              <a:rPr lang="zh-CN" altLang="en-US" sz="1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次全对就发一颗智慧星，</a:t>
            </a:r>
            <a:r>
              <a:rPr lang="en-US" sz="1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5</a:t>
            </a:r>
            <a:r>
              <a:rPr lang="zh-CN" altLang="en-US" sz="1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颗智慧星换一朵小红花贴在荣誉墙上，期末根据小红花的朵数发奖。 </a:t>
            </a:r>
            <a:endParaRPr lang="zh-CN" altLang="en-US" sz="1400" b="1" dirty="0">
              <a:solidFill>
                <a:srgbClr val="7030A0"/>
              </a:solidFill>
              <a:latin typeface="仿宋" pitchFamily="49" charset="-122"/>
              <a:ea typeface="仿宋" pitchFamily="49" charset="-122"/>
              <a:sym typeface="Source Han Serif SC" panose="02020400000000000000" pitchFamily="18" charset="-122"/>
            </a:endParaRPr>
          </a:p>
        </p:txBody>
      </p:sp>
      <p:sp>
        <p:nvSpPr>
          <p:cNvPr id="12" name="文本框 28"/>
          <p:cNvSpPr txBox="1"/>
          <p:nvPr/>
        </p:nvSpPr>
        <p:spPr bwMode="auto">
          <a:xfrm>
            <a:off x="4610909" y="4085611"/>
            <a:ext cx="3521413" cy="28599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b="1" dirty="0" smtClean="0">
                <a:latin typeface="仿宋" pitchFamily="49" charset="-122"/>
                <a:ea typeface="仿宋" pitchFamily="49" charset="-122"/>
              </a:rPr>
              <a:t>    </a:t>
            </a:r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练习</a:t>
            </a:r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时，大家推荐一名学生为擂主，手持十张</a:t>
            </a:r>
            <a:r>
              <a:rPr lang="en-US" altLang="en-US" sz="1600" b="1" dirty="0" smtClean="0">
                <a:solidFill>
                  <a:schemeClr val="accent6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100</a:t>
            </a:r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以内</a:t>
            </a:r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数的加减法或</a:t>
            </a:r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表内乘除法的口算卡片。让全班学生轮流“打擂”，“打擂者”如能流利地答对擂主出示的十张卡片上的题，就算打擂成功。而成为新的“擂主”，擂主再出示十张卡片上的题，其他同学“攻擂”，依次类推。</a:t>
            </a:r>
            <a:endParaRPr lang="zh-CN" altLang="en-US" sz="1600" b="1" dirty="0">
              <a:solidFill>
                <a:schemeClr val="accent6">
                  <a:lumMod val="75000"/>
                </a:schemeClr>
              </a:solidFill>
              <a:latin typeface="仿宋" pitchFamily="49" charset="-122"/>
              <a:ea typeface="仿宋" pitchFamily="49" charset="-122"/>
              <a:sym typeface="Source Han Serif SC" panose="02020400000000000000" pitchFamily="18" charset="-122"/>
            </a:endParaRPr>
          </a:p>
        </p:txBody>
      </p:sp>
      <p:sp>
        <p:nvSpPr>
          <p:cNvPr id="10" name="文本框 26"/>
          <p:cNvSpPr txBox="1"/>
          <p:nvPr/>
        </p:nvSpPr>
        <p:spPr bwMode="auto">
          <a:xfrm>
            <a:off x="8325269" y="4007772"/>
            <a:ext cx="2735084" cy="19747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r>
              <a:rPr lang="zh-CN" altLang="en-US" sz="1600" b="1" dirty="0" smtClean="0">
                <a:latin typeface="仿宋" pitchFamily="49" charset="-122"/>
                <a:ea typeface="仿宋" pitchFamily="49" charset="-122"/>
              </a:rPr>
              <a:t>    </a:t>
            </a:r>
            <a:r>
              <a:rPr lang="zh-CN" altLang="en-US" sz="1600" b="1" dirty="0" smtClean="0">
                <a:solidFill>
                  <a:srgbClr val="00B050"/>
                </a:solidFill>
                <a:latin typeface="仿宋" pitchFamily="49" charset="-122"/>
                <a:ea typeface="仿宋" pitchFamily="49" charset="-122"/>
              </a:rPr>
              <a:t>“开火车”</a:t>
            </a:r>
            <a:r>
              <a:rPr lang="zh-CN" altLang="en-US" sz="1600" b="1" dirty="0" smtClean="0">
                <a:solidFill>
                  <a:srgbClr val="00B050"/>
                </a:solidFill>
                <a:latin typeface="仿宋" pitchFamily="49" charset="-122"/>
                <a:ea typeface="仿宋" pitchFamily="49" charset="-122"/>
              </a:rPr>
              <a:t>“口算接力赛”等等口算形式也能调动学生学习的兴趣，这些形式交换练，不但可以活跃</a:t>
            </a:r>
            <a:r>
              <a:rPr lang="zh-CN" altLang="en-US" sz="1600" b="1" dirty="0" smtClean="0">
                <a:solidFill>
                  <a:srgbClr val="00B050"/>
                </a:solidFill>
                <a:latin typeface="仿宋" pitchFamily="49" charset="-122"/>
                <a:ea typeface="仿宋" pitchFamily="49" charset="-122"/>
              </a:rPr>
              <a:t>课堂气氛，学习效果也非常好。</a:t>
            </a:r>
          </a:p>
        </p:txBody>
      </p:sp>
      <p:sp>
        <p:nvSpPr>
          <p:cNvPr id="30" name="文本框 23"/>
          <p:cNvSpPr txBox="1">
            <a:spLocks noChangeArrowheads="1"/>
          </p:cNvSpPr>
          <p:nvPr/>
        </p:nvSpPr>
        <p:spPr bwMode="auto">
          <a:xfrm>
            <a:off x="4912941" y="979386"/>
            <a:ext cx="30637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形式多样、乐此不疲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31" name="文本框 23"/>
          <p:cNvSpPr txBox="1">
            <a:spLocks noChangeArrowheads="1"/>
          </p:cNvSpPr>
          <p:nvPr/>
        </p:nvSpPr>
        <p:spPr bwMode="auto">
          <a:xfrm>
            <a:off x="1812317" y="579633"/>
            <a:ext cx="26924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课内课外，强化训练</a:t>
            </a:r>
          </a:p>
        </p:txBody>
      </p:sp>
      <p:sp>
        <p:nvSpPr>
          <p:cNvPr id="32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33" name="图片 32" descr="徽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34" name="直接连接符 33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2"/>
          <p:cNvSpPr/>
          <p:nvPr/>
        </p:nvSpPr>
        <p:spPr>
          <a:xfrm>
            <a:off x="7886540" y="1380065"/>
            <a:ext cx="2373877" cy="636725"/>
          </a:xfrm>
          <a:prstGeom prst="rect">
            <a:avLst/>
          </a:prstGeom>
        </p:spPr>
        <p:txBody>
          <a:bodyPr wrap="none" lIns="96000" tIns="0" rIns="96000" bIns="0">
            <a:noAutofit/>
          </a:bodyPr>
          <a:lstStyle/>
          <a:p>
            <a:pPr defTabSz="1219200">
              <a:defRPr/>
            </a:pP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进步奖带动后进生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7" name="Rectangle 74"/>
          <p:cNvSpPr/>
          <p:nvPr/>
        </p:nvSpPr>
        <p:spPr>
          <a:xfrm>
            <a:off x="1280845" y="3883105"/>
            <a:ext cx="2174736" cy="419685"/>
          </a:xfrm>
          <a:prstGeom prst="rect">
            <a:avLst/>
          </a:prstGeom>
        </p:spPr>
        <p:txBody>
          <a:bodyPr wrap="none" lIns="96000" tIns="0" rIns="96000" bIns="0">
            <a:noAutofit/>
          </a:bodyPr>
          <a:lstStyle/>
          <a:p>
            <a:pPr defTabSz="1219200">
              <a:defRPr/>
            </a:pP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利用奖杯吸引优生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1280846" y="1998272"/>
            <a:ext cx="3374615" cy="1428153"/>
            <a:chOff x="960634" y="2043511"/>
            <a:chExt cx="2530961" cy="1071115"/>
          </a:xfrm>
        </p:grpSpPr>
        <p:grpSp>
          <p:nvGrpSpPr>
            <p:cNvPr id="4" name="Group 43"/>
            <p:cNvGrpSpPr/>
            <p:nvPr/>
          </p:nvGrpSpPr>
          <p:grpSpPr>
            <a:xfrm>
              <a:off x="960634" y="2043511"/>
              <a:ext cx="2483466" cy="1071115"/>
              <a:chOff x="566057" y="1219200"/>
              <a:chExt cx="3483430" cy="1647825"/>
            </a:xfrm>
          </p:grpSpPr>
          <p:sp>
            <p:nvSpPr>
              <p:cNvPr id="34" name="Rectangle: Single Corner Rounded 81"/>
              <p:cNvSpPr/>
              <p:nvPr/>
            </p:nvSpPr>
            <p:spPr>
              <a:xfrm>
                <a:off x="566057" y="1219200"/>
                <a:ext cx="3483430" cy="1204686"/>
              </a:xfrm>
              <a:prstGeom prst="round1Rect">
                <a:avLst>
                  <a:gd name="adj" fmla="val 28788"/>
                </a:avLst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5" name="Right Triangle 82"/>
              <p:cNvSpPr/>
              <p:nvPr/>
            </p:nvSpPr>
            <p:spPr>
              <a:xfrm flipH="1" flipV="1">
                <a:off x="566057" y="2423886"/>
                <a:ext cx="876300" cy="443139"/>
              </a:xfrm>
              <a:prstGeom prst="rtTriangle">
                <a:avLst/>
              </a:prstGeom>
              <a:solidFill>
                <a:schemeClr val="accent1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10" name="Freeform: Shape 49"/>
            <p:cNvSpPr/>
            <p:nvPr/>
          </p:nvSpPr>
          <p:spPr bwMode="auto">
            <a:xfrm>
              <a:off x="1132800" y="2227182"/>
              <a:ext cx="280412" cy="404404"/>
            </a:xfrm>
            <a:custGeom>
              <a:avLst/>
              <a:gdLst>
                <a:gd name="connsiteX0" fmla="*/ 79296 w 233363"/>
                <a:gd name="connsiteY0" fmla="*/ 303213 h 336550"/>
                <a:gd name="connsiteX1" fmla="*/ 69850 w 233363"/>
                <a:gd name="connsiteY1" fmla="*/ 311945 h 336550"/>
                <a:gd name="connsiteX2" fmla="*/ 79296 w 233363"/>
                <a:gd name="connsiteY2" fmla="*/ 320676 h 336550"/>
                <a:gd name="connsiteX3" fmla="*/ 114379 w 233363"/>
                <a:gd name="connsiteY3" fmla="*/ 320676 h 336550"/>
                <a:gd name="connsiteX4" fmla="*/ 123825 w 233363"/>
                <a:gd name="connsiteY4" fmla="*/ 311945 h 336550"/>
                <a:gd name="connsiteX5" fmla="*/ 114379 w 233363"/>
                <a:gd name="connsiteY5" fmla="*/ 303213 h 336550"/>
                <a:gd name="connsiteX6" fmla="*/ 79296 w 233363"/>
                <a:gd name="connsiteY6" fmla="*/ 303213 h 336550"/>
                <a:gd name="connsiteX7" fmla="*/ 189026 w 233363"/>
                <a:gd name="connsiteY7" fmla="*/ 179388 h 336550"/>
                <a:gd name="connsiteX8" fmla="*/ 179047 w 233363"/>
                <a:gd name="connsiteY8" fmla="*/ 184562 h 336550"/>
                <a:gd name="connsiteX9" fmla="*/ 182789 w 233363"/>
                <a:gd name="connsiteY9" fmla="*/ 194910 h 336550"/>
                <a:gd name="connsiteX10" fmla="*/ 182789 w 233363"/>
                <a:gd name="connsiteY10" fmla="*/ 197497 h 336550"/>
                <a:gd name="connsiteX11" fmla="*/ 182789 w 233363"/>
                <a:gd name="connsiteY11" fmla="*/ 207846 h 336550"/>
                <a:gd name="connsiteX12" fmla="*/ 189026 w 233363"/>
                <a:gd name="connsiteY12" fmla="*/ 211726 h 336550"/>
                <a:gd name="connsiteX13" fmla="*/ 191521 w 233363"/>
                <a:gd name="connsiteY13" fmla="*/ 207846 h 336550"/>
                <a:gd name="connsiteX14" fmla="*/ 191521 w 233363"/>
                <a:gd name="connsiteY14" fmla="*/ 197497 h 336550"/>
                <a:gd name="connsiteX15" fmla="*/ 192768 w 233363"/>
                <a:gd name="connsiteY15" fmla="*/ 194910 h 336550"/>
                <a:gd name="connsiteX16" fmla="*/ 195263 w 233363"/>
                <a:gd name="connsiteY16" fmla="*/ 188443 h 336550"/>
                <a:gd name="connsiteX17" fmla="*/ 189026 w 233363"/>
                <a:gd name="connsiteY17" fmla="*/ 179388 h 336550"/>
                <a:gd name="connsiteX18" fmla="*/ 186659 w 233363"/>
                <a:gd name="connsiteY18" fmla="*/ 125413 h 336550"/>
                <a:gd name="connsiteX19" fmla="*/ 166687 w 233363"/>
                <a:gd name="connsiteY19" fmla="*/ 145257 h 336550"/>
                <a:gd name="connsiteX20" fmla="*/ 166687 w 233363"/>
                <a:gd name="connsiteY20" fmla="*/ 157163 h 336550"/>
                <a:gd name="connsiteX21" fmla="*/ 207962 w 233363"/>
                <a:gd name="connsiteY21" fmla="*/ 157163 h 336550"/>
                <a:gd name="connsiteX22" fmla="*/ 207962 w 233363"/>
                <a:gd name="connsiteY22" fmla="*/ 145257 h 336550"/>
                <a:gd name="connsiteX23" fmla="*/ 186659 w 233363"/>
                <a:gd name="connsiteY23" fmla="*/ 125413 h 336550"/>
                <a:gd name="connsiteX24" fmla="*/ 186532 w 233363"/>
                <a:gd name="connsiteY24" fmla="*/ 109538 h 336550"/>
                <a:gd name="connsiteX25" fmla="*/ 223997 w 233363"/>
                <a:gd name="connsiteY25" fmla="*/ 144781 h 336550"/>
                <a:gd name="connsiteX26" fmla="*/ 223997 w 233363"/>
                <a:gd name="connsiteY26" fmla="*/ 156528 h 336550"/>
                <a:gd name="connsiteX27" fmla="*/ 233363 w 233363"/>
                <a:gd name="connsiteY27" fmla="*/ 166970 h 336550"/>
                <a:gd name="connsiteX28" fmla="*/ 233363 w 233363"/>
                <a:gd name="connsiteY28" fmla="*/ 217876 h 336550"/>
                <a:gd name="connsiteX29" fmla="*/ 223997 w 233363"/>
                <a:gd name="connsiteY29" fmla="*/ 227013 h 336550"/>
                <a:gd name="connsiteX30" fmla="*/ 150404 w 233363"/>
                <a:gd name="connsiteY30" fmla="*/ 227013 h 336550"/>
                <a:gd name="connsiteX31" fmla="*/ 139700 w 233363"/>
                <a:gd name="connsiteY31" fmla="*/ 217876 h 336550"/>
                <a:gd name="connsiteX32" fmla="*/ 139700 w 233363"/>
                <a:gd name="connsiteY32" fmla="*/ 166970 h 336550"/>
                <a:gd name="connsiteX33" fmla="*/ 150404 w 233363"/>
                <a:gd name="connsiteY33" fmla="*/ 156528 h 336550"/>
                <a:gd name="connsiteX34" fmla="*/ 150404 w 233363"/>
                <a:gd name="connsiteY34" fmla="*/ 144781 h 336550"/>
                <a:gd name="connsiteX35" fmla="*/ 186532 w 233363"/>
                <a:gd name="connsiteY35" fmla="*/ 109538 h 336550"/>
                <a:gd name="connsiteX36" fmla="*/ 35671 w 233363"/>
                <a:gd name="connsiteY36" fmla="*/ 0 h 336550"/>
                <a:gd name="connsiteX37" fmla="*/ 159858 w 233363"/>
                <a:gd name="connsiteY37" fmla="*/ 0 h 336550"/>
                <a:gd name="connsiteX38" fmla="*/ 196850 w 233363"/>
                <a:gd name="connsiteY38" fmla="*/ 36810 h 336550"/>
                <a:gd name="connsiteX39" fmla="*/ 196850 w 233363"/>
                <a:gd name="connsiteY39" fmla="*/ 90711 h 336550"/>
                <a:gd name="connsiteX40" fmla="*/ 186281 w 233363"/>
                <a:gd name="connsiteY40" fmla="*/ 90711 h 336550"/>
                <a:gd name="connsiteX41" fmla="*/ 177033 w 233363"/>
                <a:gd name="connsiteY41" fmla="*/ 90711 h 336550"/>
                <a:gd name="connsiteX42" fmla="*/ 177033 w 233363"/>
                <a:gd name="connsiteY42" fmla="*/ 60474 h 336550"/>
                <a:gd name="connsiteX43" fmla="*/ 177033 w 233363"/>
                <a:gd name="connsiteY43" fmla="*/ 59159 h 336550"/>
                <a:gd name="connsiteX44" fmla="*/ 167785 w 233363"/>
                <a:gd name="connsiteY44" fmla="*/ 48642 h 336550"/>
                <a:gd name="connsiteX45" fmla="*/ 29065 w 233363"/>
                <a:gd name="connsiteY45" fmla="*/ 48642 h 336550"/>
                <a:gd name="connsiteX46" fmla="*/ 19817 w 233363"/>
                <a:gd name="connsiteY46" fmla="*/ 59159 h 336550"/>
                <a:gd name="connsiteX47" fmla="*/ 19817 w 233363"/>
                <a:gd name="connsiteY47" fmla="*/ 278706 h 336550"/>
                <a:gd name="connsiteX48" fmla="*/ 29065 w 233363"/>
                <a:gd name="connsiteY48" fmla="*/ 287908 h 336550"/>
                <a:gd name="connsiteX49" fmla="*/ 167785 w 233363"/>
                <a:gd name="connsiteY49" fmla="*/ 287908 h 336550"/>
                <a:gd name="connsiteX50" fmla="*/ 177033 w 233363"/>
                <a:gd name="connsiteY50" fmla="*/ 278706 h 336550"/>
                <a:gd name="connsiteX51" fmla="*/ 177033 w 233363"/>
                <a:gd name="connsiteY51" fmla="*/ 245839 h 336550"/>
                <a:gd name="connsiteX52" fmla="*/ 196850 w 233363"/>
                <a:gd name="connsiteY52" fmla="*/ 245839 h 336550"/>
                <a:gd name="connsiteX53" fmla="*/ 196850 w 233363"/>
                <a:gd name="connsiteY53" fmla="*/ 299740 h 336550"/>
                <a:gd name="connsiteX54" fmla="*/ 159858 w 233363"/>
                <a:gd name="connsiteY54" fmla="*/ 336550 h 336550"/>
                <a:gd name="connsiteX55" fmla="*/ 35671 w 233363"/>
                <a:gd name="connsiteY55" fmla="*/ 336550 h 336550"/>
                <a:gd name="connsiteX56" fmla="*/ 0 w 233363"/>
                <a:gd name="connsiteY56" fmla="*/ 299740 h 336550"/>
                <a:gd name="connsiteX57" fmla="*/ 0 w 233363"/>
                <a:gd name="connsiteY57" fmla="*/ 36810 h 336550"/>
                <a:gd name="connsiteX58" fmla="*/ 35671 w 233363"/>
                <a:gd name="connsiteY58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33363" h="336550">
                  <a:moveTo>
                    <a:pt x="79296" y="303213"/>
                  </a:moveTo>
                  <a:cubicBezTo>
                    <a:pt x="73898" y="303213"/>
                    <a:pt x="69850" y="306955"/>
                    <a:pt x="69850" y="311945"/>
                  </a:cubicBezTo>
                  <a:cubicBezTo>
                    <a:pt x="69850" y="316934"/>
                    <a:pt x="73898" y="320676"/>
                    <a:pt x="79296" y="320676"/>
                  </a:cubicBezTo>
                  <a:cubicBezTo>
                    <a:pt x="79296" y="320676"/>
                    <a:pt x="79296" y="320676"/>
                    <a:pt x="114379" y="320676"/>
                  </a:cubicBezTo>
                  <a:cubicBezTo>
                    <a:pt x="119777" y="320676"/>
                    <a:pt x="123825" y="316934"/>
                    <a:pt x="123825" y="311945"/>
                  </a:cubicBezTo>
                  <a:cubicBezTo>
                    <a:pt x="123825" y="306955"/>
                    <a:pt x="119777" y="303213"/>
                    <a:pt x="114379" y="303213"/>
                  </a:cubicBezTo>
                  <a:cubicBezTo>
                    <a:pt x="114379" y="303213"/>
                    <a:pt x="114379" y="303213"/>
                    <a:pt x="79296" y="303213"/>
                  </a:cubicBezTo>
                  <a:close/>
                  <a:moveTo>
                    <a:pt x="189026" y="179388"/>
                  </a:moveTo>
                  <a:cubicBezTo>
                    <a:pt x="185284" y="179388"/>
                    <a:pt x="181542" y="180682"/>
                    <a:pt x="179047" y="184562"/>
                  </a:cubicBezTo>
                  <a:cubicBezTo>
                    <a:pt x="177800" y="188443"/>
                    <a:pt x="179047" y="192323"/>
                    <a:pt x="182789" y="194910"/>
                  </a:cubicBezTo>
                  <a:cubicBezTo>
                    <a:pt x="182789" y="196204"/>
                    <a:pt x="182789" y="196204"/>
                    <a:pt x="182789" y="197497"/>
                  </a:cubicBezTo>
                  <a:cubicBezTo>
                    <a:pt x="182789" y="197497"/>
                    <a:pt x="182789" y="197497"/>
                    <a:pt x="182789" y="207846"/>
                  </a:cubicBezTo>
                  <a:cubicBezTo>
                    <a:pt x="182789" y="211726"/>
                    <a:pt x="186532" y="214313"/>
                    <a:pt x="189026" y="211726"/>
                  </a:cubicBezTo>
                  <a:cubicBezTo>
                    <a:pt x="190274" y="211726"/>
                    <a:pt x="191521" y="210433"/>
                    <a:pt x="191521" y="207846"/>
                  </a:cubicBezTo>
                  <a:cubicBezTo>
                    <a:pt x="191521" y="207846"/>
                    <a:pt x="191521" y="207846"/>
                    <a:pt x="191521" y="197497"/>
                  </a:cubicBezTo>
                  <a:cubicBezTo>
                    <a:pt x="191521" y="196204"/>
                    <a:pt x="191521" y="196204"/>
                    <a:pt x="192768" y="194910"/>
                  </a:cubicBezTo>
                  <a:cubicBezTo>
                    <a:pt x="194016" y="193617"/>
                    <a:pt x="195263" y="191030"/>
                    <a:pt x="195263" y="188443"/>
                  </a:cubicBezTo>
                  <a:cubicBezTo>
                    <a:pt x="195263" y="183269"/>
                    <a:pt x="192768" y="180682"/>
                    <a:pt x="189026" y="179388"/>
                  </a:cubicBezTo>
                  <a:close/>
                  <a:moveTo>
                    <a:pt x="186659" y="125413"/>
                  </a:moveTo>
                  <a:cubicBezTo>
                    <a:pt x="176007" y="125413"/>
                    <a:pt x="166687" y="133351"/>
                    <a:pt x="166687" y="145257"/>
                  </a:cubicBezTo>
                  <a:cubicBezTo>
                    <a:pt x="166687" y="145257"/>
                    <a:pt x="166687" y="145257"/>
                    <a:pt x="166687" y="157163"/>
                  </a:cubicBezTo>
                  <a:cubicBezTo>
                    <a:pt x="166687" y="157163"/>
                    <a:pt x="166687" y="157163"/>
                    <a:pt x="207962" y="157163"/>
                  </a:cubicBezTo>
                  <a:lnTo>
                    <a:pt x="207962" y="145257"/>
                  </a:lnTo>
                  <a:cubicBezTo>
                    <a:pt x="207962" y="133351"/>
                    <a:pt x="198642" y="125413"/>
                    <a:pt x="186659" y="125413"/>
                  </a:cubicBezTo>
                  <a:close/>
                  <a:moveTo>
                    <a:pt x="186532" y="109538"/>
                  </a:moveTo>
                  <a:cubicBezTo>
                    <a:pt x="206602" y="109538"/>
                    <a:pt x="223997" y="125201"/>
                    <a:pt x="223997" y="144781"/>
                  </a:cubicBezTo>
                  <a:cubicBezTo>
                    <a:pt x="223997" y="144781"/>
                    <a:pt x="223997" y="144781"/>
                    <a:pt x="223997" y="156528"/>
                  </a:cubicBezTo>
                  <a:cubicBezTo>
                    <a:pt x="229349" y="156528"/>
                    <a:pt x="233363" y="161749"/>
                    <a:pt x="233363" y="166970"/>
                  </a:cubicBezTo>
                  <a:cubicBezTo>
                    <a:pt x="233363" y="166970"/>
                    <a:pt x="233363" y="166970"/>
                    <a:pt x="233363" y="217876"/>
                  </a:cubicBezTo>
                  <a:cubicBezTo>
                    <a:pt x="233363" y="223097"/>
                    <a:pt x="229349" y="227013"/>
                    <a:pt x="223997" y="227013"/>
                  </a:cubicBezTo>
                  <a:cubicBezTo>
                    <a:pt x="223997" y="227013"/>
                    <a:pt x="223997" y="227013"/>
                    <a:pt x="150404" y="227013"/>
                  </a:cubicBezTo>
                  <a:cubicBezTo>
                    <a:pt x="145052" y="227013"/>
                    <a:pt x="139700" y="223097"/>
                    <a:pt x="139700" y="217876"/>
                  </a:cubicBezTo>
                  <a:cubicBezTo>
                    <a:pt x="139700" y="217876"/>
                    <a:pt x="139700" y="217876"/>
                    <a:pt x="139700" y="166970"/>
                  </a:cubicBezTo>
                  <a:cubicBezTo>
                    <a:pt x="139700" y="161749"/>
                    <a:pt x="145052" y="156528"/>
                    <a:pt x="150404" y="156528"/>
                  </a:cubicBezTo>
                  <a:cubicBezTo>
                    <a:pt x="150404" y="156528"/>
                    <a:pt x="150404" y="156528"/>
                    <a:pt x="150404" y="144781"/>
                  </a:cubicBezTo>
                  <a:cubicBezTo>
                    <a:pt x="150404" y="125201"/>
                    <a:pt x="166461" y="109538"/>
                    <a:pt x="186532" y="109538"/>
                  </a:cubicBezTo>
                  <a:close/>
                  <a:moveTo>
                    <a:pt x="35671" y="0"/>
                  </a:moveTo>
                  <a:cubicBezTo>
                    <a:pt x="35671" y="0"/>
                    <a:pt x="35671" y="0"/>
                    <a:pt x="159858" y="0"/>
                  </a:cubicBezTo>
                  <a:cubicBezTo>
                    <a:pt x="180996" y="0"/>
                    <a:pt x="196850" y="15776"/>
                    <a:pt x="196850" y="36810"/>
                  </a:cubicBezTo>
                  <a:cubicBezTo>
                    <a:pt x="196850" y="36810"/>
                    <a:pt x="196850" y="36810"/>
                    <a:pt x="196850" y="90711"/>
                  </a:cubicBezTo>
                  <a:cubicBezTo>
                    <a:pt x="194208" y="90711"/>
                    <a:pt x="190244" y="90711"/>
                    <a:pt x="186281" y="90711"/>
                  </a:cubicBezTo>
                  <a:cubicBezTo>
                    <a:pt x="183639" y="90711"/>
                    <a:pt x="180996" y="90711"/>
                    <a:pt x="177033" y="90711"/>
                  </a:cubicBezTo>
                  <a:cubicBezTo>
                    <a:pt x="177033" y="90711"/>
                    <a:pt x="177033" y="90711"/>
                    <a:pt x="177033" y="60474"/>
                  </a:cubicBezTo>
                  <a:cubicBezTo>
                    <a:pt x="177033" y="60474"/>
                    <a:pt x="177033" y="60474"/>
                    <a:pt x="177033" y="59159"/>
                  </a:cubicBezTo>
                  <a:cubicBezTo>
                    <a:pt x="177033" y="53900"/>
                    <a:pt x="173070" y="48642"/>
                    <a:pt x="167785" y="48642"/>
                  </a:cubicBezTo>
                  <a:cubicBezTo>
                    <a:pt x="167785" y="48642"/>
                    <a:pt x="167785" y="48642"/>
                    <a:pt x="29065" y="48642"/>
                  </a:cubicBezTo>
                  <a:cubicBezTo>
                    <a:pt x="23780" y="48642"/>
                    <a:pt x="19817" y="53900"/>
                    <a:pt x="19817" y="59159"/>
                  </a:cubicBezTo>
                  <a:cubicBezTo>
                    <a:pt x="19817" y="59159"/>
                    <a:pt x="19817" y="59159"/>
                    <a:pt x="19817" y="278706"/>
                  </a:cubicBezTo>
                  <a:cubicBezTo>
                    <a:pt x="19817" y="282650"/>
                    <a:pt x="23780" y="287908"/>
                    <a:pt x="29065" y="287908"/>
                  </a:cubicBezTo>
                  <a:cubicBezTo>
                    <a:pt x="29065" y="287908"/>
                    <a:pt x="29065" y="287908"/>
                    <a:pt x="167785" y="287908"/>
                  </a:cubicBezTo>
                  <a:cubicBezTo>
                    <a:pt x="173070" y="287908"/>
                    <a:pt x="177033" y="282650"/>
                    <a:pt x="177033" y="278706"/>
                  </a:cubicBezTo>
                  <a:cubicBezTo>
                    <a:pt x="177033" y="278706"/>
                    <a:pt x="177033" y="278706"/>
                    <a:pt x="177033" y="245839"/>
                  </a:cubicBezTo>
                  <a:cubicBezTo>
                    <a:pt x="177033" y="245839"/>
                    <a:pt x="177033" y="245839"/>
                    <a:pt x="196850" y="245839"/>
                  </a:cubicBezTo>
                  <a:cubicBezTo>
                    <a:pt x="196850" y="245839"/>
                    <a:pt x="196850" y="245839"/>
                    <a:pt x="196850" y="299740"/>
                  </a:cubicBezTo>
                  <a:cubicBezTo>
                    <a:pt x="196850" y="320774"/>
                    <a:pt x="180996" y="336550"/>
                    <a:pt x="159858" y="336550"/>
                  </a:cubicBezTo>
                  <a:cubicBezTo>
                    <a:pt x="159858" y="336550"/>
                    <a:pt x="159858" y="336550"/>
                    <a:pt x="35671" y="336550"/>
                  </a:cubicBezTo>
                  <a:cubicBezTo>
                    <a:pt x="15854" y="336550"/>
                    <a:pt x="0" y="320774"/>
                    <a:pt x="0" y="299740"/>
                  </a:cubicBezTo>
                  <a:cubicBezTo>
                    <a:pt x="0" y="299740"/>
                    <a:pt x="0" y="299740"/>
                    <a:pt x="0" y="36810"/>
                  </a:cubicBezTo>
                  <a:cubicBezTo>
                    <a:pt x="0" y="15776"/>
                    <a:pt x="15854" y="0"/>
                    <a:pt x="3567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6" name="Rectangle 55"/>
            <p:cNvSpPr/>
            <p:nvPr/>
          </p:nvSpPr>
          <p:spPr>
            <a:xfrm>
              <a:off x="2813284" y="2264993"/>
              <a:ext cx="678311" cy="392415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defTabSz="1219200">
                <a:defRPr/>
              </a:pPr>
              <a:r>
                <a:rPr lang="en-US" altLang="zh-CN" sz="3735" b="1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40%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671461" y="1998272"/>
            <a:ext cx="1738303" cy="1428153"/>
            <a:chOff x="3503595" y="2043511"/>
            <a:chExt cx="1303727" cy="1071115"/>
          </a:xfrm>
        </p:grpSpPr>
        <p:grpSp>
          <p:nvGrpSpPr>
            <p:cNvPr id="41" name="Group 44"/>
            <p:cNvGrpSpPr/>
            <p:nvPr/>
          </p:nvGrpSpPr>
          <p:grpSpPr>
            <a:xfrm>
              <a:off x="3503595" y="2043511"/>
              <a:ext cx="1245614" cy="1071115"/>
              <a:chOff x="4348842" y="1219200"/>
              <a:chExt cx="1747158" cy="1647825"/>
            </a:xfrm>
          </p:grpSpPr>
          <p:sp>
            <p:nvSpPr>
              <p:cNvPr id="44" name="Rectangle: Single Corner Rounded 79"/>
              <p:cNvSpPr/>
              <p:nvPr/>
            </p:nvSpPr>
            <p:spPr>
              <a:xfrm>
                <a:off x="4354285" y="1219200"/>
                <a:ext cx="1741715" cy="1204686"/>
              </a:xfrm>
              <a:prstGeom prst="round1Rect">
                <a:avLst>
                  <a:gd name="adj" fmla="val 28788"/>
                </a:avLst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5" name="Right Triangle 80"/>
              <p:cNvSpPr/>
              <p:nvPr/>
            </p:nvSpPr>
            <p:spPr>
              <a:xfrm flipH="1" flipV="1">
                <a:off x="4348842" y="2423886"/>
                <a:ext cx="876300" cy="443139"/>
              </a:xfrm>
              <a:prstGeom prst="rtTriangle">
                <a:avLst/>
              </a:prstGeom>
              <a:solidFill>
                <a:schemeClr val="accent2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42" name="Freeform: Shape 47"/>
            <p:cNvSpPr/>
            <p:nvPr/>
          </p:nvSpPr>
          <p:spPr bwMode="auto">
            <a:xfrm>
              <a:off x="3611039" y="2247344"/>
              <a:ext cx="375726" cy="364079"/>
            </a:xfrm>
            <a:custGeom>
              <a:avLst/>
              <a:gdLst>
                <a:gd name="connsiteX0" fmla="*/ 58918 w 323554"/>
                <a:gd name="connsiteY0" fmla="*/ 189699 h 313525"/>
                <a:gd name="connsiteX1" fmla="*/ 101421 w 323554"/>
                <a:gd name="connsiteY1" fmla="*/ 189699 h 313525"/>
                <a:gd name="connsiteX2" fmla="*/ 103997 w 323554"/>
                <a:gd name="connsiteY2" fmla="*/ 189699 h 313525"/>
                <a:gd name="connsiteX3" fmla="*/ 114301 w 323554"/>
                <a:gd name="connsiteY3" fmla="*/ 201731 h 313525"/>
                <a:gd name="connsiteX4" fmla="*/ 113013 w 323554"/>
                <a:gd name="connsiteY4" fmla="*/ 205741 h 313525"/>
                <a:gd name="connsiteX5" fmla="*/ 101421 w 323554"/>
                <a:gd name="connsiteY5" fmla="*/ 215099 h 313525"/>
                <a:gd name="connsiteX6" fmla="*/ 58918 w 323554"/>
                <a:gd name="connsiteY6" fmla="*/ 215099 h 313525"/>
                <a:gd name="connsiteX7" fmla="*/ 46038 w 323554"/>
                <a:gd name="connsiteY7" fmla="*/ 201731 h 313525"/>
                <a:gd name="connsiteX8" fmla="*/ 58918 w 323554"/>
                <a:gd name="connsiteY8" fmla="*/ 189699 h 313525"/>
                <a:gd name="connsiteX9" fmla="*/ 149225 w 323554"/>
                <a:gd name="connsiteY9" fmla="*/ 165887 h 313525"/>
                <a:gd name="connsiteX10" fmla="*/ 142875 w 323554"/>
                <a:gd name="connsiteY10" fmla="*/ 186525 h 313525"/>
                <a:gd name="connsiteX11" fmla="*/ 153988 w 323554"/>
                <a:gd name="connsiteY11" fmla="*/ 196050 h 313525"/>
                <a:gd name="connsiteX12" fmla="*/ 173038 w 323554"/>
                <a:gd name="connsiteY12" fmla="*/ 188112 h 313525"/>
                <a:gd name="connsiteX13" fmla="*/ 145188 w 323554"/>
                <a:gd name="connsiteY13" fmla="*/ 151599 h 313525"/>
                <a:gd name="connsiteX14" fmla="*/ 187326 w 323554"/>
                <a:gd name="connsiteY14" fmla="*/ 190104 h 313525"/>
                <a:gd name="connsiteX15" fmla="*/ 138803 w 323554"/>
                <a:gd name="connsiteY15" fmla="*/ 210640 h 313525"/>
                <a:gd name="connsiteX16" fmla="*/ 131142 w 323554"/>
                <a:gd name="connsiteY16" fmla="*/ 210640 h 313525"/>
                <a:gd name="connsiteX17" fmla="*/ 129865 w 323554"/>
                <a:gd name="connsiteY17" fmla="*/ 202939 h 313525"/>
                <a:gd name="connsiteX18" fmla="*/ 145188 w 323554"/>
                <a:gd name="connsiteY18" fmla="*/ 151599 h 313525"/>
                <a:gd name="connsiteX19" fmla="*/ 58982 w 323554"/>
                <a:gd name="connsiteY19" fmla="*/ 146837 h 313525"/>
                <a:gd name="connsiteX20" fmla="*/ 130176 w 323554"/>
                <a:gd name="connsiteY20" fmla="*/ 146837 h 313525"/>
                <a:gd name="connsiteX21" fmla="*/ 130176 w 323554"/>
                <a:gd name="connsiteY21" fmla="*/ 148186 h 313525"/>
                <a:gd name="connsiteX22" fmla="*/ 122409 w 323554"/>
                <a:gd name="connsiteY22" fmla="*/ 173825 h 313525"/>
                <a:gd name="connsiteX23" fmla="*/ 58982 w 323554"/>
                <a:gd name="connsiteY23" fmla="*/ 173825 h 313525"/>
                <a:gd name="connsiteX24" fmla="*/ 46038 w 323554"/>
                <a:gd name="connsiteY24" fmla="*/ 160331 h 313525"/>
                <a:gd name="connsiteX25" fmla="*/ 58982 w 323554"/>
                <a:gd name="connsiteY25" fmla="*/ 146837 h 313525"/>
                <a:gd name="connsiteX26" fmla="*/ 59011 w 323554"/>
                <a:gd name="connsiteY26" fmla="*/ 105562 h 313525"/>
                <a:gd name="connsiteX27" fmla="*/ 166688 w 323554"/>
                <a:gd name="connsiteY27" fmla="*/ 105562 h 313525"/>
                <a:gd name="connsiteX28" fmla="*/ 144634 w 323554"/>
                <a:gd name="connsiteY28" fmla="*/ 130962 h 313525"/>
                <a:gd name="connsiteX29" fmla="*/ 59011 w 323554"/>
                <a:gd name="connsiteY29" fmla="*/ 130962 h 313525"/>
                <a:gd name="connsiteX30" fmla="*/ 46038 w 323554"/>
                <a:gd name="connsiteY30" fmla="*/ 118930 h 313525"/>
                <a:gd name="connsiteX31" fmla="*/ 59011 w 323554"/>
                <a:gd name="connsiteY31" fmla="*/ 105562 h 313525"/>
                <a:gd name="connsiteX32" fmla="*/ 226883 w 323554"/>
                <a:gd name="connsiteY32" fmla="*/ 81749 h 313525"/>
                <a:gd name="connsiteX33" fmla="*/ 224292 w 323554"/>
                <a:gd name="connsiteY33" fmla="*/ 83037 h 313525"/>
                <a:gd name="connsiteX34" fmla="*/ 171159 w 323554"/>
                <a:gd name="connsiteY34" fmla="*/ 140996 h 313525"/>
                <a:gd name="connsiteX35" fmla="*/ 172455 w 323554"/>
                <a:gd name="connsiteY35" fmla="*/ 146148 h 313525"/>
                <a:gd name="connsiteX36" fmla="*/ 175047 w 323554"/>
                <a:gd name="connsiteY36" fmla="*/ 148724 h 313525"/>
                <a:gd name="connsiteX37" fmla="*/ 177639 w 323554"/>
                <a:gd name="connsiteY37" fmla="*/ 150012 h 313525"/>
                <a:gd name="connsiteX38" fmla="*/ 180230 w 323554"/>
                <a:gd name="connsiteY38" fmla="*/ 148724 h 313525"/>
                <a:gd name="connsiteX39" fmla="*/ 232067 w 323554"/>
                <a:gd name="connsiteY39" fmla="*/ 90765 h 313525"/>
                <a:gd name="connsiteX40" fmla="*/ 232067 w 323554"/>
                <a:gd name="connsiteY40" fmla="*/ 85613 h 313525"/>
                <a:gd name="connsiteX41" fmla="*/ 229475 w 323554"/>
                <a:gd name="connsiteY41" fmla="*/ 83037 h 313525"/>
                <a:gd name="connsiteX42" fmla="*/ 226883 w 323554"/>
                <a:gd name="connsiteY42" fmla="*/ 81749 h 313525"/>
                <a:gd name="connsiteX43" fmla="*/ 247254 w 323554"/>
                <a:gd name="connsiteY43" fmla="*/ 62303 h 313525"/>
                <a:gd name="connsiteX44" fmla="*/ 242491 w 323554"/>
                <a:gd name="connsiteY44" fmla="*/ 63493 h 313525"/>
                <a:gd name="connsiteX45" fmla="*/ 237729 w 323554"/>
                <a:gd name="connsiteY45" fmla="*/ 68256 h 313525"/>
                <a:gd name="connsiteX46" fmla="*/ 236538 w 323554"/>
                <a:gd name="connsiteY46" fmla="*/ 70637 h 313525"/>
                <a:gd name="connsiteX47" fmla="*/ 237729 w 323554"/>
                <a:gd name="connsiteY47" fmla="*/ 73019 h 313525"/>
                <a:gd name="connsiteX48" fmla="*/ 240110 w 323554"/>
                <a:gd name="connsiteY48" fmla="*/ 74209 h 313525"/>
                <a:gd name="connsiteX49" fmla="*/ 242491 w 323554"/>
                <a:gd name="connsiteY49" fmla="*/ 75400 h 313525"/>
                <a:gd name="connsiteX50" fmla="*/ 244873 w 323554"/>
                <a:gd name="connsiteY50" fmla="*/ 75400 h 313525"/>
                <a:gd name="connsiteX51" fmla="*/ 244873 w 323554"/>
                <a:gd name="connsiteY51" fmla="*/ 74209 h 313525"/>
                <a:gd name="connsiteX52" fmla="*/ 249635 w 323554"/>
                <a:gd name="connsiteY52" fmla="*/ 69447 h 313525"/>
                <a:gd name="connsiteX53" fmla="*/ 249635 w 323554"/>
                <a:gd name="connsiteY53" fmla="*/ 64684 h 313525"/>
                <a:gd name="connsiteX54" fmla="*/ 247254 w 323554"/>
                <a:gd name="connsiteY54" fmla="*/ 62303 h 313525"/>
                <a:gd name="connsiteX55" fmla="*/ 24647 w 323554"/>
                <a:gd name="connsiteY55" fmla="*/ 48412 h 313525"/>
                <a:gd name="connsiteX56" fmla="*/ 201069 w 323554"/>
                <a:gd name="connsiteY56" fmla="*/ 48412 h 313525"/>
                <a:gd name="connsiteX57" fmla="*/ 214041 w 323554"/>
                <a:gd name="connsiteY57" fmla="*/ 52292 h 313525"/>
                <a:gd name="connsiteX58" fmla="*/ 193285 w 323554"/>
                <a:gd name="connsiteY58" fmla="*/ 76863 h 313525"/>
                <a:gd name="connsiteX59" fmla="*/ 181610 w 323554"/>
                <a:gd name="connsiteY59" fmla="*/ 72983 h 313525"/>
                <a:gd name="connsiteX60" fmla="*/ 45403 w 323554"/>
                <a:gd name="connsiteY60" fmla="*/ 72983 h 313525"/>
                <a:gd name="connsiteX61" fmla="*/ 24647 w 323554"/>
                <a:gd name="connsiteY61" fmla="*/ 93675 h 313525"/>
                <a:gd name="connsiteX62" fmla="*/ 24647 w 323554"/>
                <a:gd name="connsiteY62" fmla="*/ 268262 h 313525"/>
                <a:gd name="connsiteX63" fmla="*/ 45403 w 323554"/>
                <a:gd name="connsiteY63" fmla="*/ 287660 h 313525"/>
                <a:gd name="connsiteX64" fmla="*/ 181610 w 323554"/>
                <a:gd name="connsiteY64" fmla="*/ 287660 h 313525"/>
                <a:gd name="connsiteX65" fmla="*/ 202366 w 323554"/>
                <a:gd name="connsiteY65" fmla="*/ 268262 h 313525"/>
                <a:gd name="connsiteX66" fmla="*/ 202366 w 323554"/>
                <a:gd name="connsiteY66" fmla="*/ 202307 h 313525"/>
                <a:gd name="connsiteX67" fmla="*/ 203663 w 323554"/>
                <a:gd name="connsiteY67" fmla="*/ 201014 h 313525"/>
                <a:gd name="connsiteX68" fmla="*/ 206258 w 323554"/>
                <a:gd name="connsiteY68" fmla="*/ 198427 h 313525"/>
                <a:gd name="connsiteX69" fmla="*/ 227013 w 323554"/>
                <a:gd name="connsiteY69" fmla="*/ 175149 h 313525"/>
                <a:gd name="connsiteX70" fmla="*/ 227013 w 323554"/>
                <a:gd name="connsiteY70" fmla="*/ 287660 h 313525"/>
                <a:gd name="connsiteX71" fmla="*/ 201069 w 323554"/>
                <a:gd name="connsiteY71" fmla="*/ 313525 h 313525"/>
                <a:gd name="connsiteX72" fmla="*/ 25944 w 323554"/>
                <a:gd name="connsiteY72" fmla="*/ 313525 h 313525"/>
                <a:gd name="connsiteX73" fmla="*/ 0 w 323554"/>
                <a:gd name="connsiteY73" fmla="*/ 287660 h 313525"/>
                <a:gd name="connsiteX74" fmla="*/ 0 w 323554"/>
                <a:gd name="connsiteY74" fmla="*/ 72983 h 313525"/>
                <a:gd name="connsiteX75" fmla="*/ 24647 w 323554"/>
                <a:gd name="connsiteY75" fmla="*/ 48412 h 313525"/>
                <a:gd name="connsiteX76" fmla="*/ 242888 w 323554"/>
                <a:gd name="connsiteY76" fmla="*/ 42062 h 313525"/>
                <a:gd name="connsiteX77" fmla="*/ 285751 w 323554"/>
                <a:gd name="connsiteY77" fmla="*/ 81750 h 313525"/>
                <a:gd name="connsiteX78" fmla="*/ 279401 w 323554"/>
                <a:gd name="connsiteY78" fmla="*/ 89687 h 313525"/>
                <a:gd name="connsiteX79" fmla="*/ 200026 w 323554"/>
                <a:gd name="connsiteY79" fmla="*/ 178587 h 313525"/>
                <a:gd name="connsiteX80" fmla="*/ 193676 w 323554"/>
                <a:gd name="connsiteY80" fmla="*/ 184937 h 313525"/>
                <a:gd name="connsiteX81" fmla="*/ 150813 w 323554"/>
                <a:gd name="connsiteY81" fmla="*/ 146837 h 313525"/>
                <a:gd name="connsiteX82" fmla="*/ 155576 w 323554"/>
                <a:gd name="connsiteY82" fmla="*/ 138899 h 313525"/>
                <a:gd name="connsiteX83" fmla="*/ 236538 w 323554"/>
                <a:gd name="connsiteY83" fmla="*/ 48412 h 313525"/>
                <a:gd name="connsiteX84" fmla="*/ 257175 w 323554"/>
                <a:gd name="connsiteY84" fmla="*/ 26187 h 313525"/>
                <a:gd name="connsiteX85" fmla="*/ 301625 w 323554"/>
                <a:gd name="connsiteY85" fmla="*/ 64287 h 313525"/>
                <a:gd name="connsiteX86" fmla="*/ 295275 w 323554"/>
                <a:gd name="connsiteY86" fmla="*/ 72225 h 313525"/>
                <a:gd name="connsiteX87" fmla="*/ 290513 w 323554"/>
                <a:gd name="connsiteY87" fmla="*/ 75400 h 313525"/>
                <a:gd name="connsiteX88" fmla="*/ 247650 w 323554"/>
                <a:gd name="connsiteY88" fmla="*/ 37300 h 313525"/>
                <a:gd name="connsiteX89" fmla="*/ 250825 w 323554"/>
                <a:gd name="connsiteY89" fmla="*/ 34125 h 313525"/>
                <a:gd name="connsiteX90" fmla="*/ 285750 w 323554"/>
                <a:gd name="connsiteY90" fmla="*/ 11899 h 313525"/>
                <a:gd name="connsiteX91" fmla="*/ 279400 w 323554"/>
                <a:gd name="connsiteY91" fmla="*/ 19837 h 313525"/>
                <a:gd name="connsiteX92" fmla="*/ 304800 w 323554"/>
                <a:gd name="connsiteY92" fmla="*/ 43649 h 313525"/>
                <a:gd name="connsiteX93" fmla="*/ 312738 w 323554"/>
                <a:gd name="connsiteY93" fmla="*/ 35712 h 313525"/>
                <a:gd name="connsiteX94" fmla="*/ 285265 w 323554"/>
                <a:gd name="connsiteY94" fmla="*/ 516 h 313525"/>
                <a:gd name="connsiteX95" fmla="*/ 294336 w 323554"/>
                <a:gd name="connsiteY95" fmla="*/ 3151 h 313525"/>
                <a:gd name="connsiteX96" fmla="*/ 318958 w 323554"/>
                <a:gd name="connsiteY96" fmla="*/ 25545 h 313525"/>
                <a:gd name="connsiteX97" fmla="*/ 320254 w 323554"/>
                <a:gd name="connsiteY97" fmla="*/ 43987 h 313525"/>
                <a:gd name="connsiteX98" fmla="*/ 305999 w 323554"/>
                <a:gd name="connsiteY98" fmla="*/ 61112 h 313525"/>
                <a:gd name="connsiteX99" fmla="*/ 261938 w 323554"/>
                <a:gd name="connsiteY99" fmla="*/ 20276 h 313525"/>
                <a:gd name="connsiteX100" fmla="*/ 276193 w 323554"/>
                <a:gd name="connsiteY100" fmla="*/ 4468 h 313525"/>
                <a:gd name="connsiteX101" fmla="*/ 285265 w 323554"/>
                <a:gd name="connsiteY101" fmla="*/ 516 h 3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554" h="313525">
                  <a:moveTo>
                    <a:pt x="58918" y="189699"/>
                  </a:moveTo>
                  <a:cubicBezTo>
                    <a:pt x="58918" y="189699"/>
                    <a:pt x="58918" y="189699"/>
                    <a:pt x="101421" y="189699"/>
                  </a:cubicBezTo>
                  <a:cubicBezTo>
                    <a:pt x="102709" y="189699"/>
                    <a:pt x="102709" y="189699"/>
                    <a:pt x="103997" y="189699"/>
                  </a:cubicBezTo>
                  <a:cubicBezTo>
                    <a:pt x="109149" y="189699"/>
                    <a:pt x="114301" y="195046"/>
                    <a:pt x="114301" y="201731"/>
                  </a:cubicBezTo>
                  <a:cubicBezTo>
                    <a:pt x="114301" y="203067"/>
                    <a:pt x="114301" y="204404"/>
                    <a:pt x="113013" y="205741"/>
                  </a:cubicBezTo>
                  <a:cubicBezTo>
                    <a:pt x="111725" y="211088"/>
                    <a:pt x="107861" y="215099"/>
                    <a:pt x="101421" y="215099"/>
                  </a:cubicBezTo>
                  <a:cubicBezTo>
                    <a:pt x="101421" y="215099"/>
                    <a:pt x="101421" y="215099"/>
                    <a:pt x="58918" y="215099"/>
                  </a:cubicBezTo>
                  <a:cubicBezTo>
                    <a:pt x="51190" y="215099"/>
                    <a:pt x="46038" y="209752"/>
                    <a:pt x="46038" y="201731"/>
                  </a:cubicBezTo>
                  <a:cubicBezTo>
                    <a:pt x="46038" y="195046"/>
                    <a:pt x="51190" y="189699"/>
                    <a:pt x="58918" y="189699"/>
                  </a:cubicBezTo>
                  <a:close/>
                  <a:moveTo>
                    <a:pt x="149225" y="165887"/>
                  </a:moveTo>
                  <a:lnTo>
                    <a:pt x="142875" y="186525"/>
                  </a:lnTo>
                  <a:lnTo>
                    <a:pt x="153988" y="196050"/>
                  </a:lnTo>
                  <a:lnTo>
                    <a:pt x="173038" y="188112"/>
                  </a:lnTo>
                  <a:close/>
                  <a:moveTo>
                    <a:pt x="145188" y="151599"/>
                  </a:moveTo>
                  <a:cubicBezTo>
                    <a:pt x="145188" y="151599"/>
                    <a:pt x="145188" y="151599"/>
                    <a:pt x="187326" y="190104"/>
                  </a:cubicBezTo>
                  <a:cubicBezTo>
                    <a:pt x="187326" y="190104"/>
                    <a:pt x="187326" y="190104"/>
                    <a:pt x="138803" y="210640"/>
                  </a:cubicBezTo>
                  <a:cubicBezTo>
                    <a:pt x="136249" y="211924"/>
                    <a:pt x="133696" y="211924"/>
                    <a:pt x="131142" y="210640"/>
                  </a:cubicBezTo>
                  <a:cubicBezTo>
                    <a:pt x="129865" y="208073"/>
                    <a:pt x="128588" y="205506"/>
                    <a:pt x="129865" y="202939"/>
                  </a:cubicBezTo>
                  <a:cubicBezTo>
                    <a:pt x="129865" y="202939"/>
                    <a:pt x="129865" y="202939"/>
                    <a:pt x="145188" y="151599"/>
                  </a:cubicBezTo>
                  <a:close/>
                  <a:moveTo>
                    <a:pt x="58982" y="146837"/>
                  </a:moveTo>
                  <a:cubicBezTo>
                    <a:pt x="58982" y="146837"/>
                    <a:pt x="58982" y="146837"/>
                    <a:pt x="130176" y="146837"/>
                  </a:cubicBezTo>
                  <a:cubicBezTo>
                    <a:pt x="130176" y="148186"/>
                    <a:pt x="130176" y="148186"/>
                    <a:pt x="130176" y="148186"/>
                  </a:cubicBezTo>
                  <a:lnTo>
                    <a:pt x="122409" y="173825"/>
                  </a:lnTo>
                  <a:cubicBezTo>
                    <a:pt x="122409" y="173825"/>
                    <a:pt x="122409" y="173825"/>
                    <a:pt x="58982" y="173825"/>
                  </a:cubicBezTo>
                  <a:cubicBezTo>
                    <a:pt x="51216" y="173825"/>
                    <a:pt x="46038" y="167078"/>
                    <a:pt x="46038" y="160331"/>
                  </a:cubicBezTo>
                  <a:cubicBezTo>
                    <a:pt x="46038" y="153584"/>
                    <a:pt x="51216" y="146837"/>
                    <a:pt x="58982" y="146837"/>
                  </a:cubicBezTo>
                  <a:close/>
                  <a:moveTo>
                    <a:pt x="59011" y="105562"/>
                  </a:moveTo>
                  <a:lnTo>
                    <a:pt x="166688" y="105562"/>
                  </a:lnTo>
                  <a:cubicBezTo>
                    <a:pt x="166688" y="105562"/>
                    <a:pt x="166688" y="105562"/>
                    <a:pt x="144634" y="130962"/>
                  </a:cubicBezTo>
                  <a:cubicBezTo>
                    <a:pt x="144634" y="130962"/>
                    <a:pt x="144634" y="130962"/>
                    <a:pt x="59011" y="130962"/>
                  </a:cubicBezTo>
                  <a:cubicBezTo>
                    <a:pt x="51227" y="130962"/>
                    <a:pt x="46038" y="125615"/>
                    <a:pt x="46038" y="118930"/>
                  </a:cubicBezTo>
                  <a:cubicBezTo>
                    <a:pt x="46038" y="110909"/>
                    <a:pt x="51227" y="105562"/>
                    <a:pt x="59011" y="105562"/>
                  </a:cubicBezTo>
                  <a:close/>
                  <a:moveTo>
                    <a:pt x="226883" y="81749"/>
                  </a:moveTo>
                  <a:cubicBezTo>
                    <a:pt x="225587" y="81749"/>
                    <a:pt x="224292" y="83037"/>
                    <a:pt x="224292" y="83037"/>
                  </a:cubicBezTo>
                  <a:cubicBezTo>
                    <a:pt x="224292" y="83037"/>
                    <a:pt x="224292" y="83037"/>
                    <a:pt x="171159" y="140996"/>
                  </a:cubicBezTo>
                  <a:cubicBezTo>
                    <a:pt x="169863" y="142284"/>
                    <a:pt x="169863" y="144860"/>
                    <a:pt x="172455" y="146148"/>
                  </a:cubicBezTo>
                  <a:cubicBezTo>
                    <a:pt x="172455" y="146148"/>
                    <a:pt x="172455" y="146148"/>
                    <a:pt x="175047" y="148724"/>
                  </a:cubicBezTo>
                  <a:cubicBezTo>
                    <a:pt x="175047" y="148724"/>
                    <a:pt x="176343" y="150012"/>
                    <a:pt x="177639" y="150012"/>
                  </a:cubicBezTo>
                  <a:cubicBezTo>
                    <a:pt x="177639" y="150012"/>
                    <a:pt x="178934" y="148724"/>
                    <a:pt x="180230" y="148724"/>
                  </a:cubicBezTo>
                  <a:cubicBezTo>
                    <a:pt x="180230" y="148724"/>
                    <a:pt x="180230" y="148724"/>
                    <a:pt x="232067" y="90765"/>
                  </a:cubicBezTo>
                  <a:cubicBezTo>
                    <a:pt x="233363" y="89477"/>
                    <a:pt x="233363" y="86901"/>
                    <a:pt x="232067" y="85613"/>
                  </a:cubicBezTo>
                  <a:cubicBezTo>
                    <a:pt x="232067" y="85613"/>
                    <a:pt x="232067" y="85613"/>
                    <a:pt x="229475" y="83037"/>
                  </a:cubicBezTo>
                  <a:cubicBezTo>
                    <a:pt x="228179" y="81749"/>
                    <a:pt x="226883" y="81749"/>
                    <a:pt x="226883" y="81749"/>
                  </a:cubicBezTo>
                  <a:close/>
                  <a:moveTo>
                    <a:pt x="247254" y="62303"/>
                  </a:moveTo>
                  <a:cubicBezTo>
                    <a:pt x="244873" y="61112"/>
                    <a:pt x="243682" y="62303"/>
                    <a:pt x="242491" y="63493"/>
                  </a:cubicBezTo>
                  <a:cubicBezTo>
                    <a:pt x="242491" y="63493"/>
                    <a:pt x="242491" y="63493"/>
                    <a:pt x="237729" y="68256"/>
                  </a:cubicBezTo>
                  <a:cubicBezTo>
                    <a:pt x="237729" y="68256"/>
                    <a:pt x="236538" y="69447"/>
                    <a:pt x="236538" y="70637"/>
                  </a:cubicBezTo>
                  <a:cubicBezTo>
                    <a:pt x="236538" y="70637"/>
                    <a:pt x="237729" y="71828"/>
                    <a:pt x="237729" y="73019"/>
                  </a:cubicBezTo>
                  <a:cubicBezTo>
                    <a:pt x="237729" y="73019"/>
                    <a:pt x="237729" y="73019"/>
                    <a:pt x="240110" y="74209"/>
                  </a:cubicBezTo>
                  <a:cubicBezTo>
                    <a:pt x="241301" y="75400"/>
                    <a:pt x="242491" y="75400"/>
                    <a:pt x="242491" y="75400"/>
                  </a:cubicBezTo>
                  <a:cubicBezTo>
                    <a:pt x="243682" y="75400"/>
                    <a:pt x="243682" y="75400"/>
                    <a:pt x="244873" y="75400"/>
                  </a:cubicBezTo>
                  <a:cubicBezTo>
                    <a:pt x="244873" y="74209"/>
                    <a:pt x="244873" y="74209"/>
                    <a:pt x="244873" y="74209"/>
                  </a:cubicBezTo>
                  <a:cubicBezTo>
                    <a:pt x="244873" y="74209"/>
                    <a:pt x="244873" y="74209"/>
                    <a:pt x="249635" y="69447"/>
                  </a:cubicBezTo>
                  <a:cubicBezTo>
                    <a:pt x="250826" y="68256"/>
                    <a:pt x="250826" y="65875"/>
                    <a:pt x="249635" y="64684"/>
                  </a:cubicBezTo>
                  <a:cubicBezTo>
                    <a:pt x="249635" y="64684"/>
                    <a:pt x="249635" y="64684"/>
                    <a:pt x="247254" y="62303"/>
                  </a:cubicBezTo>
                  <a:close/>
                  <a:moveTo>
                    <a:pt x="24647" y="48412"/>
                  </a:moveTo>
                  <a:cubicBezTo>
                    <a:pt x="24647" y="48412"/>
                    <a:pt x="24647" y="48412"/>
                    <a:pt x="201069" y="48412"/>
                  </a:cubicBezTo>
                  <a:cubicBezTo>
                    <a:pt x="206258" y="48412"/>
                    <a:pt x="210149" y="49705"/>
                    <a:pt x="214041" y="52292"/>
                  </a:cubicBezTo>
                  <a:cubicBezTo>
                    <a:pt x="214041" y="52292"/>
                    <a:pt x="214041" y="52292"/>
                    <a:pt x="193285" y="76863"/>
                  </a:cubicBezTo>
                  <a:cubicBezTo>
                    <a:pt x="189394" y="74277"/>
                    <a:pt x="185502" y="72983"/>
                    <a:pt x="181610" y="72983"/>
                  </a:cubicBezTo>
                  <a:cubicBezTo>
                    <a:pt x="181610" y="72983"/>
                    <a:pt x="181610" y="72983"/>
                    <a:pt x="45403" y="72983"/>
                  </a:cubicBezTo>
                  <a:cubicBezTo>
                    <a:pt x="33728" y="72983"/>
                    <a:pt x="24647" y="82036"/>
                    <a:pt x="24647" y="93675"/>
                  </a:cubicBezTo>
                  <a:cubicBezTo>
                    <a:pt x="24647" y="93675"/>
                    <a:pt x="24647" y="93675"/>
                    <a:pt x="24647" y="268262"/>
                  </a:cubicBezTo>
                  <a:cubicBezTo>
                    <a:pt x="24647" y="278608"/>
                    <a:pt x="33728" y="287660"/>
                    <a:pt x="45403" y="287660"/>
                  </a:cubicBezTo>
                  <a:cubicBezTo>
                    <a:pt x="45403" y="287660"/>
                    <a:pt x="45403" y="287660"/>
                    <a:pt x="181610" y="287660"/>
                  </a:cubicBezTo>
                  <a:cubicBezTo>
                    <a:pt x="193285" y="287660"/>
                    <a:pt x="202366" y="278608"/>
                    <a:pt x="202366" y="268262"/>
                  </a:cubicBezTo>
                  <a:cubicBezTo>
                    <a:pt x="202366" y="268262"/>
                    <a:pt x="202366" y="268262"/>
                    <a:pt x="202366" y="202307"/>
                  </a:cubicBezTo>
                  <a:cubicBezTo>
                    <a:pt x="202366" y="202307"/>
                    <a:pt x="202366" y="201014"/>
                    <a:pt x="203663" y="201014"/>
                  </a:cubicBezTo>
                  <a:cubicBezTo>
                    <a:pt x="203663" y="199720"/>
                    <a:pt x="204960" y="199720"/>
                    <a:pt x="206258" y="198427"/>
                  </a:cubicBezTo>
                  <a:cubicBezTo>
                    <a:pt x="206258" y="198427"/>
                    <a:pt x="206258" y="198427"/>
                    <a:pt x="227013" y="175149"/>
                  </a:cubicBezTo>
                  <a:cubicBezTo>
                    <a:pt x="227013" y="175149"/>
                    <a:pt x="227013" y="175149"/>
                    <a:pt x="227013" y="287660"/>
                  </a:cubicBezTo>
                  <a:cubicBezTo>
                    <a:pt x="227013" y="301886"/>
                    <a:pt x="215338" y="313525"/>
                    <a:pt x="201069" y="313525"/>
                  </a:cubicBezTo>
                  <a:cubicBezTo>
                    <a:pt x="201069" y="313525"/>
                    <a:pt x="201069" y="313525"/>
                    <a:pt x="25944" y="313525"/>
                  </a:cubicBezTo>
                  <a:cubicBezTo>
                    <a:pt x="11675" y="313525"/>
                    <a:pt x="0" y="301886"/>
                    <a:pt x="0" y="287660"/>
                  </a:cubicBezTo>
                  <a:cubicBezTo>
                    <a:pt x="0" y="287660"/>
                    <a:pt x="0" y="287660"/>
                    <a:pt x="0" y="72983"/>
                  </a:cubicBezTo>
                  <a:cubicBezTo>
                    <a:pt x="0" y="60051"/>
                    <a:pt x="10378" y="48412"/>
                    <a:pt x="24647" y="48412"/>
                  </a:cubicBezTo>
                  <a:close/>
                  <a:moveTo>
                    <a:pt x="242888" y="42062"/>
                  </a:moveTo>
                  <a:lnTo>
                    <a:pt x="285751" y="81750"/>
                  </a:lnTo>
                  <a:lnTo>
                    <a:pt x="279401" y="89687"/>
                  </a:lnTo>
                  <a:lnTo>
                    <a:pt x="200026" y="178587"/>
                  </a:lnTo>
                  <a:lnTo>
                    <a:pt x="193676" y="184937"/>
                  </a:lnTo>
                  <a:lnTo>
                    <a:pt x="150813" y="146837"/>
                  </a:lnTo>
                  <a:lnTo>
                    <a:pt x="155576" y="138899"/>
                  </a:lnTo>
                  <a:lnTo>
                    <a:pt x="236538" y="48412"/>
                  </a:lnTo>
                  <a:close/>
                  <a:moveTo>
                    <a:pt x="257175" y="26187"/>
                  </a:moveTo>
                  <a:lnTo>
                    <a:pt x="301625" y="64287"/>
                  </a:lnTo>
                  <a:lnTo>
                    <a:pt x="295275" y="72225"/>
                  </a:lnTo>
                  <a:lnTo>
                    <a:pt x="290513" y="75400"/>
                  </a:lnTo>
                  <a:lnTo>
                    <a:pt x="247650" y="37300"/>
                  </a:lnTo>
                  <a:lnTo>
                    <a:pt x="250825" y="34125"/>
                  </a:lnTo>
                  <a:close/>
                  <a:moveTo>
                    <a:pt x="285750" y="11899"/>
                  </a:moveTo>
                  <a:lnTo>
                    <a:pt x="279400" y="19837"/>
                  </a:lnTo>
                  <a:lnTo>
                    <a:pt x="304800" y="43649"/>
                  </a:lnTo>
                  <a:lnTo>
                    <a:pt x="312738" y="35712"/>
                  </a:lnTo>
                  <a:close/>
                  <a:moveTo>
                    <a:pt x="285265" y="516"/>
                  </a:moveTo>
                  <a:cubicBezTo>
                    <a:pt x="289152" y="-801"/>
                    <a:pt x="291744" y="516"/>
                    <a:pt x="294336" y="3151"/>
                  </a:cubicBezTo>
                  <a:cubicBezTo>
                    <a:pt x="294336" y="3151"/>
                    <a:pt x="294336" y="3151"/>
                    <a:pt x="318958" y="25545"/>
                  </a:cubicBezTo>
                  <a:cubicBezTo>
                    <a:pt x="324142" y="30814"/>
                    <a:pt x="325438" y="38718"/>
                    <a:pt x="320254" y="43987"/>
                  </a:cubicBezTo>
                  <a:cubicBezTo>
                    <a:pt x="320254" y="43987"/>
                    <a:pt x="320254" y="43987"/>
                    <a:pt x="305999" y="61112"/>
                  </a:cubicBezTo>
                  <a:cubicBezTo>
                    <a:pt x="305999" y="61112"/>
                    <a:pt x="305999" y="61112"/>
                    <a:pt x="261938" y="20276"/>
                  </a:cubicBezTo>
                  <a:cubicBezTo>
                    <a:pt x="261938" y="20276"/>
                    <a:pt x="261938" y="20276"/>
                    <a:pt x="276193" y="4468"/>
                  </a:cubicBezTo>
                  <a:cubicBezTo>
                    <a:pt x="278785" y="1834"/>
                    <a:pt x="281377" y="516"/>
                    <a:pt x="285265" y="5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43" name="Rectangle 56"/>
            <p:cNvSpPr/>
            <p:nvPr/>
          </p:nvSpPr>
          <p:spPr>
            <a:xfrm>
              <a:off x="4129011" y="2264993"/>
              <a:ext cx="678311" cy="392415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200">
                <a:defRPr/>
              </a:pPr>
              <a:r>
                <a:rPr lang="en-US" altLang="zh-CN" sz="3735" b="1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20%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411605" y="1998272"/>
            <a:ext cx="1327705" cy="1428153"/>
            <a:chOff x="4808703" y="2043511"/>
            <a:chExt cx="995779" cy="1071115"/>
          </a:xfrm>
        </p:grpSpPr>
        <p:grpSp>
          <p:nvGrpSpPr>
            <p:cNvPr id="47" name="Group 45"/>
            <p:cNvGrpSpPr/>
            <p:nvPr/>
          </p:nvGrpSpPr>
          <p:grpSpPr>
            <a:xfrm>
              <a:off x="4808703" y="2043511"/>
              <a:ext cx="903168" cy="1071115"/>
              <a:chOff x="6400798" y="1219200"/>
              <a:chExt cx="1266827" cy="1647825"/>
            </a:xfrm>
          </p:grpSpPr>
          <p:sp>
            <p:nvSpPr>
              <p:cNvPr id="50" name="Rectangle: Single Corner Rounded 77"/>
              <p:cNvSpPr/>
              <p:nvPr/>
            </p:nvSpPr>
            <p:spPr>
              <a:xfrm>
                <a:off x="6400798" y="1219200"/>
                <a:ext cx="1266827" cy="1204686"/>
              </a:xfrm>
              <a:prstGeom prst="round1Rect">
                <a:avLst>
                  <a:gd name="adj" fmla="val 28788"/>
                </a:avLst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1" name="Right Triangle 78"/>
              <p:cNvSpPr/>
              <p:nvPr/>
            </p:nvSpPr>
            <p:spPr>
              <a:xfrm flipH="1" flipV="1">
                <a:off x="6400798" y="2423886"/>
                <a:ext cx="876300" cy="443139"/>
              </a:xfrm>
              <a:prstGeom prst="rtTriangle">
                <a:avLst/>
              </a:prstGeom>
              <a:solidFill>
                <a:schemeClr val="accent4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48" name="Freeform: Shape 50"/>
            <p:cNvSpPr/>
            <p:nvPr/>
          </p:nvSpPr>
          <p:spPr bwMode="auto">
            <a:xfrm>
              <a:off x="4841094" y="2234202"/>
              <a:ext cx="357543" cy="382697"/>
            </a:xfrm>
            <a:custGeom>
              <a:avLst/>
              <a:gdLst>
                <a:gd name="connsiteX0" fmla="*/ 270013 w 315913"/>
                <a:gd name="connsiteY0" fmla="*/ 244475 h 338138"/>
                <a:gd name="connsiteX1" fmla="*/ 315913 w 315913"/>
                <a:gd name="connsiteY1" fmla="*/ 290647 h 338138"/>
                <a:gd name="connsiteX2" fmla="*/ 315913 w 315913"/>
                <a:gd name="connsiteY2" fmla="*/ 331542 h 338138"/>
                <a:gd name="connsiteX3" fmla="*/ 313290 w 315913"/>
                <a:gd name="connsiteY3" fmla="*/ 335500 h 338138"/>
                <a:gd name="connsiteX4" fmla="*/ 309356 w 315913"/>
                <a:gd name="connsiteY4" fmla="*/ 338138 h 338138"/>
                <a:gd name="connsiteX5" fmla="*/ 231982 w 315913"/>
                <a:gd name="connsiteY5" fmla="*/ 338138 h 338138"/>
                <a:gd name="connsiteX6" fmla="*/ 225425 w 315913"/>
                <a:gd name="connsiteY6" fmla="*/ 331542 h 338138"/>
                <a:gd name="connsiteX7" fmla="*/ 225425 w 315913"/>
                <a:gd name="connsiteY7" fmla="*/ 290647 h 338138"/>
                <a:gd name="connsiteX8" fmla="*/ 270013 w 315913"/>
                <a:gd name="connsiteY8" fmla="*/ 244475 h 338138"/>
                <a:gd name="connsiteX9" fmla="*/ 157956 w 315913"/>
                <a:gd name="connsiteY9" fmla="*/ 244475 h 338138"/>
                <a:gd name="connsiteX10" fmla="*/ 203200 w 315913"/>
                <a:gd name="connsiteY10" fmla="*/ 290647 h 338138"/>
                <a:gd name="connsiteX11" fmla="*/ 203200 w 315913"/>
                <a:gd name="connsiteY11" fmla="*/ 331542 h 338138"/>
                <a:gd name="connsiteX12" fmla="*/ 201869 w 315913"/>
                <a:gd name="connsiteY12" fmla="*/ 335500 h 338138"/>
                <a:gd name="connsiteX13" fmla="*/ 196546 w 315913"/>
                <a:gd name="connsiteY13" fmla="*/ 338138 h 338138"/>
                <a:gd name="connsiteX14" fmla="*/ 119365 w 315913"/>
                <a:gd name="connsiteY14" fmla="*/ 338138 h 338138"/>
                <a:gd name="connsiteX15" fmla="*/ 112712 w 315913"/>
                <a:gd name="connsiteY15" fmla="*/ 331542 h 338138"/>
                <a:gd name="connsiteX16" fmla="*/ 112712 w 315913"/>
                <a:gd name="connsiteY16" fmla="*/ 290647 h 338138"/>
                <a:gd name="connsiteX17" fmla="*/ 157956 w 315913"/>
                <a:gd name="connsiteY17" fmla="*/ 244475 h 338138"/>
                <a:gd name="connsiteX18" fmla="*/ 45900 w 315913"/>
                <a:gd name="connsiteY18" fmla="*/ 244475 h 338138"/>
                <a:gd name="connsiteX19" fmla="*/ 90488 w 315913"/>
                <a:gd name="connsiteY19" fmla="*/ 290647 h 338138"/>
                <a:gd name="connsiteX20" fmla="*/ 90488 w 315913"/>
                <a:gd name="connsiteY20" fmla="*/ 331542 h 338138"/>
                <a:gd name="connsiteX21" fmla="*/ 89176 w 315913"/>
                <a:gd name="connsiteY21" fmla="*/ 335500 h 338138"/>
                <a:gd name="connsiteX22" fmla="*/ 83931 w 315913"/>
                <a:gd name="connsiteY22" fmla="*/ 338138 h 338138"/>
                <a:gd name="connsiteX23" fmla="*/ 6557 w 315913"/>
                <a:gd name="connsiteY23" fmla="*/ 338138 h 338138"/>
                <a:gd name="connsiteX24" fmla="*/ 0 w 315913"/>
                <a:gd name="connsiteY24" fmla="*/ 331542 h 338138"/>
                <a:gd name="connsiteX25" fmla="*/ 0 w 315913"/>
                <a:gd name="connsiteY25" fmla="*/ 290647 h 338138"/>
                <a:gd name="connsiteX26" fmla="*/ 45900 w 315913"/>
                <a:gd name="connsiteY26" fmla="*/ 244475 h 338138"/>
                <a:gd name="connsiteX27" fmla="*/ 271463 w 315913"/>
                <a:gd name="connsiteY27" fmla="*/ 180975 h 338138"/>
                <a:gd name="connsiteX28" fmla="*/ 301625 w 315913"/>
                <a:gd name="connsiteY28" fmla="*/ 211138 h 338138"/>
                <a:gd name="connsiteX29" fmla="*/ 271463 w 315913"/>
                <a:gd name="connsiteY29" fmla="*/ 241300 h 338138"/>
                <a:gd name="connsiteX30" fmla="*/ 241300 w 315913"/>
                <a:gd name="connsiteY30" fmla="*/ 211138 h 338138"/>
                <a:gd name="connsiteX31" fmla="*/ 271463 w 315913"/>
                <a:gd name="connsiteY31" fmla="*/ 180975 h 338138"/>
                <a:gd name="connsiteX32" fmla="*/ 159420 w 315913"/>
                <a:gd name="connsiteY32" fmla="*/ 180975 h 338138"/>
                <a:gd name="connsiteX33" fmla="*/ 188912 w 315913"/>
                <a:gd name="connsiteY33" fmla="*/ 211138 h 338138"/>
                <a:gd name="connsiteX34" fmla="*/ 159420 w 315913"/>
                <a:gd name="connsiteY34" fmla="*/ 241300 h 338138"/>
                <a:gd name="connsiteX35" fmla="*/ 128587 w 315913"/>
                <a:gd name="connsiteY35" fmla="*/ 211138 h 338138"/>
                <a:gd name="connsiteX36" fmla="*/ 159420 w 315913"/>
                <a:gd name="connsiteY36" fmla="*/ 180975 h 338138"/>
                <a:gd name="connsiteX37" fmla="*/ 46038 w 315913"/>
                <a:gd name="connsiteY37" fmla="*/ 180975 h 338138"/>
                <a:gd name="connsiteX38" fmla="*/ 76201 w 315913"/>
                <a:gd name="connsiteY38" fmla="*/ 211138 h 338138"/>
                <a:gd name="connsiteX39" fmla="*/ 46038 w 315913"/>
                <a:gd name="connsiteY39" fmla="*/ 241301 h 338138"/>
                <a:gd name="connsiteX40" fmla="*/ 15875 w 315913"/>
                <a:gd name="connsiteY40" fmla="*/ 211138 h 338138"/>
                <a:gd name="connsiteX41" fmla="*/ 46038 w 315913"/>
                <a:gd name="connsiteY41" fmla="*/ 180975 h 338138"/>
                <a:gd name="connsiteX42" fmla="*/ 270005 w 315913"/>
                <a:gd name="connsiteY42" fmla="*/ 77788 h 338138"/>
                <a:gd name="connsiteX43" fmla="*/ 238125 w 315913"/>
                <a:gd name="connsiteY43" fmla="*/ 109792 h 338138"/>
                <a:gd name="connsiteX44" fmla="*/ 238125 w 315913"/>
                <a:gd name="connsiteY44" fmla="*/ 144463 h 338138"/>
                <a:gd name="connsiteX45" fmla="*/ 303213 w 315913"/>
                <a:gd name="connsiteY45" fmla="*/ 144463 h 338138"/>
                <a:gd name="connsiteX46" fmla="*/ 303213 w 315913"/>
                <a:gd name="connsiteY46" fmla="*/ 109792 h 338138"/>
                <a:gd name="connsiteX47" fmla="*/ 270005 w 315913"/>
                <a:gd name="connsiteY47" fmla="*/ 77788 h 338138"/>
                <a:gd name="connsiteX48" fmla="*/ 270013 w 315913"/>
                <a:gd name="connsiteY48" fmla="*/ 65088 h 338138"/>
                <a:gd name="connsiteX49" fmla="*/ 315913 w 315913"/>
                <a:gd name="connsiteY49" fmla="*/ 109941 h 338138"/>
                <a:gd name="connsiteX50" fmla="*/ 315913 w 315913"/>
                <a:gd name="connsiteY50" fmla="*/ 150836 h 338138"/>
                <a:gd name="connsiteX51" fmla="*/ 313290 w 315913"/>
                <a:gd name="connsiteY51" fmla="*/ 156113 h 338138"/>
                <a:gd name="connsiteX52" fmla="*/ 309356 w 315913"/>
                <a:gd name="connsiteY52" fmla="*/ 158751 h 338138"/>
                <a:gd name="connsiteX53" fmla="*/ 231982 w 315913"/>
                <a:gd name="connsiteY53" fmla="*/ 158751 h 338138"/>
                <a:gd name="connsiteX54" fmla="*/ 225425 w 315913"/>
                <a:gd name="connsiteY54" fmla="*/ 150836 h 338138"/>
                <a:gd name="connsiteX55" fmla="*/ 225425 w 315913"/>
                <a:gd name="connsiteY55" fmla="*/ 109941 h 338138"/>
                <a:gd name="connsiteX56" fmla="*/ 270013 w 315913"/>
                <a:gd name="connsiteY56" fmla="*/ 65088 h 338138"/>
                <a:gd name="connsiteX57" fmla="*/ 157956 w 315913"/>
                <a:gd name="connsiteY57" fmla="*/ 65088 h 338138"/>
                <a:gd name="connsiteX58" fmla="*/ 203200 w 315913"/>
                <a:gd name="connsiteY58" fmla="*/ 109941 h 338138"/>
                <a:gd name="connsiteX59" fmla="*/ 203200 w 315913"/>
                <a:gd name="connsiteY59" fmla="*/ 150836 h 338138"/>
                <a:gd name="connsiteX60" fmla="*/ 201869 w 315913"/>
                <a:gd name="connsiteY60" fmla="*/ 156113 h 338138"/>
                <a:gd name="connsiteX61" fmla="*/ 196546 w 315913"/>
                <a:gd name="connsiteY61" fmla="*/ 158751 h 338138"/>
                <a:gd name="connsiteX62" fmla="*/ 119365 w 315913"/>
                <a:gd name="connsiteY62" fmla="*/ 158751 h 338138"/>
                <a:gd name="connsiteX63" fmla="*/ 112712 w 315913"/>
                <a:gd name="connsiteY63" fmla="*/ 150836 h 338138"/>
                <a:gd name="connsiteX64" fmla="*/ 112712 w 315913"/>
                <a:gd name="connsiteY64" fmla="*/ 109941 h 338138"/>
                <a:gd name="connsiteX65" fmla="*/ 157956 w 315913"/>
                <a:gd name="connsiteY65" fmla="*/ 65088 h 338138"/>
                <a:gd name="connsiteX66" fmla="*/ 45900 w 315913"/>
                <a:gd name="connsiteY66" fmla="*/ 65088 h 338138"/>
                <a:gd name="connsiteX67" fmla="*/ 90488 w 315913"/>
                <a:gd name="connsiteY67" fmla="*/ 109941 h 338138"/>
                <a:gd name="connsiteX68" fmla="*/ 90488 w 315913"/>
                <a:gd name="connsiteY68" fmla="*/ 150836 h 338138"/>
                <a:gd name="connsiteX69" fmla="*/ 89176 w 315913"/>
                <a:gd name="connsiteY69" fmla="*/ 156113 h 338138"/>
                <a:gd name="connsiteX70" fmla="*/ 83931 w 315913"/>
                <a:gd name="connsiteY70" fmla="*/ 158751 h 338138"/>
                <a:gd name="connsiteX71" fmla="*/ 6557 w 315913"/>
                <a:gd name="connsiteY71" fmla="*/ 158751 h 338138"/>
                <a:gd name="connsiteX72" fmla="*/ 0 w 315913"/>
                <a:gd name="connsiteY72" fmla="*/ 150836 h 338138"/>
                <a:gd name="connsiteX73" fmla="*/ 0 w 315913"/>
                <a:gd name="connsiteY73" fmla="*/ 109941 h 338138"/>
                <a:gd name="connsiteX74" fmla="*/ 45900 w 315913"/>
                <a:gd name="connsiteY74" fmla="*/ 65088 h 338138"/>
                <a:gd name="connsiteX75" fmla="*/ 270669 w 315913"/>
                <a:gd name="connsiteY75" fmla="*/ 14288 h 338138"/>
                <a:gd name="connsiteX76" fmla="*/ 254000 w 315913"/>
                <a:gd name="connsiteY76" fmla="*/ 30957 h 338138"/>
                <a:gd name="connsiteX77" fmla="*/ 270669 w 315913"/>
                <a:gd name="connsiteY77" fmla="*/ 47626 h 338138"/>
                <a:gd name="connsiteX78" fmla="*/ 287338 w 315913"/>
                <a:gd name="connsiteY78" fmla="*/ 30957 h 338138"/>
                <a:gd name="connsiteX79" fmla="*/ 270669 w 315913"/>
                <a:gd name="connsiteY79" fmla="*/ 14288 h 338138"/>
                <a:gd name="connsiteX80" fmla="*/ 271463 w 315913"/>
                <a:gd name="connsiteY80" fmla="*/ 0 h 338138"/>
                <a:gd name="connsiteX81" fmla="*/ 301625 w 315913"/>
                <a:gd name="connsiteY81" fmla="*/ 30957 h 338138"/>
                <a:gd name="connsiteX82" fmla="*/ 271463 w 315913"/>
                <a:gd name="connsiteY82" fmla="*/ 61913 h 338138"/>
                <a:gd name="connsiteX83" fmla="*/ 241300 w 315913"/>
                <a:gd name="connsiteY83" fmla="*/ 30957 h 338138"/>
                <a:gd name="connsiteX84" fmla="*/ 271463 w 315913"/>
                <a:gd name="connsiteY84" fmla="*/ 0 h 338138"/>
                <a:gd name="connsiteX85" fmla="*/ 159420 w 315913"/>
                <a:gd name="connsiteY85" fmla="*/ 0 h 338138"/>
                <a:gd name="connsiteX86" fmla="*/ 188912 w 315913"/>
                <a:gd name="connsiteY86" fmla="*/ 30957 h 338138"/>
                <a:gd name="connsiteX87" fmla="*/ 159420 w 315913"/>
                <a:gd name="connsiteY87" fmla="*/ 61913 h 338138"/>
                <a:gd name="connsiteX88" fmla="*/ 128587 w 315913"/>
                <a:gd name="connsiteY88" fmla="*/ 30957 h 338138"/>
                <a:gd name="connsiteX89" fmla="*/ 159420 w 315913"/>
                <a:gd name="connsiteY89" fmla="*/ 0 h 338138"/>
                <a:gd name="connsiteX90" fmla="*/ 46037 w 315913"/>
                <a:gd name="connsiteY90" fmla="*/ 0 h 338138"/>
                <a:gd name="connsiteX91" fmla="*/ 76200 w 315913"/>
                <a:gd name="connsiteY91" fmla="*/ 30957 h 338138"/>
                <a:gd name="connsiteX92" fmla="*/ 46037 w 315913"/>
                <a:gd name="connsiteY92" fmla="*/ 61913 h 338138"/>
                <a:gd name="connsiteX93" fmla="*/ 15875 w 315913"/>
                <a:gd name="connsiteY93" fmla="*/ 30957 h 338138"/>
                <a:gd name="connsiteX94" fmla="*/ 46037 w 315913"/>
                <a:gd name="connsiteY9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5913" h="338138">
                  <a:moveTo>
                    <a:pt x="270013" y="244475"/>
                  </a:moveTo>
                  <a:cubicBezTo>
                    <a:pt x="294930" y="244475"/>
                    <a:pt x="315913" y="265582"/>
                    <a:pt x="315913" y="290647"/>
                  </a:cubicBezTo>
                  <a:cubicBezTo>
                    <a:pt x="315913" y="290647"/>
                    <a:pt x="315913" y="290647"/>
                    <a:pt x="315913" y="331542"/>
                  </a:cubicBezTo>
                  <a:cubicBezTo>
                    <a:pt x="315913" y="332861"/>
                    <a:pt x="314602" y="335500"/>
                    <a:pt x="313290" y="335500"/>
                  </a:cubicBezTo>
                  <a:cubicBezTo>
                    <a:pt x="313290" y="336819"/>
                    <a:pt x="310667" y="338138"/>
                    <a:pt x="309356" y="338138"/>
                  </a:cubicBezTo>
                  <a:cubicBezTo>
                    <a:pt x="309356" y="338138"/>
                    <a:pt x="309356" y="338138"/>
                    <a:pt x="231982" y="338138"/>
                  </a:cubicBezTo>
                  <a:cubicBezTo>
                    <a:pt x="228048" y="338138"/>
                    <a:pt x="225425" y="335500"/>
                    <a:pt x="225425" y="331542"/>
                  </a:cubicBezTo>
                  <a:cubicBezTo>
                    <a:pt x="225425" y="331542"/>
                    <a:pt x="225425" y="331542"/>
                    <a:pt x="225425" y="290647"/>
                  </a:cubicBezTo>
                  <a:cubicBezTo>
                    <a:pt x="225425" y="265582"/>
                    <a:pt x="246408" y="244475"/>
                    <a:pt x="270013" y="244475"/>
                  </a:cubicBezTo>
                  <a:close/>
                  <a:moveTo>
                    <a:pt x="157956" y="244475"/>
                  </a:moveTo>
                  <a:cubicBezTo>
                    <a:pt x="183239" y="244475"/>
                    <a:pt x="203200" y="265582"/>
                    <a:pt x="203200" y="290647"/>
                  </a:cubicBezTo>
                  <a:cubicBezTo>
                    <a:pt x="203200" y="290647"/>
                    <a:pt x="203200" y="290647"/>
                    <a:pt x="203200" y="331542"/>
                  </a:cubicBezTo>
                  <a:cubicBezTo>
                    <a:pt x="203200" y="332861"/>
                    <a:pt x="203200" y="335500"/>
                    <a:pt x="201869" y="335500"/>
                  </a:cubicBezTo>
                  <a:cubicBezTo>
                    <a:pt x="200538" y="336819"/>
                    <a:pt x="199208" y="338138"/>
                    <a:pt x="196546" y="338138"/>
                  </a:cubicBezTo>
                  <a:cubicBezTo>
                    <a:pt x="196546" y="338138"/>
                    <a:pt x="196546" y="338138"/>
                    <a:pt x="119365" y="338138"/>
                  </a:cubicBezTo>
                  <a:cubicBezTo>
                    <a:pt x="115373" y="338138"/>
                    <a:pt x="112712" y="335500"/>
                    <a:pt x="112712" y="331542"/>
                  </a:cubicBezTo>
                  <a:cubicBezTo>
                    <a:pt x="112712" y="331542"/>
                    <a:pt x="112712" y="331542"/>
                    <a:pt x="112712" y="290647"/>
                  </a:cubicBezTo>
                  <a:cubicBezTo>
                    <a:pt x="112712" y="265582"/>
                    <a:pt x="132672" y="244475"/>
                    <a:pt x="157956" y="244475"/>
                  </a:cubicBezTo>
                  <a:close/>
                  <a:moveTo>
                    <a:pt x="45900" y="244475"/>
                  </a:moveTo>
                  <a:cubicBezTo>
                    <a:pt x="69505" y="244475"/>
                    <a:pt x="90488" y="265582"/>
                    <a:pt x="90488" y="290647"/>
                  </a:cubicBezTo>
                  <a:cubicBezTo>
                    <a:pt x="90488" y="290647"/>
                    <a:pt x="90488" y="290647"/>
                    <a:pt x="90488" y="331542"/>
                  </a:cubicBezTo>
                  <a:cubicBezTo>
                    <a:pt x="90488" y="332861"/>
                    <a:pt x="90488" y="335500"/>
                    <a:pt x="89176" y="335500"/>
                  </a:cubicBezTo>
                  <a:cubicBezTo>
                    <a:pt x="87865" y="336819"/>
                    <a:pt x="85242" y="338138"/>
                    <a:pt x="83931" y="338138"/>
                  </a:cubicBezTo>
                  <a:cubicBezTo>
                    <a:pt x="83931" y="338138"/>
                    <a:pt x="83931" y="338138"/>
                    <a:pt x="6557" y="338138"/>
                  </a:cubicBezTo>
                  <a:cubicBezTo>
                    <a:pt x="3934" y="338138"/>
                    <a:pt x="0" y="335500"/>
                    <a:pt x="0" y="331542"/>
                  </a:cubicBezTo>
                  <a:cubicBezTo>
                    <a:pt x="0" y="331542"/>
                    <a:pt x="0" y="331542"/>
                    <a:pt x="0" y="290647"/>
                  </a:cubicBezTo>
                  <a:cubicBezTo>
                    <a:pt x="0" y="265582"/>
                    <a:pt x="20983" y="244475"/>
                    <a:pt x="45900" y="244475"/>
                  </a:cubicBezTo>
                  <a:close/>
                  <a:moveTo>
                    <a:pt x="271463" y="180975"/>
                  </a:moveTo>
                  <a:cubicBezTo>
                    <a:pt x="287200" y="180975"/>
                    <a:pt x="301625" y="194089"/>
                    <a:pt x="301625" y="211138"/>
                  </a:cubicBezTo>
                  <a:cubicBezTo>
                    <a:pt x="301625" y="228186"/>
                    <a:pt x="287200" y="241300"/>
                    <a:pt x="271463" y="241300"/>
                  </a:cubicBezTo>
                  <a:cubicBezTo>
                    <a:pt x="254414" y="241300"/>
                    <a:pt x="241300" y="228186"/>
                    <a:pt x="241300" y="211138"/>
                  </a:cubicBezTo>
                  <a:cubicBezTo>
                    <a:pt x="241300" y="194089"/>
                    <a:pt x="254414" y="180975"/>
                    <a:pt x="271463" y="180975"/>
                  </a:cubicBezTo>
                  <a:close/>
                  <a:moveTo>
                    <a:pt x="159420" y="180975"/>
                  </a:moveTo>
                  <a:cubicBezTo>
                    <a:pt x="175506" y="180975"/>
                    <a:pt x="188912" y="194089"/>
                    <a:pt x="188912" y="211138"/>
                  </a:cubicBezTo>
                  <a:cubicBezTo>
                    <a:pt x="188912" y="228186"/>
                    <a:pt x="175506" y="241300"/>
                    <a:pt x="159420" y="241300"/>
                  </a:cubicBezTo>
                  <a:cubicBezTo>
                    <a:pt x="141992" y="241300"/>
                    <a:pt x="128587" y="228186"/>
                    <a:pt x="128587" y="211138"/>
                  </a:cubicBezTo>
                  <a:cubicBezTo>
                    <a:pt x="128587" y="194089"/>
                    <a:pt x="141992" y="180975"/>
                    <a:pt x="159420" y="180975"/>
                  </a:cubicBezTo>
                  <a:close/>
                  <a:moveTo>
                    <a:pt x="46038" y="180975"/>
                  </a:moveTo>
                  <a:cubicBezTo>
                    <a:pt x="62697" y="180975"/>
                    <a:pt x="76201" y="194479"/>
                    <a:pt x="76201" y="211138"/>
                  </a:cubicBezTo>
                  <a:cubicBezTo>
                    <a:pt x="76201" y="227797"/>
                    <a:pt x="62697" y="241301"/>
                    <a:pt x="46038" y="241301"/>
                  </a:cubicBezTo>
                  <a:cubicBezTo>
                    <a:pt x="29379" y="241301"/>
                    <a:pt x="15875" y="227797"/>
                    <a:pt x="15875" y="211138"/>
                  </a:cubicBezTo>
                  <a:cubicBezTo>
                    <a:pt x="15875" y="194479"/>
                    <a:pt x="29379" y="180975"/>
                    <a:pt x="46038" y="180975"/>
                  </a:cubicBezTo>
                  <a:close/>
                  <a:moveTo>
                    <a:pt x="270005" y="77788"/>
                  </a:moveTo>
                  <a:cubicBezTo>
                    <a:pt x="252736" y="77788"/>
                    <a:pt x="238125" y="92457"/>
                    <a:pt x="238125" y="109792"/>
                  </a:cubicBezTo>
                  <a:cubicBezTo>
                    <a:pt x="238125" y="109792"/>
                    <a:pt x="238125" y="109792"/>
                    <a:pt x="238125" y="144463"/>
                  </a:cubicBezTo>
                  <a:cubicBezTo>
                    <a:pt x="238125" y="144463"/>
                    <a:pt x="238125" y="144463"/>
                    <a:pt x="303213" y="144463"/>
                  </a:cubicBezTo>
                  <a:lnTo>
                    <a:pt x="303213" y="109792"/>
                  </a:lnTo>
                  <a:cubicBezTo>
                    <a:pt x="303213" y="92457"/>
                    <a:pt x="288602" y="77788"/>
                    <a:pt x="270005" y="77788"/>
                  </a:cubicBezTo>
                  <a:close/>
                  <a:moveTo>
                    <a:pt x="270013" y="65088"/>
                  </a:moveTo>
                  <a:cubicBezTo>
                    <a:pt x="294930" y="65088"/>
                    <a:pt x="315913" y="84876"/>
                    <a:pt x="315913" y="109941"/>
                  </a:cubicBezTo>
                  <a:cubicBezTo>
                    <a:pt x="315913" y="109941"/>
                    <a:pt x="315913" y="109941"/>
                    <a:pt x="315913" y="150836"/>
                  </a:cubicBezTo>
                  <a:cubicBezTo>
                    <a:pt x="315913" y="153474"/>
                    <a:pt x="314602" y="154794"/>
                    <a:pt x="313290" y="156113"/>
                  </a:cubicBezTo>
                  <a:cubicBezTo>
                    <a:pt x="313290" y="157432"/>
                    <a:pt x="310667" y="158751"/>
                    <a:pt x="309356" y="158751"/>
                  </a:cubicBezTo>
                  <a:cubicBezTo>
                    <a:pt x="309356" y="158751"/>
                    <a:pt x="309356" y="158751"/>
                    <a:pt x="231982" y="158751"/>
                  </a:cubicBezTo>
                  <a:cubicBezTo>
                    <a:pt x="228048" y="158751"/>
                    <a:pt x="225425" y="154794"/>
                    <a:pt x="225425" y="150836"/>
                  </a:cubicBezTo>
                  <a:cubicBezTo>
                    <a:pt x="225425" y="150836"/>
                    <a:pt x="225425" y="150836"/>
                    <a:pt x="225425" y="109941"/>
                  </a:cubicBezTo>
                  <a:cubicBezTo>
                    <a:pt x="225425" y="84876"/>
                    <a:pt x="246408" y="65088"/>
                    <a:pt x="270013" y="65088"/>
                  </a:cubicBezTo>
                  <a:close/>
                  <a:moveTo>
                    <a:pt x="157956" y="65088"/>
                  </a:moveTo>
                  <a:cubicBezTo>
                    <a:pt x="183239" y="65088"/>
                    <a:pt x="203200" y="84876"/>
                    <a:pt x="203200" y="109941"/>
                  </a:cubicBezTo>
                  <a:cubicBezTo>
                    <a:pt x="203200" y="109941"/>
                    <a:pt x="203200" y="109941"/>
                    <a:pt x="203200" y="150836"/>
                  </a:cubicBezTo>
                  <a:cubicBezTo>
                    <a:pt x="203200" y="153474"/>
                    <a:pt x="203200" y="154794"/>
                    <a:pt x="201869" y="156113"/>
                  </a:cubicBezTo>
                  <a:cubicBezTo>
                    <a:pt x="200538" y="157432"/>
                    <a:pt x="199208" y="158751"/>
                    <a:pt x="196546" y="158751"/>
                  </a:cubicBezTo>
                  <a:cubicBezTo>
                    <a:pt x="196546" y="158751"/>
                    <a:pt x="196546" y="158751"/>
                    <a:pt x="119365" y="158751"/>
                  </a:cubicBezTo>
                  <a:cubicBezTo>
                    <a:pt x="115373" y="158751"/>
                    <a:pt x="112712" y="154794"/>
                    <a:pt x="112712" y="150836"/>
                  </a:cubicBezTo>
                  <a:cubicBezTo>
                    <a:pt x="112712" y="150836"/>
                    <a:pt x="112712" y="150836"/>
                    <a:pt x="112712" y="109941"/>
                  </a:cubicBezTo>
                  <a:cubicBezTo>
                    <a:pt x="112712" y="84876"/>
                    <a:pt x="132672" y="65088"/>
                    <a:pt x="157956" y="65088"/>
                  </a:cubicBezTo>
                  <a:close/>
                  <a:moveTo>
                    <a:pt x="45900" y="65088"/>
                  </a:moveTo>
                  <a:cubicBezTo>
                    <a:pt x="69505" y="65088"/>
                    <a:pt x="90488" y="84876"/>
                    <a:pt x="90488" y="109941"/>
                  </a:cubicBezTo>
                  <a:cubicBezTo>
                    <a:pt x="90488" y="109941"/>
                    <a:pt x="90488" y="109941"/>
                    <a:pt x="90488" y="150836"/>
                  </a:cubicBezTo>
                  <a:cubicBezTo>
                    <a:pt x="90488" y="153474"/>
                    <a:pt x="90488" y="154794"/>
                    <a:pt x="89176" y="156113"/>
                  </a:cubicBezTo>
                  <a:cubicBezTo>
                    <a:pt x="87865" y="157432"/>
                    <a:pt x="85242" y="158751"/>
                    <a:pt x="83931" y="158751"/>
                  </a:cubicBezTo>
                  <a:cubicBezTo>
                    <a:pt x="83931" y="158751"/>
                    <a:pt x="83931" y="158751"/>
                    <a:pt x="6557" y="158751"/>
                  </a:cubicBezTo>
                  <a:cubicBezTo>
                    <a:pt x="3934" y="158751"/>
                    <a:pt x="0" y="154794"/>
                    <a:pt x="0" y="150836"/>
                  </a:cubicBezTo>
                  <a:cubicBezTo>
                    <a:pt x="0" y="150836"/>
                    <a:pt x="0" y="150836"/>
                    <a:pt x="0" y="109941"/>
                  </a:cubicBezTo>
                  <a:cubicBezTo>
                    <a:pt x="0" y="84876"/>
                    <a:pt x="20983" y="65088"/>
                    <a:pt x="45900" y="65088"/>
                  </a:cubicBezTo>
                  <a:close/>
                  <a:moveTo>
                    <a:pt x="270669" y="14288"/>
                  </a:moveTo>
                  <a:cubicBezTo>
                    <a:pt x="261463" y="14288"/>
                    <a:pt x="254000" y="21751"/>
                    <a:pt x="254000" y="30957"/>
                  </a:cubicBezTo>
                  <a:cubicBezTo>
                    <a:pt x="254000" y="40163"/>
                    <a:pt x="261463" y="47626"/>
                    <a:pt x="270669" y="47626"/>
                  </a:cubicBezTo>
                  <a:cubicBezTo>
                    <a:pt x="279875" y="47626"/>
                    <a:pt x="287338" y="40163"/>
                    <a:pt x="287338" y="30957"/>
                  </a:cubicBezTo>
                  <a:cubicBezTo>
                    <a:pt x="287338" y="21751"/>
                    <a:pt x="279875" y="14288"/>
                    <a:pt x="270669" y="14288"/>
                  </a:cubicBezTo>
                  <a:close/>
                  <a:moveTo>
                    <a:pt x="271463" y="0"/>
                  </a:moveTo>
                  <a:cubicBezTo>
                    <a:pt x="287200" y="0"/>
                    <a:pt x="301625" y="13459"/>
                    <a:pt x="301625" y="30957"/>
                  </a:cubicBezTo>
                  <a:cubicBezTo>
                    <a:pt x="301625" y="48454"/>
                    <a:pt x="287200" y="61913"/>
                    <a:pt x="271463" y="61913"/>
                  </a:cubicBezTo>
                  <a:cubicBezTo>
                    <a:pt x="254414" y="61913"/>
                    <a:pt x="241300" y="48454"/>
                    <a:pt x="241300" y="30957"/>
                  </a:cubicBezTo>
                  <a:cubicBezTo>
                    <a:pt x="241300" y="13459"/>
                    <a:pt x="254414" y="0"/>
                    <a:pt x="271463" y="0"/>
                  </a:cubicBezTo>
                  <a:close/>
                  <a:moveTo>
                    <a:pt x="159420" y="0"/>
                  </a:moveTo>
                  <a:cubicBezTo>
                    <a:pt x="175506" y="0"/>
                    <a:pt x="188912" y="13459"/>
                    <a:pt x="188912" y="30957"/>
                  </a:cubicBezTo>
                  <a:cubicBezTo>
                    <a:pt x="188912" y="48454"/>
                    <a:pt x="175506" y="61913"/>
                    <a:pt x="159420" y="61913"/>
                  </a:cubicBezTo>
                  <a:cubicBezTo>
                    <a:pt x="141992" y="61913"/>
                    <a:pt x="128587" y="48454"/>
                    <a:pt x="128587" y="30957"/>
                  </a:cubicBezTo>
                  <a:cubicBezTo>
                    <a:pt x="128587" y="13459"/>
                    <a:pt x="141992" y="0"/>
                    <a:pt x="159420" y="0"/>
                  </a:cubicBezTo>
                  <a:close/>
                  <a:moveTo>
                    <a:pt x="46037" y="0"/>
                  </a:moveTo>
                  <a:cubicBezTo>
                    <a:pt x="63086" y="0"/>
                    <a:pt x="76200" y="13459"/>
                    <a:pt x="76200" y="30957"/>
                  </a:cubicBezTo>
                  <a:cubicBezTo>
                    <a:pt x="76200" y="48454"/>
                    <a:pt x="63086" y="61913"/>
                    <a:pt x="46037" y="61913"/>
                  </a:cubicBezTo>
                  <a:cubicBezTo>
                    <a:pt x="28989" y="61913"/>
                    <a:pt x="15875" y="48454"/>
                    <a:pt x="15875" y="30957"/>
                  </a:cubicBezTo>
                  <a:cubicBezTo>
                    <a:pt x="15875" y="13459"/>
                    <a:pt x="28989" y="0"/>
                    <a:pt x="460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49" name="Rectangle 57"/>
            <p:cNvSpPr/>
            <p:nvPr/>
          </p:nvSpPr>
          <p:spPr>
            <a:xfrm>
              <a:off x="5126171" y="2264993"/>
              <a:ext cx="678311" cy="392415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200">
                <a:defRPr/>
              </a:pPr>
              <a:r>
                <a:rPr lang="en-US" altLang="zh-CN" sz="3735" b="1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15%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695155" y="1998272"/>
            <a:ext cx="3239359" cy="1428153"/>
            <a:chOff x="5771366" y="2043511"/>
            <a:chExt cx="2429519" cy="1071115"/>
          </a:xfrm>
        </p:grpSpPr>
        <p:grpSp>
          <p:nvGrpSpPr>
            <p:cNvPr id="53" name="Group 46"/>
            <p:cNvGrpSpPr/>
            <p:nvPr/>
          </p:nvGrpSpPr>
          <p:grpSpPr>
            <a:xfrm>
              <a:off x="5771366" y="2043511"/>
              <a:ext cx="2412001" cy="1071115"/>
              <a:chOff x="7966981" y="1219200"/>
              <a:chExt cx="3383190" cy="1647825"/>
            </a:xfrm>
          </p:grpSpPr>
          <p:sp>
            <p:nvSpPr>
              <p:cNvPr id="56" name="Rectangle: Single Corner Rounded 75"/>
              <p:cNvSpPr/>
              <p:nvPr/>
            </p:nvSpPr>
            <p:spPr>
              <a:xfrm>
                <a:off x="7972423" y="1219200"/>
                <a:ext cx="3377748" cy="1204686"/>
              </a:xfrm>
              <a:prstGeom prst="round1Rect">
                <a:avLst>
                  <a:gd name="adj" fmla="val 28788"/>
                </a:avLst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 dirty="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7" name="Right Triangle 76"/>
              <p:cNvSpPr/>
              <p:nvPr/>
            </p:nvSpPr>
            <p:spPr>
              <a:xfrm flipH="1" flipV="1">
                <a:off x="7966981" y="2423886"/>
                <a:ext cx="876300" cy="443139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54" name="Freeform: Shape 48"/>
            <p:cNvSpPr/>
            <p:nvPr/>
          </p:nvSpPr>
          <p:spPr bwMode="auto">
            <a:xfrm>
              <a:off x="5894075" y="2241535"/>
              <a:ext cx="379328" cy="375698"/>
            </a:xfrm>
            <a:custGeom>
              <a:avLst/>
              <a:gdLst>
                <a:gd name="connsiteX0" fmla="*/ 242094 w 331788"/>
                <a:gd name="connsiteY0" fmla="*/ 203585 h 328613"/>
                <a:gd name="connsiteX1" fmla="*/ 214264 w 331788"/>
                <a:gd name="connsiteY1" fmla="*/ 214264 h 328613"/>
                <a:gd name="connsiteX2" fmla="*/ 214264 w 331788"/>
                <a:gd name="connsiteY2" fmla="*/ 269924 h 328613"/>
                <a:gd name="connsiteX3" fmla="*/ 269924 w 331788"/>
                <a:gd name="connsiteY3" fmla="*/ 269924 h 328613"/>
                <a:gd name="connsiteX4" fmla="*/ 269924 w 331788"/>
                <a:gd name="connsiteY4" fmla="*/ 214264 h 328613"/>
                <a:gd name="connsiteX5" fmla="*/ 242094 w 331788"/>
                <a:gd name="connsiteY5" fmla="*/ 203585 h 328613"/>
                <a:gd name="connsiteX6" fmla="*/ 85725 w 331788"/>
                <a:gd name="connsiteY6" fmla="*/ 200752 h 328613"/>
                <a:gd name="connsiteX7" fmla="*/ 136525 w 331788"/>
                <a:gd name="connsiteY7" fmla="*/ 207698 h 328613"/>
                <a:gd name="connsiteX8" fmla="*/ 132667 w 331788"/>
                <a:gd name="connsiteY8" fmla="*/ 222250 h 328613"/>
                <a:gd name="connsiteX9" fmla="*/ 38783 w 331788"/>
                <a:gd name="connsiteY9" fmla="*/ 222250 h 328613"/>
                <a:gd name="connsiteX10" fmla="*/ 34925 w 331788"/>
                <a:gd name="connsiteY10" fmla="*/ 207698 h 328613"/>
                <a:gd name="connsiteX11" fmla="*/ 85725 w 331788"/>
                <a:gd name="connsiteY11" fmla="*/ 200752 h 328613"/>
                <a:gd name="connsiteX12" fmla="*/ 86038 w 331788"/>
                <a:gd name="connsiteY12" fmla="*/ 150283 h 328613"/>
                <a:gd name="connsiteX13" fmla="*/ 136525 w 331788"/>
                <a:gd name="connsiteY13" fmla="*/ 158221 h 328613"/>
                <a:gd name="connsiteX14" fmla="*/ 132678 w 331788"/>
                <a:gd name="connsiteY14" fmla="*/ 171450 h 328613"/>
                <a:gd name="connsiteX15" fmla="*/ 39076 w 331788"/>
                <a:gd name="connsiteY15" fmla="*/ 171450 h 328613"/>
                <a:gd name="connsiteX16" fmla="*/ 36512 w 331788"/>
                <a:gd name="connsiteY16" fmla="*/ 158221 h 328613"/>
                <a:gd name="connsiteX17" fmla="*/ 86038 w 331788"/>
                <a:gd name="connsiteY17" fmla="*/ 150283 h 328613"/>
                <a:gd name="connsiteX18" fmla="*/ 243681 w 331788"/>
                <a:gd name="connsiteY18" fmla="*/ 148724 h 328613"/>
                <a:gd name="connsiteX19" fmla="*/ 295275 w 331788"/>
                <a:gd name="connsiteY19" fmla="*/ 156745 h 328613"/>
                <a:gd name="connsiteX20" fmla="*/ 292663 w 331788"/>
                <a:gd name="connsiteY20" fmla="*/ 171450 h 328613"/>
                <a:gd name="connsiteX21" fmla="*/ 197312 w 331788"/>
                <a:gd name="connsiteY21" fmla="*/ 171450 h 328613"/>
                <a:gd name="connsiteX22" fmla="*/ 192087 w 331788"/>
                <a:gd name="connsiteY22" fmla="*/ 156745 h 328613"/>
                <a:gd name="connsiteX23" fmla="*/ 243681 w 331788"/>
                <a:gd name="connsiteY23" fmla="*/ 148724 h 328613"/>
                <a:gd name="connsiteX24" fmla="*/ 86038 w 331788"/>
                <a:gd name="connsiteY24" fmla="*/ 99483 h 328613"/>
                <a:gd name="connsiteX25" fmla="*/ 136525 w 331788"/>
                <a:gd name="connsiteY25" fmla="*/ 107421 h 328613"/>
                <a:gd name="connsiteX26" fmla="*/ 132678 w 331788"/>
                <a:gd name="connsiteY26" fmla="*/ 120650 h 328613"/>
                <a:gd name="connsiteX27" fmla="*/ 39076 w 331788"/>
                <a:gd name="connsiteY27" fmla="*/ 120650 h 328613"/>
                <a:gd name="connsiteX28" fmla="*/ 36512 w 331788"/>
                <a:gd name="connsiteY28" fmla="*/ 107421 h 328613"/>
                <a:gd name="connsiteX29" fmla="*/ 86038 w 331788"/>
                <a:gd name="connsiteY29" fmla="*/ 99483 h 328613"/>
                <a:gd name="connsiteX30" fmla="*/ 243681 w 331788"/>
                <a:gd name="connsiteY30" fmla="*/ 99152 h 328613"/>
                <a:gd name="connsiteX31" fmla="*/ 295275 w 331788"/>
                <a:gd name="connsiteY31" fmla="*/ 106098 h 328613"/>
                <a:gd name="connsiteX32" fmla="*/ 292663 w 331788"/>
                <a:gd name="connsiteY32" fmla="*/ 120650 h 328613"/>
                <a:gd name="connsiteX33" fmla="*/ 196006 w 331788"/>
                <a:gd name="connsiteY33" fmla="*/ 120650 h 328613"/>
                <a:gd name="connsiteX34" fmla="*/ 192087 w 331788"/>
                <a:gd name="connsiteY34" fmla="*/ 106098 h 328613"/>
                <a:gd name="connsiteX35" fmla="*/ 243681 w 331788"/>
                <a:gd name="connsiteY35" fmla="*/ 99152 h 328613"/>
                <a:gd name="connsiteX36" fmla="*/ 243681 w 331788"/>
                <a:gd name="connsiteY36" fmla="*/ 48711 h 328613"/>
                <a:gd name="connsiteX37" fmla="*/ 295275 w 331788"/>
                <a:gd name="connsiteY37" fmla="*/ 56732 h 328613"/>
                <a:gd name="connsiteX38" fmla="*/ 292663 w 331788"/>
                <a:gd name="connsiteY38" fmla="*/ 71437 h 328613"/>
                <a:gd name="connsiteX39" fmla="*/ 197312 w 331788"/>
                <a:gd name="connsiteY39" fmla="*/ 71437 h 328613"/>
                <a:gd name="connsiteX40" fmla="*/ 192087 w 331788"/>
                <a:gd name="connsiteY40" fmla="*/ 56732 h 328613"/>
                <a:gd name="connsiteX41" fmla="*/ 243681 w 331788"/>
                <a:gd name="connsiteY41" fmla="*/ 48711 h 328613"/>
                <a:gd name="connsiteX42" fmla="*/ 85725 w 331788"/>
                <a:gd name="connsiteY42" fmla="*/ 48683 h 328613"/>
                <a:gd name="connsiteX43" fmla="*/ 136525 w 331788"/>
                <a:gd name="connsiteY43" fmla="*/ 56621 h 328613"/>
                <a:gd name="connsiteX44" fmla="*/ 132667 w 331788"/>
                <a:gd name="connsiteY44" fmla="*/ 69850 h 328613"/>
                <a:gd name="connsiteX45" fmla="*/ 38783 w 331788"/>
                <a:gd name="connsiteY45" fmla="*/ 69850 h 328613"/>
                <a:gd name="connsiteX46" fmla="*/ 34925 w 331788"/>
                <a:gd name="connsiteY46" fmla="*/ 56621 h 328613"/>
                <a:gd name="connsiteX47" fmla="*/ 85725 w 331788"/>
                <a:gd name="connsiteY47" fmla="*/ 48683 h 328613"/>
                <a:gd name="connsiteX48" fmla="*/ 245779 w 331788"/>
                <a:gd name="connsiteY48" fmla="*/ 12700 h 328613"/>
                <a:gd name="connsiteX49" fmla="*/ 171450 w 331788"/>
                <a:gd name="connsiteY49" fmla="*/ 28215 h 328613"/>
                <a:gd name="connsiteX50" fmla="*/ 171450 w 331788"/>
                <a:gd name="connsiteY50" fmla="*/ 263525 h 328613"/>
                <a:gd name="connsiteX51" fmla="*/ 192314 w 331788"/>
                <a:gd name="connsiteY51" fmla="*/ 257061 h 328613"/>
                <a:gd name="connsiteX52" fmla="*/ 205355 w 331788"/>
                <a:gd name="connsiteY52" fmla="*/ 205344 h 328613"/>
                <a:gd name="connsiteX53" fmla="*/ 279684 w 331788"/>
                <a:gd name="connsiteY53" fmla="*/ 205344 h 328613"/>
                <a:gd name="connsiteX54" fmla="*/ 294028 w 331788"/>
                <a:gd name="connsiteY54" fmla="*/ 257061 h 328613"/>
                <a:gd name="connsiteX55" fmla="*/ 317500 w 331788"/>
                <a:gd name="connsiteY55" fmla="*/ 263525 h 328613"/>
                <a:gd name="connsiteX56" fmla="*/ 317500 w 331788"/>
                <a:gd name="connsiteY56" fmla="*/ 28215 h 328613"/>
                <a:gd name="connsiteX57" fmla="*/ 245779 w 331788"/>
                <a:gd name="connsiteY57" fmla="*/ 12700 h 328613"/>
                <a:gd name="connsiteX58" fmla="*/ 84931 w 331788"/>
                <a:gd name="connsiteY58" fmla="*/ 12700 h 328613"/>
                <a:gd name="connsiteX59" fmla="*/ 12700 w 331788"/>
                <a:gd name="connsiteY59" fmla="*/ 28215 h 328613"/>
                <a:gd name="connsiteX60" fmla="*/ 12700 w 331788"/>
                <a:gd name="connsiteY60" fmla="*/ 263525 h 328613"/>
                <a:gd name="connsiteX61" fmla="*/ 84931 w 331788"/>
                <a:gd name="connsiteY61" fmla="*/ 249303 h 328613"/>
                <a:gd name="connsiteX62" fmla="*/ 157163 w 331788"/>
                <a:gd name="connsiteY62" fmla="*/ 263525 h 328613"/>
                <a:gd name="connsiteX63" fmla="*/ 157163 w 331788"/>
                <a:gd name="connsiteY63" fmla="*/ 28215 h 328613"/>
                <a:gd name="connsiteX64" fmla="*/ 84931 w 331788"/>
                <a:gd name="connsiteY64" fmla="*/ 12700 h 328613"/>
                <a:gd name="connsiteX65" fmla="*/ 86835 w 331788"/>
                <a:gd name="connsiteY65" fmla="*/ 0 h 328613"/>
                <a:gd name="connsiteX66" fmla="*/ 165894 w 331788"/>
                <a:gd name="connsiteY66" fmla="*/ 15525 h 328613"/>
                <a:gd name="connsiteX67" fmla="*/ 244953 w 331788"/>
                <a:gd name="connsiteY67" fmla="*/ 0 h 328613"/>
                <a:gd name="connsiteX68" fmla="*/ 326604 w 331788"/>
                <a:gd name="connsiteY68" fmla="*/ 16819 h 328613"/>
                <a:gd name="connsiteX69" fmla="*/ 331788 w 331788"/>
                <a:gd name="connsiteY69" fmla="*/ 23288 h 328613"/>
                <a:gd name="connsiteX70" fmla="*/ 331788 w 331788"/>
                <a:gd name="connsiteY70" fmla="*/ 274276 h 328613"/>
                <a:gd name="connsiteX71" fmla="*/ 322716 w 331788"/>
                <a:gd name="connsiteY71" fmla="*/ 280744 h 328613"/>
                <a:gd name="connsiteX72" fmla="*/ 289019 w 331788"/>
                <a:gd name="connsiteY72" fmla="*/ 269101 h 328613"/>
                <a:gd name="connsiteX73" fmla="*/ 285130 w 331788"/>
                <a:gd name="connsiteY73" fmla="*/ 274276 h 328613"/>
                <a:gd name="connsiteX74" fmla="*/ 329196 w 331788"/>
                <a:gd name="connsiteY74" fmla="*/ 318263 h 328613"/>
                <a:gd name="connsiteX75" fmla="*/ 318828 w 331788"/>
                <a:gd name="connsiteY75" fmla="*/ 328613 h 328613"/>
                <a:gd name="connsiteX76" fmla="*/ 274762 w 331788"/>
                <a:gd name="connsiteY76" fmla="*/ 284626 h 328613"/>
                <a:gd name="connsiteX77" fmla="*/ 206072 w 331788"/>
                <a:gd name="connsiteY77" fmla="*/ 279451 h 328613"/>
                <a:gd name="connsiteX78" fmla="*/ 198295 w 331788"/>
                <a:gd name="connsiteY78" fmla="*/ 270394 h 328613"/>
                <a:gd name="connsiteX79" fmla="*/ 167190 w 331788"/>
                <a:gd name="connsiteY79" fmla="*/ 280744 h 328613"/>
                <a:gd name="connsiteX80" fmla="*/ 163302 w 331788"/>
                <a:gd name="connsiteY80" fmla="*/ 280744 h 328613"/>
                <a:gd name="connsiteX81" fmla="*/ 85539 w 331788"/>
                <a:gd name="connsiteY81" fmla="*/ 263926 h 328613"/>
                <a:gd name="connsiteX82" fmla="*/ 9072 w 331788"/>
                <a:gd name="connsiteY82" fmla="*/ 280744 h 328613"/>
                <a:gd name="connsiteX83" fmla="*/ 0 w 331788"/>
                <a:gd name="connsiteY83" fmla="*/ 274276 h 328613"/>
                <a:gd name="connsiteX84" fmla="*/ 0 w 331788"/>
                <a:gd name="connsiteY84" fmla="*/ 23288 h 328613"/>
                <a:gd name="connsiteX85" fmla="*/ 5184 w 331788"/>
                <a:gd name="connsiteY85" fmla="*/ 16819 h 328613"/>
                <a:gd name="connsiteX86" fmla="*/ 86835 w 331788"/>
                <a:gd name="connsiteY86" fmla="*/ 0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31788" h="328613">
                  <a:moveTo>
                    <a:pt x="242094" y="203585"/>
                  </a:moveTo>
                  <a:cubicBezTo>
                    <a:pt x="232062" y="203585"/>
                    <a:pt x="222031" y="207145"/>
                    <a:pt x="214264" y="214264"/>
                  </a:cubicBezTo>
                  <a:cubicBezTo>
                    <a:pt x="200025" y="229797"/>
                    <a:pt x="200025" y="254391"/>
                    <a:pt x="214264" y="269924"/>
                  </a:cubicBezTo>
                  <a:cubicBezTo>
                    <a:pt x="229797" y="284163"/>
                    <a:pt x="254391" y="284163"/>
                    <a:pt x="269924" y="269924"/>
                  </a:cubicBezTo>
                  <a:cubicBezTo>
                    <a:pt x="284163" y="254391"/>
                    <a:pt x="284163" y="229797"/>
                    <a:pt x="269924" y="214264"/>
                  </a:cubicBezTo>
                  <a:cubicBezTo>
                    <a:pt x="262158" y="207145"/>
                    <a:pt x="252126" y="203585"/>
                    <a:pt x="242094" y="203585"/>
                  </a:cubicBezTo>
                  <a:close/>
                  <a:moveTo>
                    <a:pt x="85725" y="200752"/>
                  </a:moveTo>
                  <a:cubicBezTo>
                    <a:pt x="102122" y="200752"/>
                    <a:pt x="118520" y="203067"/>
                    <a:pt x="136525" y="207698"/>
                  </a:cubicBezTo>
                  <a:cubicBezTo>
                    <a:pt x="136525" y="207698"/>
                    <a:pt x="136525" y="207698"/>
                    <a:pt x="132667" y="222250"/>
                  </a:cubicBezTo>
                  <a:cubicBezTo>
                    <a:pt x="99229" y="211667"/>
                    <a:pt x="72221" y="211667"/>
                    <a:pt x="38783" y="222250"/>
                  </a:cubicBezTo>
                  <a:cubicBezTo>
                    <a:pt x="38783" y="222250"/>
                    <a:pt x="38783" y="222250"/>
                    <a:pt x="34925" y="207698"/>
                  </a:cubicBezTo>
                  <a:cubicBezTo>
                    <a:pt x="52930" y="203067"/>
                    <a:pt x="69327" y="200752"/>
                    <a:pt x="85725" y="200752"/>
                  </a:cubicBezTo>
                  <a:close/>
                  <a:moveTo>
                    <a:pt x="86038" y="150283"/>
                  </a:moveTo>
                  <a:cubicBezTo>
                    <a:pt x="102226" y="150283"/>
                    <a:pt x="118574" y="152929"/>
                    <a:pt x="136525" y="158221"/>
                  </a:cubicBezTo>
                  <a:cubicBezTo>
                    <a:pt x="136525" y="158221"/>
                    <a:pt x="136525" y="158221"/>
                    <a:pt x="132678" y="171450"/>
                  </a:cubicBezTo>
                  <a:cubicBezTo>
                    <a:pt x="99341" y="162190"/>
                    <a:pt x="72414" y="162190"/>
                    <a:pt x="39076" y="171450"/>
                  </a:cubicBezTo>
                  <a:cubicBezTo>
                    <a:pt x="39076" y="171450"/>
                    <a:pt x="39076" y="171450"/>
                    <a:pt x="36512" y="158221"/>
                  </a:cubicBezTo>
                  <a:cubicBezTo>
                    <a:pt x="53822" y="152929"/>
                    <a:pt x="69850" y="150283"/>
                    <a:pt x="86038" y="150283"/>
                  </a:cubicBezTo>
                  <a:close/>
                  <a:moveTo>
                    <a:pt x="243681" y="148724"/>
                  </a:moveTo>
                  <a:cubicBezTo>
                    <a:pt x="260335" y="148724"/>
                    <a:pt x="276989" y="151398"/>
                    <a:pt x="295275" y="156745"/>
                  </a:cubicBezTo>
                  <a:cubicBezTo>
                    <a:pt x="295275" y="156745"/>
                    <a:pt x="295275" y="156745"/>
                    <a:pt x="292663" y="171450"/>
                  </a:cubicBezTo>
                  <a:cubicBezTo>
                    <a:pt x="257396" y="162092"/>
                    <a:pt x="231272" y="162092"/>
                    <a:pt x="197312" y="171450"/>
                  </a:cubicBezTo>
                  <a:cubicBezTo>
                    <a:pt x="197312" y="171450"/>
                    <a:pt x="197312" y="171450"/>
                    <a:pt x="192087" y="156745"/>
                  </a:cubicBezTo>
                  <a:cubicBezTo>
                    <a:pt x="210374" y="151398"/>
                    <a:pt x="227027" y="148724"/>
                    <a:pt x="243681" y="148724"/>
                  </a:cubicBezTo>
                  <a:close/>
                  <a:moveTo>
                    <a:pt x="86038" y="99483"/>
                  </a:moveTo>
                  <a:cubicBezTo>
                    <a:pt x="102226" y="99483"/>
                    <a:pt x="118574" y="102129"/>
                    <a:pt x="136525" y="107421"/>
                  </a:cubicBezTo>
                  <a:cubicBezTo>
                    <a:pt x="136525" y="107421"/>
                    <a:pt x="136525" y="107421"/>
                    <a:pt x="132678" y="120650"/>
                  </a:cubicBezTo>
                  <a:cubicBezTo>
                    <a:pt x="99341" y="111390"/>
                    <a:pt x="72414" y="111390"/>
                    <a:pt x="39076" y="120650"/>
                  </a:cubicBezTo>
                  <a:cubicBezTo>
                    <a:pt x="39076" y="120650"/>
                    <a:pt x="39076" y="120650"/>
                    <a:pt x="36512" y="107421"/>
                  </a:cubicBezTo>
                  <a:cubicBezTo>
                    <a:pt x="53822" y="102129"/>
                    <a:pt x="69850" y="99483"/>
                    <a:pt x="86038" y="99483"/>
                  </a:cubicBezTo>
                  <a:close/>
                  <a:moveTo>
                    <a:pt x="243681" y="99152"/>
                  </a:moveTo>
                  <a:cubicBezTo>
                    <a:pt x="260335" y="99152"/>
                    <a:pt x="276989" y="101467"/>
                    <a:pt x="295275" y="106098"/>
                  </a:cubicBezTo>
                  <a:cubicBezTo>
                    <a:pt x="295275" y="106098"/>
                    <a:pt x="295275" y="106098"/>
                    <a:pt x="292663" y="120650"/>
                  </a:cubicBezTo>
                  <a:cubicBezTo>
                    <a:pt x="257396" y="111390"/>
                    <a:pt x="231272" y="111390"/>
                    <a:pt x="196006" y="120650"/>
                  </a:cubicBezTo>
                  <a:cubicBezTo>
                    <a:pt x="196006" y="120650"/>
                    <a:pt x="196006" y="120650"/>
                    <a:pt x="192087" y="106098"/>
                  </a:cubicBezTo>
                  <a:cubicBezTo>
                    <a:pt x="210374" y="101467"/>
                    <a:pt x="227027" y="99152"/>
                    <a:pt x="243681" y="99152"/>
                  </a:cubicBezTo>
                  <a:close/>
                  <a:moveTo>
                    <a:pt x="243681" y="48711"/>
                  </a:moveTo>
                  <a:cubicBezTo>
                    <a:pt x="260335" y="48711"/>
                    <a:pt x="276989" y="51385"/>
                    <a:pt x="295275" y="56732"/>
                  </a:cubicBezTo>
                  <a:cubicBezTo>
                    <a:pt x="295275" y="56732"/>
                    <a:pt x="295275" y="56732"/>
                    <a:pt x="292663" y="71437"/>
                  </a:cubicBezTo>
                  <a:cubicBezTo>
                    <a:pt x="257396" y="60742"/>
                    <a:pt x="231272" y="60742"/>
                    <a:pt x="197312" y="71437"/>
                  </a:cubicBezTo>
                  <a:cubicBezTo>
                    <a:pt x="197312" y="71437"/>
                    <a:pt x="197312" y="71437"/>
                    <a:pt x="192087" y="56732"/>
                  </a:cubicBezTo>
                  <a:cubicBezTo>
                    <a:pt x="210374" y="51385"/>
                    <a:pt x="227027" y="48711"/>
                    <a:pt x="243681" y="48711"/>
                  </a:cubicBezTo>
                  <a:close/>
                  <a:moveTo>
                    <a:pt x="85725" y="48683"/>
                  </a:moveTo>
                  <a:cubicBezTo>
                    <a:pt x="102122" y="48683"/>
                    <a:pt x="118520" y="51329"/>
                    <a:pt x="136525" y="56621"/>
                  </a:cubicBezTo>
                  <a:cubicBezTo>
                    <a:pt x="136525" y="56621"/>
                    <a:pt x="136525" y="56621"/>
                    <a:pt x="132667" y="69850"/>
                  </a:cubicBezTo>
                  <a:cubicBezTo>
                    <a:pt x="99229" y="60590"/>
                    <a:pt x="72221" y="60590"/>
                    <a:pt x="38783" y="69850"/>
                  </a:cubicBezTo>
                  <a:lnTo>
                    <a:pt x="34925" y="56621"/>
                  </a:lnTo>
                  <a:cubicBezTo>
                    <a:pt x="52930" y="51329"/>
                    <a:pt x="69327" y="48683"/>
                    <a:pt x="85725" y="48683"/>
                  </a:cubicBezTo>
                  <a:close/>
                  <a:moveTo>
                    <a:pt x="245779" y="12700"/>
                  </a:moveTo>
                  <a:cubicBezTo>
                    <a:pt x="224915" y="12700"/>
                    <a:pt x="201443" y="16579"/>
                    <a:pt x="171450" y="28215"/>
                  </a:cubicBezTo>
                  <a:cubicBezTo>
                    <a:pt x="171450" y="28215"/>
                    <a:pt x="171450" y="28215"/>
                    <a:pt x="171450" y="263525"/>
                  </a:cubicBezTo>
                  <a:cubicBezTo>
                    <a:pt x="176666" y="262232"/>
                    <a:pt x="185794" y="259646"/>
                    <a:pt x="192314" y="257061"/>
                  </a:cubicBezTo>
                  <a:cubicBezTo>
                    <a:pt x="185794" y="238960"/>
                    <a:pt x="191010" y="219566"/>
                    <a:pt x="205355" y="205344"/>
                  </a:cubicBezTo>
                  <a:cubicBezTo>
                    <a:pt x="226219" y="184657"/>
                    <a:pt x="258819" y="184657"/>
                    <a:pt x="279684" y="205344"/>
                  </a:cubicBezTo>
                  <a:cubicBezTo>
                    <a:pt x="294028" y="218273"/>
                    <a:pt x="299244" y="238960"/>
                    <a:pt x="294028" y="257061"/>
                  </a:cubicBezTo>
                  <a:cubicBezTo>
                    <a:pt x="301852" y="258353"/>
                    <a:pt x="312284" y="262232"/>
                    <a:pt x="317500" y="263525"/>
                  </a:cubicBezTo>
                  <a:lnTo>
                    <a:pt x="317500" y="28215"/>
                  </a:lnTo>
                  <a:cubicBezTo>
                    <a:pt x="288812" y="17872"/>
                    <a:pt x="266643" y="12700"/>
                    <a:pt x="245779" y="12700"/>
                  </a:cubicBezTo>
                  <a:close/>
                  <a:moveTo>
                    <a:pt x="84931" y="12700"/>
                  </a:moveTo>
                  <a:cubicBezTo>
                    <a:pt x="63004" y="12700"/>
                    <a:pt x="42366" y="17872"/>
                    <a:pt x="12700" y="28215"/>
                  </a:cubicBezTo>
                  <a:cubicBezTo>
                    <a:pt x="12700" y="28215"/>
                    <a:pt x="12700" y="28215"/>
                    <a:pt x="12700" y="263525"/>
                  </a:cubicBezTo>
                  <a:cubicBezTo>
                    <a:pt x="41077" y="254475"/>
                    <a:pt x="63004" y="249303"/>
                    <a:pt x="84931" y="249303"/>
                  </a:cubicBezTo>
                  <a:cubicBezTo>
                    <a:pt x="106859" y="249303"/>
                    <a:pt x="128786" y="254475"/>
                    <a:pt x="157163" y="263525"/>
                  </a:cubicBezTo>
                  <a:lnTo>
                    <a:pt x="157163" y="28215"/>
                  </a:lnTo>
                  <a:cubicBezTo>
                    <a:pt x="128786" y="17872"/>
                    <a:pt x="106859" y="12700"/>
                    <a:pt x="84931" y="12700"/>
                  </a:cubicBezTo>
                  <a:close/>
                  <a:moveTo>
                    <a:pt x="86835" y="0"/>
                  </a:moveTo>
                  <a:cubicBezTo>
                    <a:pt x="110164" y="0"/>
                    <a:pt x="133493" y="5175"/>
                    <a:pt x="165894" y="15525"/>
                  </a:cubicBezTo>
                  <a:cubicBezTo>
                    <a:pt x="198295" y="5175"/>
                    <a:pt x="221624" y="0"/>
                    <a:pt x="244953" y="0"/>
                  </a:cubicBezTo>
                  <a:cubicBezTo>
                    <a:pt x="269578" y="0"/>
                    <a:pt x="294203" y="5175"/>
                    <a:pt x="326604" y="16819"/>
                  </a:cubicBezTo>
                  <a:cubicBezTo>
                    <a:pt x="329196" y="18113"/>
                    <a:pt x="331788" y="20700"/>
                    <a:pt x="331788" y="23288"/>
                  </a:cubicBezTo>
                  <a:cubicBezTo>
                    <a:pt x="331788" y="23288"/>
                    <a:pt x="331788" y="23288"/>
                    <a:pt x="331788" y="274276"/>
                  </a:cubicBezTo>
                  <a:cubicBezTo>
                    <a:pt x="331788" y="280744"/>
                    <a:pt x="325308" y="280744"/>
                    <a:pt x="322716" y="280744"/>
                  </a:cubicBezTo>
                  <a:cubicBezTo>
                    <a:pt x="313643" y="276863"/>
                    <a:pt x="299387" y="272982"/>
                    <a:pt x="289019" y="269101"/>
                  </a:cubicBezTo>
                  <a:cubicBezTo>
                    <a:pt x="287723" y="271688"/>
                    <a:pt x="286427" y="272982"/>
                    <a:pt x="285130" y="274276"/>
                  </a:cubicBezTo>
                  <a:cubicBezTo>
                    <a:pt x="285130" y="274276"/>
                    <a:pt x="285130" y="274276"/>
                    <a:pt x="329196" y="318263"/>
                  </a:cubicBezTo>
                  <a:cubicBezTo>
                    <a:pt x="329196" y="318263"/>
                    <a:pt x="329196" y="318263"/>
                    <a:pt x="318828" y="328613"/>
                  </a:cubicBezTo>
                  <a:cubicBezTo>
                    <a:pt x="318828" y="328613"/>
                    <a:pt x="318828" y="328613"/>
                    <a:pt x="274762" y="284626"/>
                  </a:cubicBezTo>
                  <a:cubicBezTo>
                    <a:pt x="254025" y="300151"/>
                    <a:pt x="224216" y="298857"/>
                    <a:pt x="206072" y="279451"/>
                  </a:cubicBezTo>
                  <a:cubicBezTo>
                    <a:pt x="202183" y="276863"/>
                    <a:pt x="200887" y="274276"/>
                    <a:pt x="198295" y="270394"/>
                  </a:cubicBezTo>
                  <a:cubicBezTo>
                    <a:pt x="189223" y="272982"/>
                    <a:pt x="174966" y="278157"/>
                    <a:pt x="167190" y="280744"/>
                  </a:cubicBezTo>
                  <a:cubicBezTo>
                    <a:pt x="165894" y="280744"/>
                    <a:pt x="164598" y="280744"/>
                    <a:pt x="163302" y="280744"/>
                  </a:cubicBezTo>
                  <a:cubicBezTo>
                    <a:pt x="130901" y="269101"/>
                    <a:pt x="108868" y="263926"/>
                    <a:pt x="85539" y="263926"/>
                  </a:cubicBezTo>
                  <a:cubicBezTo>
                    <a:pt x="63506" y="263926"/>
                    <a:pt x="40177" y="269101"/>
                    <a:pt x="9072" y="280744"/>
                  </a:cubicBezTo>
                  <a:cubicBezTo>
                    <a:pt x="6480" y="280744"/>
                    <a:pt x="0" y="280744"/>
                    <a:pt x="0" y="274276"/>
                  </a:cubicBezTo>
                  <a:cubicBezTo>
                    <a:pt x="0" y="274276"/>
                    <a:pt x="0" y="274276"/>
                    <a:pt x="0" y="23288"/>
                  </a:cubicBezTo>
                  <a:cubicBezTo>
                    <a:pt x="0" y="20700"/>
                    <a:pt x="2592" y="18113"/>
                    <a:pt x="5184" y="16819"/>
                  </a:cubicBezTo>
                  <a:cubicBezTo>
                    <a:pt x="37585" y="5175"/>
                    <a:pt x="62210" y="0"/>
                    <a:pt x="86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55" name="Rectangle 58"/>
            <p:cNvSpPr/>
            <p:nvPr/>
          </p:nvSpPr>
          <p:spPr>
            <a:xfrm>
              <a:off x="7522574" y="2264993"/>
              <a:ext cx="678311" cy="392415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200">
                <a:defRPr/>
              </a:pPr>
              <a:r>
                <a:rPr lang="en-US" altLang="zh-CN" sz="3735" b="1" dirty="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40%</a:t>
              </a:r>
            </a:p>
          </p:txBody>
        </p:sp>
      </p:grpSp>
      <p:sp>
        <p:nvSpPr>
          <p:cNvPr id="38" name="文本框 23"/>
          <p:cNvSpPr txBox="1">
            <a:spLocks noChangeArrowheads="1"/>
          </p:cNvSpPr>
          <p:nvPr/>
        </p:nvSpPr>
        <p:spPr bwMode="auto">
          <a:xfrm>
            <a:off x="1801716" y="1106883"/>
            <a:ext cx="29616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优差兼顾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39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3405" y="3085032"/>
            <a:ext cx="2668800" cy="377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图片 58" descr="徽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60" name="直接连接符 59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233" y="3093396"/>
            <a:ext cx="2668800" cy="376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6792" y="1222744"/>
            <a:ext cx="4939021" cy="563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4"/>
          <p:cNvGrpSpPr/>
          <p:nvPr/>
        </p:nvGrpSpPr>
        <p:grpSpPr>
          <a:xfrm>
            <a:off x="822271" y="1422926"/>
            <a:ext cx="6302653" cy="4424661"/>
            <a:chOff x="822270" y="1422925"/>
            <a:chExt cx="6302653" cy="4424662"/>
          </a:xfrm>
        </p:grpSpPr>
        <p:sp>
          <p:nvSpPr>
            <p:cNvPr id="30" name="Freeform: Shape 35"/>
            <p:cNvSpPr/>
            <p:nvPr/>
          </p:nvSpPr>
          <p:spPr bwMode="auto">
            <a:xfrm>
              <a:off x="822270" y="1422925"/>
              <a:ext cx="6302653" cy="2231457"/>
            </a:xfrm>
            <a:custGeom>
              <a:avLst/>
              <a:gdLst/>
              <a:ahLst/>
              <a:cxnLst>
                <a:cxn ang="0">
                  <a:pos x="1599" y="0"/>
                </a:cxn>
                <a:cxn ang="0">
                  <a:pos x="1434" y="28"/>
                </a:cxn>
                <a:cxn ang="0">
                  <a:pos x="1470" y="71"/>
                </a:cxn>
                <a:cxn ang="0">
                  <a:pos x="1202" y="291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0" y="163"/>
                </a:cxn>
                <a:cxn ang="0">
                  <a:pos x="839" y="163"/>
                </a:cxn>
                <a:cxn ang="0">
                  <a:pos x="837" y="163"/>
                </a:cxn>
                <a:cxn ang="0">
                  <a:pos x="836" y="163"/>
                </a:cxn>
                <a:cxn ang="0">
                  <a:pos x="834" y="163"/>
                </a:cxn>
                <a:cxn ang="0">
                  <a:pos x="834" y="163"/>
                </a:cxn>
                <a:cxn ang="0">
                  <a:pos x="833" y="163"/>
                </a:cxn>
                <a:cxn ang="0">
                  <a:pos x="833" y="163"/>
                </a:cxn>
                <a:cxn ang="0">
                  <a:pos x="833" y="163"/>
                </a:cxn>
                <a:cxn ang="0">
                  <a:pos x="831" y="163"/>
                </a:cxn>
                <a:cxn ang="0">
                  <a:pos x="830" y="163"/>
                </a:cxn>
                <a:cxn ang="0">
                  <a:pos x="829" y="163"/>
                </a:cxn>
                <a:cxn ang="0">
                  <a:pos x="828" y="163"/>
                </a:cxn>
                <a:cxn ang="0">
                  <a:pos x="826" y="163"/>
                </a:cxn>
                <a:cxn ang="0">
                  <a:pos x="825" y="164"/>
                </a:cxn>
                <a:cxn ang="0">
                  <a:pos x="823" y="164"/>
                </a:cxn>
                <a:cxn ang="0">
                  <a:pos x="822" y="165"/>
                </a:cxn>
                <a:cxn ang="0">
                  <a:pos x="821" y="165"/>
                </a:cxn>
                <a:cxn ang="0">
                  <a:pos x="20" y="541"/>
                </a:cxn>
                <a:cxn ang="0">
                  <a:pos x="7" y="579"/>
                </a:cxn>
                <a:cxn ang="0">
                  <a:pos x="32" y="595"/>
                </a:cxn>
                <a:cxn ang="0">
                  <a:pos x="44" y="592"/>
                </a:cxn>
                <a:cxn ang="0">
                  <a:pos x="834" y="221"/>
                </a:cxn>
                <a:cxn ang="0">
                  <a:pos x="1199" y="349"/>
                </a:cxn>
                <a:cxn ang="0">
                  <a:pos x="1199" y="349"/>
                </a:cxn>
                <a:cxn ang="0">
                  <a:pos x="1203" y="350"/>
                </a:cxn>
                <a:cxn ang="0">
                  <a:pos x="1204" y="350"/>
                </a:cxn>
                <a:cxn ang="0">
                  <a:pos x="1208" y="350"/>
                </a:cxn>
                <a:cxn ang="0">
                  <a:pos x="1208" y="350"/>
                </a:cxn>
                <a:cxn ang="0">
                  <a:pos x="1213" y="350"/>
                </a:cxn>
                <a:cxn ang="0">
                  <a:pos x="1214" y="350"/>
                </a:cxn>
                <a:cxn ang="0">
                  <a:pos x="1217" y="349"/>
                </a:cxn>
                <a:cxn ang="0">
                  <a:pos x="1219" y="348"/>
                </a:cxn>
                <a:cxn ang="0">
                  <a:pos x="1221" y="347"/>
                </a:cxn>
                <a:cxn ang="0">
                  <a:pos x="1223" y="346"/>
                </a:cxn>
                <a:cxn ang="0">
                  <a:pos x="1225" y="345"/>
                </a:cxn>
                <a:cxn ang="0">
                  <a:pos x="1226" y="344"/>
                </a:cxn>
                <a:cxn ang="0">
                  <a:pos x="1505" y="114"/>
                </a:cxn>
                <a:cxn ang="0">
                  <a:pos x="1540" y="157"/>
                </a:cxn>
                <a:cxn ang="0">
                  <a:pos x="1599" y="0"/>
                </a:cxn>
              </a:cxnLst>
              <a:rect l="0" t="0" r="r" b="b"/>
              <a:pathLst>
                <a:path w="1599" h="595">
                  <a:moveTo>
                    <a:pt x="1599" y="0"/>
                  </a:moveTo>
                  <a:cubicBezTo>
                    <a:pt x="1434" y="28"/>
                    <a:pt x="1434" y="28"/>
                    <a:pt x="1434" y="28"/>
                  </a:cubicBezTo>
                  <a:cubicBezTo>
                    <a:pt x="1470" y="71"/>
                    <a:pt x="1470" y="71"/>
                    <a:pt x="1470" y="71"/>
                  </a:cubicBezTo>
                  <a:cubicBezTo>
                    <a:pt x="1202" y="291"/>
                    <a:pt x="1202" y="291"/>
                    <a:pt x="1202" y="291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1" y="164"/>
                    <a:pt x="840" y="164"/>
                    <a:pt x="840" y="163"/>
                  </a:cubicBezTo>
                  <a:cubicBezTo>
                    <a:pt x="839" y="163"/>
                    <a:pt x="839" y="163"/>
                    <a:pt x="839" y="163"/>
                  </a:cubicBezTo>
                  <a:cubicBezTo>
                    <a:pt x="838" y="163"/>
                    <a:pt x="837" y="163"/>
                    <a:pt x="837" y="163"/>
                  </a:cubicBezTo>
                  <a:cubicBezTo>
                    <a:pt x="837" y="163"/>
                    <a:pt x="836" y="163"/>
                    <a:pt x="836" y="163"/>
                  </a:cubicBezTo>
                  <a:cubicBezTo>
                    <a:pt x="835" y="163"/>
                    <a:pt x="835" y="163"/>
                    <a:pt x="834" y="163"/>
                  </a:cubicBezTo>
                  <a:cubicBezTo>
                    <a:pt x="834" y="163"/>
                    <a:pt x="834" y="163"/>
                    <a:pt x="834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2" y="163"/>
                    <a:pt x="832" y="163"/>
                    <a:pt x="831" y="163"/>
                  </a:cubicBezTo>
                  <a:cubicBezTo>
                    <a:pt x="831" y="163"/>
                    <a:pt x="831" y="163"/>
                    <a:pt x="830" y="163"/>
                  </a:cubicBezTo>
                  <a:cubicBezTo>
                    <a:pt x="830" y="163"/>
                    <a:pt x="829" y="163"/>
                    <a:pt x="829" y="163"/>
                  </a:cubicBezTo>
                  <a:cubicBezTo>
                    <a:pt x="828" y="163"/>
                    <a:pt x="828" y="163"/>
                    <a:pt x="828" y="163"/>
                  </a:cubicBezTo>
                  <a:cubicBezTo>
                    <a:pt x="827" y="163"/>
                    <a:pt x="827" y="163"/>
                    <a:pt x="826" y="163"/>
                  </a:cubicBezTo>
                  <a:cubicBezTo>
                    <a:pt x="825" y="164"/>
                    <a:pt x="825" y="164"/>
                    <a:pt x="825" y="164"/>
                  </a:cubicBezTo>
                  <a:cubicBezTo>
                    <a:pt x="824" y="164"/>
                    <a:pt x="824" y="164"/>
                    <a:pt x="823" y="164"/>
                  </a:cubicBezTo>
                  <a:cubicBezTo>
                    <a:pt x="823" y="164"/>
                    <a:pt x="823" y="165"/>
                    <a:pt x="822" y="165"/>
                  </a:cubicBezTo>
                  <a:cubicBezTo>
                    <a:pt x="822" y="165"/>
                    <a:pt x="821" y="165"/>
                    <a:pt x="821" y="165"/>
                  </a:cubicBezTo>
                  <a:cubicBezTo>
                    <a:pt x="20" y="541"/>
                    <a:pt x="20" y="541"/>
                    <a:pt x="20" y="541"/>
                  </a:cubicBezTo>
                  <a:cubicBezTo>
                    <a:pt x="6" y="548"/>
                    <a:pt x="0" y="565"/>
                    <a:pt x="7" y="579"/>
                  </a:cubicBezTo>
                  <a:cubicBezTo>
                    <a:pt x="11" y="589"/>
                    <a:pt x="22" y="595"/>
                    <a:pt x="32" y="595"/>
                  </a:cubicBezTo>
                  <a:cubicBezTo>
                    <a:pt x="36" y="595"/>
                    <a:pt x="40" y="594"/>
                    <a:pt x="44" y="592"/>
                  </a:cubicBezTo>
                  <a:cubicBezTo>
                    <a:pt x="834" y="221"/>
                    <a:pt x="834" y="221"/>
                    <a:pt x="834" y="221"/>
                  </a:cubicBezTo>
                  <a:cubicBezTo>
                    <a:pt x="1199" y="349"/>
                    <a:pt x="1199" y="349"/>
                    <a:pt x="1199" y="349"/>
                  </a:cubicBezTo>
                  <a:cubicBezTo>
                    <a:pt x="1199" y="349"/>
                    <a:pt x="1199" y="349"/>
                    <a:pt x="1199" y="349"/>
                  </a:cubicBezTo>
                  <a:cubicBezTo>
                    <a:pt x="1200" y="349"/>
                    <a:pt x="1202" y="350"/>
                    <a:pt x="1203" y="350"/>
                  </a:cubicBezTo>
                  <a:cubicBezTo>
                    <a:pt x="1204" y="350"/>
                    <a:pt x="1204" y="350"/>
                    <a:pt x="1204" y="350"/>
                  </a:cubicBezTo>
                  <a:cubicBezTo>
                    <a:pt x="1205" y="350"/>
                    <a:pt x="1206" y="350"/>
                    <a:pt x="1208" y="350"/>
                  </a:cubicBezTo>
                  <a:cubicBezTo>
                    <a:pt x="1208" y="350"/>
                    <a:pt x="1208" y="350"/>
                    <a:pt x="1208" y="350"/>
                  </a:cubicBezTo>
                  <a:cubicBezTo>
                    <a:pt x="1210" y="350"/>
                    <a:pt x="1211" y="350"/>
                    <a:pt x="1213" y="350"/>
                  </a:cubicBezTo>
                  <a:cubicBezTo>
                    <a:pt x="1213" y="350"/>
                    <a:pt x="1213" y="350"/>
                    <a:pt x="1214" y="350"/>
                  </a:cubicBezTo>
                  <a:cubicBezTo>
                    <a:pt x="1215" y="350"/>
                    <a:pt x="1216" y="349"/>
                    <a:pt x="1217" y="349"/>
                  </a:cubicBezTo>
                  <a:cubicBezTo>
                    <a:pt x="1217" y="349"/>
                    <a:pt x="1218" y="349"/>
                    <a:pt x="1219" y="348"/>
                  </a:cubicBezTo>
                  <a:cubicBezTo>
                    <a:pt x="1219" y="348"/>
                    <a:pt x="1220" y="348"/>
                    <a:pt x="1221" y="347"/>
                  </a:cubicBezTo>
                  <a:cubicBezTo>
                    <a:pt x="1222" y="347"/>
                    <a:pt x="1222" y="347"/>
                    <a:pt x="1223" y="346"/>
                  </a:cubicBezTo>
                  <a:cubicBezTo>
                    <a:pt x="1223" y="346"/>
                    <a:pt x="1224" y="345"/>
                    <a:pt x="1225" y="345"/>
                  </a:cubicBezTo>
                  <a:cubicBezTo>
                    <a:pt x="1226" y="344"/>
                    <a:pt x="1226" y="344"/>
                    <a:pt x="1226" y="344"/>
                  </a:cubicBezTo>
                  <a:cubicBezTo>
                    <a:pt x="1505" y="114"/>
                    <a:pt x="1505" y="114"/>
                    <a:pt x="1505" y="114"/>
                  </a:cubicBezTo>
                  <a:cubicBezTo>
                    <a:pt x="1540" y="157"/>
                    <a:pt x="1540" y="157"/>
                    <a:pt x="1540" y="157"/>
                  </a:cubicBezTo>
                  <a:cubicBezTo>
                    <a:pt x="1599" y="0"/>
                    <a:pt x="1599" y="0"/>
                    <a:pt x="1599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1" name="Freeform: Shape 36"/>
            <p:cNvSpPr/>
            <p:nvPr/>
          </p:nvSpPr>
          <p:spPr bwMode="auto">
            <a:xfrm>
              <a:off x="1398895" y="3384483"/>
              <a:ext cx="831414" cy="2463104"/>
            </a:xfrm>
            <a:custGeom>
              <a:avLst/>
              <a:gdLst/>
              <a:ahLst/>
              <a:cxnLst>
                <a:cxn ang="0">
                  <a:pos x="0" y="174"/>
                </a:cxn>
                <a:cxn ang="0">
                  <a:pos x="0" y="1159"/>
                </a:cxn>
                <a:cxn ang="0">
                  <a:pos x="372" y="1159"/>
                </a:cxn>
                <a:cxn ang="0">
                  <a:pos x="372" y="0"/>
                </a:cxn>
                <a:cxn ang="0">
                  <a:pos x="0" y="174"/>
                </a:cxn>
              </a:cxnLst>
              <a:rect l="0" t="0" r="r" b="b"/>
              <a:pathLst>
                <a:path w="372" h="1159">
                  <a:moveTo>
                    <a:pt x="0" y="174"/>
                  </a:moveTo>
                  <a:lnTo>
                    <a:pt x="0" y="1159"/>
                  </a:lnTo>
                  <a:lnTo>
                    <a:pt x="372" y="1159"/>
                  </a:lnTo>
                  <a:lnTo>
                    <a:pt x="372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2" name="Freeform: Shape 37"/>
            <p:cNvSpPr/>
            <p:nvPr/>
          </p:nvSpPr>
          <p:spPr bwMode="auto">
            <a:xfrm>
              <a:off x="2453807" y="2910563"/>
              <a:ext cx="831414" cy="2937023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382"/>
                </a:cxn>
                <a:cxn ang="0">
                  <a:pos x="372" y="1382"/>
                </a:cxn>
                <a:cxn ang="0">
                  <a:pos x="372" y="0"/>
                </a:cxn>
                <a:cxn ang="0">
                  <a:pos x="0" y="175"/>
                </a:cxn>
              </a:cxnLst>
              <a:rect l="0" t="0" r="r" b="b"/>
              <a:pathLst>
                <a:path w="372" h="1382">
                  <a:moveTo>
                    <a:pt x="0" y="175"/>
                  </a:moveTo>
                  <a:lnTo>
                    <a:pt x="0" y="1382"/>
                  </a:lnTo>
                  <a:lnTo>
                    <a:pt x="372" y="1382"/>
                  </a:lnTo>
                  <a:lnTo>
                    <a:pt x="372" y="0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3" name="Freeform: Shape 38"/>
            <p:cNvSpPr/>
            <p:nvPr/>
          </p:nvSpPr>
          <p:spPr bwMode="auto">
            <a:xfrm>
              <a:off x="2453807" y="2910563"/>
              <a:ext cx="831414" cy="2937023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382"/>
                </a:cxn>
                <a:cxn ang="0">
                  <a:pos x="372" y="1382"/>
                </a:cxn>
                <a:cxn ang="0">
                  <a:pos x="372" y="0"/>
                </a:cxn>
                <a:cxn ang="0">
                  <a:pos x="0" y="175"/>
                </a:cxn>
              </a:cxnLst>
              <a:rect l="0" t="0" r="r" b="b"/>
              <a:pathLst>
                <a:path w="372" h="1382">
                  <a:moveTo>
                    <a:pt x="0" y="175"/>
                  </a:moveTo>
                  <a:lnTo>
                    <a:pt x="0" y="1382"/>
                  </a:lnTo>
                  <a:lnTo>
                    <a:pt x="372" y="1382"/>
                  </a:lnTo>
                  <a:lnTo>
                    <a:pt x="372" y="0"/>
                  </a:lnTo>
                  <a:lnTo>
                    <a:pt x="0" y="175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4" name="Freeform: Shape 39"/>
            <p:cNvSpPr/>
            <p:nvPr/>
          </p:nvSpPr>
          <p:spPr bwMode="auto">
            <a:xfrm>
              <a:off x="3510956" y="2536528"/>
              <a:ext cx="831414" cy="3311057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0" y="129"/>
                </a:cxn>
                <a:cxn ang="0">
                  <a:pos x="0" y="1558"/>
                </a:cxn>
                <a:cxn ang="0">
                  <a:pos x="372" y="1558"/>
                </a:cxn>
                <a:cxn ang="0">
                  <a:pos x="372" y="33"/>
                </a:cxn>
                <a:cxn ang="0">
                  <a:pos x="275" y="0"/>
                </a:cxn>
              </a:cxnLst>
              <a:rect l="0" t="0" r="r" b="b"/>
              <a:pathLst>
                <a:path w="372" h="1558">
                  <a:moveTo>
                    <a:pt x="275" y="0"/>
                  </a:moveTo>
                  <a:lnTo>
                    <a:pt x="0" y="129"/>
                  </a:lnTo>
                  <a:lnTo>
                    <a:pt x="0" y="1558"/>
                  </a:lnTo>
                  <a:lnTo>
                    <a:pt x="372" y="1558"/>
                  </a:lnTo>
                  <a:lnTo>
                    <a:pt x="372" y="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5" name="Freeform: Shape 40"/>
            <p:cNvSpPr/>
            <p:nvPr/>
          </p:nvSpPr>
          <p:spPr bwMode="auto">
            <a:xfrm>
              <a:off x="3510956" y="2536528"/>
              <a:ext cx="831414" cy="3311057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0" y="129"/>
                </a:cxn>
                <a:cxn ang="0">
                  <a:pos x="0" y="1558"/>
                </a:cxn>
                <a:cxn ang="0">
                  <a:pos x="372" y="1558"/>
                </a:cxn>
                <a:cxn ang="0">
                  <a:pos x="372" y="33"/>
                </a:cxn>
                <a:cxn ang="0">
                  <a:pos x="275" y="0"/>
                </a:cxn>
              </a:cxnLst>
              <a:rect l="0" t="0" r="r" b="b"/>
              <a:pathLst>
                <a:path w="372" h="1558">
                  <a:moveTo>
                    <a:pt x="275" y="0"/>
                  </a:moveTo>
                  <a:lnTo>
                    <a:pt x="0" y="129"/>
                  </a:lnTo>
                  <a:lnTo>
                    <a:pt x="0" y="1558"/>
                  </a:lnTo>
                  <a:lnTo>
                    <a:pt x="372" y="1558"/>
                  </a:lnTo>
                  <a:lnTo>
                    <a:pt x="372" y="33"/>
                  </a:lnTo>
                  <a:lnTo>
                    <a:pt x="275" y="0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6" name="Freeform: Shape 41"/>
            <p:cNvSpPr/>
            <p:nvPr/>
          </p:nvSpPr>
          <p:spPr bwMode="auto">
            <a:xfrm>
              <a:off x="4563632" y="2683168"/>
              <a:ext cx="831414" cy="31644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89"/>
                </a:cxn>
                <a:cxn ang="0">
                  <a:pos x="372" y="1489"/>
                </a:cxn>
                <a:cxn ang="0">
                  <a:pos x="372" y="130"/>
                </a:cxn>
                <a:cxn ang="0">
                  <a:pos x="0" y="0"/>
                </a:cxn>
              </a:cxnLst>
              <a:rect l="0" t="0" r="r" b="b"/>
              <a:pathLst>
                <a:path w="372" h="1489">
                  <a:moveTo>
                    <a:pt x="0" y="0"/>
                  </a:moveTo>
                  <a:lnTo>
                    <a:pt x="0" y="1489"/>
                  </a:lnTo>
                  <a:lnTo>
                    <a:pt x="372" y="1489"/>
                  </a:lnTo>
                  <a:lnTo>
                    <a:pt x="372" y="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7" name="Freeform: Shape 42"/>
            <p:cNvSpPr/>
            <p:nvPr/>
          </p:nvSpPr>
          <p:spPr bwMode="auto">
            <a:xfrm>
              <a:off x="4563632" y="2683168"/>
              <a:ext cx="831414" cy="31644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89"/>
                </a:cxn>
                <a:cxn ang="0">
                  <a:pos x="372" y="1489"/>
                </a:cxn>
                <a:cxn ang="0">
                  <a:pos x="372" y="130"/>
                </a:cxn>
                <a:cxn ang="0">
                  <a:pos x="0" y="0"/>
                </a:cxn>
              </a:cxnLst>
              <a:rect l="0" t="0" r="r" b="b"/>
              <a:pathLst>
                <a:path w="372" h="1489">
                  <a:moveTo>
                    <a:pt x="0" y="0"/>
                  </a:moveTo>
                  <a:lnTo>
                    <a:pt x="0" y="1489"/>
                  </a:lnTo>
                  <a:lnTo>
                    <a:pt x="372" y="1489"/>
                  </a:lnTo>
                  <a:lnTo>
                    <a:pt x="372" y="130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8" name="Freeform: Shape 43"/>
            <p:cNvSpPr/>
            <p:nvPr/>
          </p:nvSpPr>
          <p:spPr bwMode="auto">
            <a:xfrm>
              <a:off x="5618545" y="2385640"/>
              <a:ext cx="831414" cy="3461946"/>
            </a:xfrm>
            <a:custGeom>
              <a:avLst/>
              <a:gdLst/>
              <a:ahLst/>
              <a:cxnLst>
                <a:cxn ang="0">
                  <a:pos x="13" y="163"/>
                </a:cxn>
                <a:cxn ang="0">
                  <a:pos x="12" y="164"/>
                </a:cxn>
                <a:cxn ang="0">
                  <a:pos x="10" y="165"/>
                </a:cxn>
                <a:cxn ang="0">
                  <a:pos x="8" y="166"/>
                </a:cxn>
                <a:cxn ang="0">
                  <a:pos x="6" y="167"/>
                </a:cxn>
                <a:cxn ang="0">
                  <a:pos x="4" y="168"/>
                </a:cxn>
                <a:cxn ang="0">
                  <a:pos x="1" y="169"/>
                </a:cxn>
                <a:cxn ang="0">
                  <a:pos x="0" y="169"/>
                </a:cxn>
                <a:cxn ang="0">
                  <a:pos x="0" y="923"/>
                </a:cxn>
                <a:cxn ang="0">
                  <a:pos x="211" y="923"/>
                </a:cxn>
                <a:cxn ang="0">
                  <a:pos x="211" y="0"/>
                </a:cxn>
                <a:cxn ang="0">
                  <a:pos x="13" y="163"/>
                </a:cxn>
              </a:cxnLst>
              <a:rect l="0" t="0" r="r" b="b"/>
              <a:pathLst>
                <a:path w="211" h="923">
                  <a:moveTo>
                    <a:pt x="13" y="163"/>
                  </a:moveTo>
                  <a:cubicBezTo>
                    <a:pt x="12" y="164"/>
                    <a:pt x="12" y="164"/>
                    <a:pt x="12" y="164"/>
                  </a:cubicBezTo>
                  <a:cubicBezTo>
                    <a:pt x="11" y="164"/>
                    <a:pt x="10" y="165"/>
                    <a:pt x="10" y="165"/>
                  </a:cubicBezTo>
                  <a:cubicBezTo>
                    <a:pt x="9" y="166"/>
                    <a:pt x="9" y="166"/>
                    <a:pt x="8" y="166"/>
                  </a:cubicBezTo>
                  <a:cubicBezTo>
                    <a:pt x="7" y="167"/>
                    <a:pt x="6" y="167"/>
                    <a:pt x="6" y="167"/>
                  </a:cubicBezTo>
                  <a:cubicBezTo>
                    <a:pt x="5" y="168"/>
                    <a:pt x="4" y="168"/>
                    <a:pt x="4" y="168"/>
                  </a:cubicBezTo>
                  <a:cubicBezTo>
                    <a:pt x="3" y="168"/>
                    <a:pt x="2" y="169"/>
                    <a:pt x="1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923"/>
                    <a:pt x="0" y="923"/>
                    <a:pt x="0" y="923"/>
                  </a:cubicBezTo>
                  <a:cubicBezTo>
                    <a:pt x="211" y="923"/>
                    <a:pt x="211" y="923"/>
                    <a:pt x="211" y="923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13" y="163"/>
                    <a:pt x="13" y="163"/>
                    <a:pt x="13" y="163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grpSp>
          <p:nvGrpSpPr>
            <p:cNvPr id="39" name="Group 44"/>
            <p:cNvGrpSpPr/>
            <p:nvPr/>
          </p:nvGrpSpPr>
          <p:grpSpPr>
            <a:xfrm>
              <a:off x="5875261" y="2931082"/>
              <a:ext cx="317736" cy="386514"/>
              <a:chOff x="5105400" y="2362200"/>
              <a:chExt cx="212725" cy="258763"/>
            </a:xfrm>
            <a:solidFill>
              <a:schemeClr val="bg1"/>
            </a:solidFill>
          </p:grpSpPr>
          <p:sp>
            <p:nvSpPr>
              <p:cNvPr id="73" name="Freeform: Shape 45"/>
              <p:cNvSpPr/>
              <p:nvPr/>
            </p:nvSpPr>
            <p:spPr bwMode="auto">
              <a:xfrm>
                <a:off x="5197475" y="2606675"/>
                <a:ext cx="25400" cy="142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5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7" y="0"/>
                  </a:cxn>
                </a:cxnLst>
                <a:rect l="0" t="0" r="r" b="b"/>
                <a:pathLst>
                  <a:path w="9" h="5">
                    <a:moveTo>
                      <a:pt x="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9" y="4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4" name="Freeform: Shape 46"/>
              <p:cNvSpPr/>
              <p:nvPr/>
            </p:nvSpPr>
            <p:spPr bwMode="auto">
              <a:xfrm>
                <a:off x="5189538" y="2589213"/>
                <a:ext cx="44450" cy="142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5"/>
                  </a:cxn>
                  <a:cxn ang="0">
                    <a:pos x="13" y="5"/>
                  </a:cxn>
                  <a:cxn ang="0">
                    <a:pos x="16" y="3"/>
                  </a:cxn>
                  <a:cxn ang="0">
                    <a:pos x="16" y="3"/>
                  </a:cxn>
                  <a:cxn ang="0">
                    <a:pos x="13" y="0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5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1"/>
                      <a:pt x="15" y="0"/>
                      <a:pt x="13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5" name="Freeform: Shape 47"/>
              <p:cNvSpPr/>
              <p:nvPr/>
            </p:nvSpPr>
            <p:spPr bwMode="auto">
              <a:xfrm>
                <a:off x="5181600" y="2570163"/>
                <a:ext cx="58738" cy="1905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18" y="7"/>
                  </a:cxn>
                  <a:cxn ang="0">
                    <a:pos x="21" y="3"/>
                  </a:cxn>
                  <a:cxn ang="0">
                    <a:pos x="21" y="3"/>
                  </a:cxn>
                  <a:cxn ang="0">
                    <a:pos x="18" y="0"/>
                  </a:cxn>
                </a:cxnLst>
                <a:rect l="0" t="0" r="r" b="b"/>
                <a:pathLst>
                  <a:path w="21" h="7">
                    <a:moveTo>
                      <a:pt x="1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7"/>
                      <a:pt x="21" y="5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1"/>
                      <a:pt x="20" y="0"/>
                      <a:pt x="18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6" name="Rectangle 48"/>
              <p:cNvSpPr/>
              <p:nvPr/>
            </p:nvSpPr>
            <p:spPr bwMode="auto">
              <a:xfrm>
                <a:off x="5207000" y="2362200"/>
                <a:ext cx="11113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7" name="Rectangle 49"/>
              <p:cNvSpPr/>
              <p:nvPr/>
            </p:nvSpPr>
            <p:spPr bwMode="auto">
              <a:xfrm>
                <a:off x="5207000" y="2362200"/>
                <a:ext cx="11113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8" name="Freeform: Shape 50"/>
              <p:cNvSpPr/>
              <p:nvPr/>
            </p:nvSpPr>
            <p:spPr bwMode="auto">
              <a:xfrm>
                <a:off x="5262563" y="2387600"/>
                <a:ext cx="25400" cy="2540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11"/>
                  </a:cxn>
                  <a:cxn ang="0">
                    <a:pos x="5" y="16"/>
                  </a:cxn>
                  <a:cxn ang="0">
                    <a:pos x="16" y="4"/>
                  </a:cxn>
                  <a:cxn ang="0">
                    <a:pos x="10" y="0"/>
                  </a:cxn>
                </a:cxnLst>
                <a:rect l="0" t="0" r="r" b="b"/>
                <a:pathLst>
                  <a:path w="16" h="16">
                    <a:moveTo>
                      <a:pt x="10" y="0"/>
                    </a:moveTo>
                    <a:lnTo>
                      <a:pt x="0" y="11"/>
                    </a:lnTo>
                    <a:lnTo>
                      <a:pt x="5" y="16"/>
                    </a:lnTo>
                    <a:lnTo>
                      <a:pt x="16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9" name="Freeform: Shape 51"/>
              <p:cNvSpPr/>
              <p:nvPr/>
            </p:nvSpPr>
            <p:spPr bwMode="auto">
              <a:xfrm>
                <a:off x="5262563" y="2387600"/>
                <a:ext cx="25400" cy="2540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11"/>
                  </a:cxn>
                  <a:cxn ang="0">
                    <a:pos x="5" y="16"/>
                  </a:cxn>
                  <a:cxn ang="0">
                    <a:pos x="16" y="4"/>
                  </a:cxn>
                  <a:cxn ang="0">
                    <a:pos x="10" y="0"/>
                  </a:cxn>
                </a:cxnLst>
                <a:rect l="0" t="0" r="r" b="b"/>
                <a:pathLst>
                  <a:path w="16" h="16">
                    <a:moveTo>
                      <a:pt x="10" y="0"/>
                    </a:moveTo>
                    <a:lnTo>
                      <a:pt x="0" y="11"/>
                    </a:lnTo>
                    <a:lnTo>
                      <a:pt x="5" y="16"/>
                    </a:lnTo>
                    <a:lnTo>
                      <a:pt x="16" y="4"/>
                    </a:lnTo>
                    <a:lnTo>
                      <a:pt x="10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80" name="Freeform: Shape 52"/>
              <p:cNvSpPr/>
              <p:nvPr/>
            </p:nvSpPr>
            <p:spPr bwMode="auto">
              <a:xfrm>
                <a:off x="5289550" y="2455863"/>
                <a:ext cx="28575" cy="1428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1"/>
                  </a:cxn>
                  <a:cxn ang="0">
                    <a:pos x="2" y="9"/>
                  </a:cxn>
                  <a:cxn ang="0">
                    <a:pos x="18" y="7"/>
                  </a:cxn>
                  <a:cxn ang="0">
                    <a:pos x="16" y="0"/>
                  </a:cxn>
                </a:cxnLst>
                <a:rect l="0" t="0" r="r" b="b"/>
                <a:pathLst>
                  <a:path w="18" h="9">
                    <a:moveTo>
                      <a:pt x="16" y="0"/>
                    </a:moveTo>
                    <a:lnTo>
                      <a:pt x="0" y="1"/>
                    </a:lnTo>
                    <a:lnTo>
                      <a:pt x="2" y="9"/>
                    </a:lnTo>
                    <a:lnTo>
                      <a:pt x="18" y="7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81" name="Freeform: Shape 53"/>
              <p:cNvSpPr/>
              <p:nvPr/>
            </p:nvSpPr>
            <p:spPr bwMode="auto">
              <a:xfrm>
                <a:off x="5289550" y="2455863"/>
                <a:ext cx="28575" cy="1428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1"/>
                  </a:cxn>
                  <a:cxn ang="0">
                    <a:pos x="2" y="9"/>
                  </a:cxn>
                  <a:cxn ang="0">
                    <a:pos x="18" y="7"/>
                  </a:cxn>
                  <a:cxn ang="0">
                    <a:pos x="16" y="0"/>
                  </a:cxn>
                </a:cxnLst>
                <a:rect l="0" t="0" r="r" b="b"/>
                <a:pathLst>
                  <a:path w="18" h="9">
                    <a:moveTo>
                      <a:pt x="16" y="0"/>
                    </a:moveTo>
                    <a:lnTo>
                      <a:pt x="0" y="1"/>
                    </a:lnTo>
                    <a:lnTo>
                      <a:pt x="2" y="9"/>
                    </a:lnTo>
                    <a:lnTo>
                      <a:pt x="18" y="7"/>
                    </a:lnTo>
                    <a:lnTo>
                      <a:pt x="16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82" name="Freeform: Shape 54"/>
              <p:cNvSpPr/>
              <p:nvPr/>
            </p:nvSpPr>
            <p:spPr bwMode="auto">
              <a:xfrm>
                <a:off x="5270500" y="2517775"/>
                <a:ext cx="25400" cy="222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5"/>
                  </a:cxn>
                  <a:cxn ang="0">
                    <a:pos x="12" y="14"/>
                  </a:cxn>
                  <a:cxn ang="0">
                    <a:pos x="16" y="8"/>
                  </a:cxn>
                  <a:cxn ang="0">
                    <a:pos x="4" y="0"/>
                  </a:cxn>
                </a:cxnLst>
                <a:rect l="0" t="0" r="r" b="b"/>
                <a:pathLst>
                  <a:path w="16" h="14">
                    <a:moveTo>
                      <a:pt x="4" y="0"/>
                    </a:moveTo>
                    <a:lnTo>
                      <a:pt x="0" y="5"/>
                    </a:lnTo>
                    <a:lnTo>
                      <a:pt x="12" y="14"/>
                    </a:lnTo>
                    <a:lnTo>
                      <a:pt x="16" y="8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83" name="Freeform: Shape 55"/>
              <p:cNvSpPr/>
              <p:nvPr/>
            </p:nvSpPr>
            <p:spPr bwMode="auto">
              <a:xfrm>
                <a:off x="5270500" y="2517775"/>
                <a:ext cx="25400" cy="222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5"/>
                  </a:cxn>
                  <a:cxn ang="0">
                    <a:pos x="12" y="14"/>
                  </a:cxn>
                  <a:cxn ang="0">
                    <a:pos x="16" y="8"/>
                  </a:cxn>
                  <a:cxn ang="0">
                    <a:pos x="4" y="0"/>
                  </a:cxn>
                </a:cxnLst>
                <a:rect l="0" t="0" r="r" b="b"/>
                <a:pathLst>
                  <a:path w="16" h="14">
                    <a:moveTo>
                      <a:pt x="4" y="0"/>
                    </a:moveTo>
                    <a:lnTo>
                      <a:pt x="0" y="5"/>
                    </a:lnTo>
                    <a:lnTo>
                      <a:pt x="12" y="14"/>
                    </a:lnTo>
                    <a:lnTo>
                      <a:pt x="16" y="8"/>
                    </a:lnTo>
                    <a:lnTo>
                      <a:pt x="4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84" name="Freeform: Shape 56"/>
              <p:cNvSpPr/>
              <p:nvPr/>
            </p:nvSpPr>
            <p:spPr bwMode="auto">
              <a:xfrm>
                <a:off x="5133975" y="2386013"/>
                <a:ext cx="25400" cy="238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12" y="15"/>
                  </a:cxn>
                  <a:cxn ang="0">
                    <a:pos x="16" y="12"/>
                  </a:cxn>
                  <a:cxn ang="0">
                    <a:pos x="5" y="0"/>
                  </a:cxn>
                </a:cxnLst>
                <a:rect l="0" t="0" r="r" b="b"/>
                <a:pathLst>
                  <a:path w="16" h="15">
                    <a:moveTo>
                      <a:pt x="5" y="0"/>
                    </a:moveTo>
                    <a:lnTo>
                      <a:pt x="0" y="5"/>
                    </a:lnTo>
                    <a:lnTo>
                      <a:pt x="12" y="15"/>
                    </a:lnTo>
                    <a:lnTo>
                      <a:pt x="16" y="1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85" name="Freeform: Shape 57"/>
              <p:cNvSpPr/>
              <p:nvPr/>
            </p:nvSpPr>
            <p:spPr bwMode="auto">
              <a:xfrm>
                <a:off x="5133975" y="2386013"/>
                <a:ext cx="25400" cy="238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12" y="15"/>
                  </a:cxn>
                  <a:cxn ang="0">
                    <a:pos x="16" y="12"/>
                  </a:cxn>
                  <a:cxn ang="0">
                    <a:pos x="5" y="0"/>
                  </a:cxn>
                </a:cxnLst>
                <a:rect l="0" t="0" r="r" b="b"/>
                <a:pathLst>
                  <a:path w="16" h="15">
                    <a:moveTo>
                      <a:pt x="5" y="0"/>
                    </a:moveTo>
                    <a:lnTo>
                      <a:pt x="0" y="5"/>
                    </a:lnTo>
                    <a:lnTo>
                      <a:pt x="12" y="15"/>
                    </a:lnTo>
                    <a:lnTo>
                      <a:pt x="16" y="12"/>
                    </a:lnTo>
                    <a:lnTo>
                      <a:pt x="5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86" name="Freeform: Shape 58"/>
              <p:cNvSpPr/>
              <p:nvPr/>
            </p:nvSpPr>
            <p:spPr bwMode="auto">
              <a:xfrm>
                <a:off x="5105400" y="2455863"/>
                <a:ext cx="25400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"/>
                  </a:cxn>
                  <a:cxn ang="0">
                    <a:pos x="16" y="7"/>
                  </a:cxn>
                  <a:cxn ang="0">
                    <a:pos x="16" y="1"/>
                  </a:cxn>
                  <a:cxn ang="0">
                    <a:pos x="0" y="0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lnTo>
                      <a:pt x="0" y="7"/>
                    </a:lnTo>
                    <a:lnTo>
                      <a:pt x="16" y="7"/>
                    </a:lnTo>
                    <a:lnTo>
                      <a:pt x="16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87" name="Freeform: Shape 59"/>
              <p:cNvSpPr/>
              <p:nvPr/>
            </p:nvSpPr>
            <p:spPr bwMode="auto">
              <a:xfrm>
                <a:off x="5105400" y="2455863"/>
                <a:ext cx="25400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"/>
                  </a:cxn>
                  <a:cxn ang="0">
                    <a:pos x="16" y="7"/>
                  </a:cxn>
                  <a:cxn ang="0">
                    <a:pos x="16" y="1"/>
                  </a:cxn>
                  <a:cxn ang="0">
                    <a:pos x="0" y="0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lnTo>
                      <a:pt x="0" y="7"/>
                    </a:lnTo>
                    <a:lnTo>
                      <a:pt x="16" y="7"/>
                    </a:lnTo>
                    <a:lnTo>
                      <a:pt x="16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88" name="Freeform: Shape 60"/>
              <p:cNvSpPr/>
              <p:nvPr/>
            </p:nvSpPr>
            <p:spPr bwMode="auto">
              <a:xfrm>
                <a:off x="5124450" y="2514600"/>
                <a:ext cx="28575" cy="2540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0"/>
                  </a:cxn>
                  <a:cxn ang="0">
                    <a:pos x="4" y="16"/>
                  </a:cxn>
                  <a:cxn ang="0">
                    <a:pos x="18" y="5"/>
                  </a:cxn>
                  <a:cxn ang="0">
                    <a:pos x="13" y="0"/>
                  </a:cxn>
                </a:cxnLst>
                <a:rect l="0" t="0" r="r" b="b"/>
                <a:pathLst>
                  <a:path w="18" h="16">
                    <a:moveTo>
                      <a:pt x="13" y="0"/>
                    </a:moveTo>
                    <a:lnTo>
                      <a:pt x="0" y="10"/>
                    </a:lnTo>
                    <a:lnTo>
                      <a:pt x="4" y="16"/>
                    </a:lnTo>
                    <a:lnTo>
                      <a:pt x="18" y="5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89" name="Freeform: Shape 61"/>
              <p:cNvSpPr/>
              <p:nvPr/>
            </p:nvSpPr>
            <p:spPr bwMode="auto">
              <a:xfrm>
                <a:off x="5124450" y="2514600"/>
                <a:ext cx="28575" cy="2540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0"/>
                  </a:cxn>
                  <a:cxn ang="0">
                    <a:pos x="4" y="16"/>
                  </a:cxn>
                  <a:cxn ang="0">
                    <a:pos x="18" y="5"/>
                  </a:cxn>
                  <a:cxn ang="0">
                    <a:pos x="13" y="0"/>
                  </a:cxn>
                </a:cxnLst>
                <a:rect l="0" t="0" r="r" b="b"/>
                <a:pathLst>
                  <a:path w="18" h="16">
                    <a:moveTo>
                      <a:pt x="13" y="0"/>
                    </a:moveTo>
                    <a:lnTo>
                      <a:pt x="0" y="10"/>
                    </a:lnTo>
                    <a:lnTo>
                      <a:pt x="4" y="16"/>
                    </a:lnTo>
                    <a:lnTo>
                      <a:pt x="18" y="5"/>
                    </a:lnTo>
                    <a:lnTo>
                      <a:pt x="13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90" name="Freeform: Shape 62"/>
              <p:cNvSpPr/>
              <p:nvPr/>
            </p:nvSpPr>
            <p:spPr bwMode="auto">
              <a:xfrm>
                <a:off x="5214938" y="2492375"/>
                <a:ext cx="11113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6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91" name="Freeform: Shape 63"/>
              <p:cNvSpPr/>
              <p:nvPr/>
            </p:nvSpPr>
            <p:spPr bwMode="auto">
              <a:xfrm>
                <a:off x="5200650" y="2463800"/>
                <a:ext cx="6350" cy="142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0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92" name="Freeform: Shape 64"/>
              <p:cNvSpPr/>
              <p:nvPr/>
            </p:nvSpPr>
            <p:spPr bwMode="auto">
              <a:xfrm>
                <a:off x="5145088" y="2398713"/>
                <a:ext cx="131763" cy="157163"/>
              </a:xfrm>
              <a:custGeom>
                <a:avLst/>
                <a:gdLst/>
                <a:ahLst/>
                <a:cxnLst>
                  <a:cxn ang="0">
                    <a:pos x="22" y="14"/>
                  </a:cxn>
                  <a:cxn ang="0">
                    <a:pos x="22" y="14"/>
                  </a:cxn>
                  <a:cxn ang="0">
                    <a:pos x="25" y="14"/>
                  </a:cxn>
                  <a:cxn ang="0">
                    <a:pos x="25" y="20"/>
                  </a:cxn>
                  <a:cxn ang="0">
                    <a:pos x="30" y="22"/>
                  </a:cxn>
                  <a:cxn ang="0">
                    <a:pos x="32" y="27"/>
                  </a:cxn>
                  <a:cxn ang="0">
                    <a:pos x="32" y="27"/>
                  </a:cxn>
                  <a:cxn ang="0">
                    <a:pos x="28" y="27"/>
                  </a:cxn>
                  <a:cxn ang="0">
                    <a:pos x="25" y="23"/>
                  </a:cxn>
                  <a:cxn ang="0">
                    <a:pos x="25" y="23"/>
                  </a:cxn>
                  <a:cxn ang="0">
                    <a:pos x="25" y="29"/>
                  </a:cxn>
                  <a:cxn ang="0">
                    <a:pos x="28" y="30"/>
                  </a:cxn>
                  <a:cxn ang="0">
                    <a:pos x="32" y="32"/>
                  </a:cxn>
                  <a:cxn ang="0">
                    <a:pos x="33" y="36"/>
                  </a:cxn>
                  <a:cxn ang="0">
                    <a:pos x="33" y="36"/>
                  </a:cxn>
                  <a:cxn ang="0">
                    <a:pos x="30" y="41"/>
                  </a:cxn>
                  <a:cxn ang="0">
                    <a:pos x="25" y="43"/>
                  </a:cxn>
                  <a:cxn ang="0">
                    <a:pos x="25" y="43"/>
                  </a:cxn>
                  <a:cxn ang="0">
                    <a:pos x="25" y="48"/>
                  </a:cxn>
                  <a:cxn ang="0">
                    <a:pos x="22" y="48"/>
                  </a:cxn>
                  <a:cxn ang="0">
                    <a:pos x="22" y="43"/>
                  </a:cxn>
                  <a:cxn ang="0">
                    <a:pos x="17" y="41"/>
                  </a:cxn>
                  <a:cxn ang="0">
                    <a:pos x="15" y="35"/>
                  </a:cxn>
                  <a:cxn ang="0">
                    <a:pos x="15" y="35"/>
                  </a:cxn>
                  <a:cxn ang="0">
                    <a:pos x="19" y="35"/>
                  </a:cxn>
                  <a:cxn ang="0">
                    <a:pos x="22" y="39"/>
                  </a:cxn>
                  <a:cxn ang="0">
                    <a:pos x="22" y="39"/>
                  </a:cxn>
                  <a:cxn ang="0">
                    <a:pos x="22" y="32"/>
                  </a:cxn>
                  <a:cxn ang="0">
                    <a:pos x="20" y="32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8" y="21"/>
                  </a:cxn>
                  <a:cxn ang="0">
                    <a:pos x="22" y="20"/>
                  </a:cxn>
                  <a:cxn ang="0">
                    <a:pos x="22" y="20"/>
                  </a:cxn>
                  <a:cxn ang="0">
                    <a:pos x="22" y="14"/>
                  </a:cxn>
                  <a:cxn ang="0">
                    <a:pos x="7" y="10"/>
                  </a:cxn>
                  <a:cxn ang="0">
                    <a:pos x="24" y="2"/>
                  </a:cxn>
                  <a:cxn ang="0">
                    <a:pos x="40" y="10"/>
                  </a:cxn>
                  <a:cxn ang="0">
                    <a:pos x="40" y="10"/>
                  </a:cxn>
                  <a:cxn ang="0">
                    <a:pos x="24" y="8"/>
                  </a:cxn>
                  <a:cxn ang="0">
                    <a:pos x="7" y="10"/>
                  </a:cxn>
                  <a:cxn ang="0">
                    <a:pos x="7" y="10"/>
                  </a:cxn>
                  <a:cxn ang="0">
                    <a:pos x="24" y="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5" y="38"/>
                  </a:cxn>
                  <a:cxn ang="0">
                    <a:pos x="14" y="56"/>
                  </a:cxn>
                  <a:cxn ang="0">
                    <a:pos x="15" y="56"/>
                  </a:cxn>
                  <a:cxn ang="0">
                    <a:pos x="18" y="56"/>
                  </a:cxn>
                  <a:cxn ang="0">
                    <a:pos x="28" y="56"/>
                  </a:cxn>
                  <a:cxn ang="0">
                    <a:pos x="33" y="56"/>
                  </a:cxn>
                  <a:cxn ang="0">
                    <a:pos x="33" y="56"/>
                  </a:cxn>
                  <a:cxn ang="0">
                    <a:pos x="42" y="38"/>
                  </a:cxn>
                  <a:cxn ang="0">
                    <a:pos x="47" y="23"/>
                  </a:cxn>
                  <a:cxn ang="0">
                    <a:pos x="47" y="23"/>
                  </a:cxn>
                  <a:cxn ang="0">
                    <a:pos x="24" y="0"/>
                  </a:cxn>
                </a:cxnLst>
                <a:rect l="0" t="0" r="r" b="b"/>
                <a:pathLst>
                  <a:path w="47" h="56">
                    <a:moveTo>
                      <a:pt x="22" y="14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7" y="20"/>
                      <a:pt x="28" y="21"/>
                      <a:pt x="30" y="22"/>
                    </a:cubicBezTo>
                    <a:cubicBezTo>
                      <a:pt x="31" y="23"/>
                      <a:pt x="32" y="25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5"/>
                      <a:pt x="27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30"/>
                      <a:pt x="27" y="30"/>
                      <a:pt x="28" y="30"/>
                    </a:cubicBezTo>
                    <a:cubicBezTo>
                      <a:pt x="30" y="30"/>
                      <a:pt x="31" y="31"/>
                      <a:pt x="32" y="32"/>
                    </a:cubicBezTo>
                    <a:cubicBezTo>
                      <a:pt x="32" y="33"/>
                      <a:pt x="33" y="35"/>
                      <a:pt x="33" y="36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8"/>
                      <a:pt x="32" y="40"/>
                      <a:pt x="30" y="41"/>
                    </a:cubicBezTo>
                    <a:cubicBezTo>
                      <a:pt x="29" y="42"/>
                      <a:pt x="27" y="42"/>
                      <a:pt x="25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0" y="42"/>
                      <a:pt x="19" y="42"/>
                      <a:pt x="17" y="41"/>
                    </a:cubicBezTo>
                    <a:cubicBezTo>
                      <a:pt x="15" y="39"/>
                      <a:pt x="15" y="37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7"/>
                      <a:pt x="20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1" y="32"/>
                      <a:pt x="21" y="32"/>
                      <a:pt x="20" y="32"/>
                    </a:cubicBezTo>
                    <a:cubicBezTo>
                      <a:pt x="17" y="31"/>
                      <a:pt x="15" y="29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4"/>
                      <a:pt x="16" y="23"/>
                      <a:pt x="18" y="21"/>
                    </a:cubicBezTo>
                    <a:cubicBezTo>
                      <a:pt x="19" y="21"/>
                      <a:pt x="20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4"/>
                      <a:pt x="22" y="14"/>
                      <a:pt x="22" y="14"/>
                    </a:cubicBezTo>
                    <a:moveTo>
                      <a:pt x="7" y="10"/>
                    </a:moveTo>
                    <a:cubicBezTo>
                      <a:pt x="11" y="5"/>
                      <a:pt x="17" y="2"/>
                      <a:pt x="24" y="2"/>
                    </a:cubicBezTo>
                    <a:cubicBezTo>
                      <a:pt x="31" y="2"/>
                      <a:pt x="37" y="5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5" y="9"/>
                      <a:pt x="30" y="8"/>
                      <a:pt x="24" y="8"/>
                    </a:cubicBezTo>
                    <a:cubicBezTo>
                      <a:pt x="18" y="8"/>
                      <a:pt x="12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24" y="0"/>
                    </a:moveTo>
                    <a:cubicBezTo>
                      <a:pt x="11" y="0"/>
                      <a:pt x="0" y="10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9"/>
                      <a:pt x="2" y="34"/>
                      <a:pt x="5" y="38"/>
                    </a:cubicBezTo>
                    <a:cubicBezTo>
                      <a:pt x="7" y="40"/>
                      <a:pt x="13" y="50"/>
                      <a:pt x="1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0"/>
                      <a:pt x="40" y="40"/>
                      <a:pt x="42" y="38"/>
                    </a:cubicBezTo>
                    <a:cubicBezTo>
                      <a:pt x="45" y="34"/>
                      <a:pt x="47" y="29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10"/>
                      <a:pt x="37" y="0"/>
                      <a:pt x="24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0" name="Group 89"/>
            <p:cNvGrpSpPr/>
            <p:nvPr/>
          </p:nvGrpSpPr>
          <p:grpSpPr>
            <a:xfrm>
              <a:off x="4823544" y="3073357"/>
              <a:ext cx="310605" cy="317750"/>
              <a:chOff x="4357688" y="2324100"/>
              <a:chExt cx="207963" cy="212726"/>
            </a:xfrm>
            <a:solidFill>
              <a:schemeClr val="bg1"/>
            </a:solidFill>
          </p:grpSpPr>
          <p:sp>
            <p:nvSpPr>
              <p:cNvPr id="69" name="Freeform: Shape 90"/>
              <p:cNvSpPr/>
              <p:nvPr/>
            </p:nvSpPr>
            <p:spPr bwMode="auto">
              <a:xfrm>
                <a:off x="4514850" y="2481263"/>
                <a:ext cx="3175" cy="79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0" name="Freeform: Shape 91"/>
              <p:cNvSpPr/>
              <p:nvPr/>
            </p:nvSpPr>
            <p:spPr bwMode="auto">
              <a:xfrm>
                <a:off x="4522788" y="2497138"/>
                <a:ext cx="6350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1" name="Freeform: Shape 92"/>
              <p:cNvSpPr/>
              <p:nvPr/>
            </p:nvSpPr>
            <p:spPr bwMode="auto">
              <a:xfrm>
                <a:off x="4478338" y="2449513"/>
                <a:ext cx="87313" cy="87313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6" y="5"/>
                  </a:cxn>
                  <a:cxn ang="0">
                    <a:pos x="16" y="9"/>
                  </a:cxn>
                  <a:cxn ang="0">
                    <a:pos x="19" y="10"/>
                  </a:cxn>
                  <a:cxn ang="0">
                    <a:pos x="21" y="13"/>
                  </a:cxn>
                  <a:cxn ang="0">
                    <a:pos x="21" y="13"/>
                  </a:cxn>
                  <a:cxn ang="0">
                    <a:pos x="18" y="13"/>
                  </a:cxn>
                  <a:cxn ang="0">
                    <a:pos x="16" y="11"/>
                  </a:cxn>
                  <a:cxn ang="0">
                    <a:pos x="16" y="11"/>
                  </a:cxn>
                  <a:cxn ang="0">
                    <a:pos x="16" y="15"/>
                  </a:cxn>
                  <a:cxn ang="0">
                    <a:pos x="18" y="15"/>
                  </a:cxn>
                  <a:cxn ang="0">
                    <a:pos x="20" y="17"/>
                  </a:cxn>
                  <a:cxn ang="0">
                    <a:pos x="21" y="19"/>
                  </a:cxn>
                  <a:cxn ang="0">
                    <a:pos x="21" y="19"/>
                  </a:cxn>
                  <a:cxn ang="0">
                    <a:pos x="19" y="22"/>
                  </a:cxn>
                  <a:cxn ang="0">
                    <a:pos x="16" y="23"/>
                  </a:cxn>
                  <a:cxn ang="0">
                    <a:pos x="16" y="23"/>
                  </a:cxn>
                  <a:cxn ang="0">
                    <a:pos x="16" y="26"/>
                  </a:cxn>
                  <a:cxn ang="0">
                    <a:pos x="14" y="26"/>
                  </a:cxn>
                  <a:cxn ang="0">
                    <a:pos x="14" y="23"/>
                  </a:cxn>
                  <a:cxn ang="0">
                    <a:pos x="11" y="22"/>
                  </a:cxn>
                  <a:cxn ang="0">
                    <a:pos x="10" y="18"/>
                  </a:cxn>
                  <a:cxn ang="0">
                    <a:pos x="10" y="18"/>
                  </a:cxn>
                  <a:cxn ang="0">
                    <a:pos x="12" y="18"/>
                  </a:cxn>
                  <a:cxn ang="0">
                    <a:pos x="14" y="21"/>
                  </a:cxn>
                  <a:cxn ang="0">
                    <a:pos x="14" y="21"/>
                  </a:cxn>
                  <a:cxn ang="0">
                    <a:pos x="14" y="17"/>
                  </a:cxn>
                  <a:cxn ang="0">
                    <a:pos x="13" y="16"/>
                  </a:cxn>
                  <a:cxn ang="0">
                    <a:pos x="10" y="13"/>
                  </a:cxn>
                  <a:cxn ang="0">
                    <a:pos x="10" y="13"/>
                  </a:cxn>
                  <a:cxn ang="0">
                    <a:pos x="12" y="10"/>
                  </a:cxn>
                  <a:cxn ang="0">
                    <a:pos x="14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5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15" y="31"/>
                  </a:cxn>
                  <a:cxn ang="0">
                    <a:pos x="31" y="16"/>
                  </a:cxn>
                  <a:cxn ang="0">
                    <a:pos x="31" y="16"/>
                  </a:cxn>
                  <a:cxn ang="0">
                    <a:pos x="15" y="0"/>
                  </a:cxn>
                </a:cxnLst>
                <a:rect l="0" t="0" r="r" b="b"/>
                <a:pathLst>
                  <a:path w="31" h="31">
                    <a:moveTo>
                      <a:pt x="14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8" y="9"/>
                      <a:pt x="19" y="10"/>
                    </a:cubicBezTo>
                    <a:cubicBezTo>
                      <a:pt x="20" y="11"/>
                      <a:pt x="21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2"/>
                      <a:pt x="17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7" y="15"/>
                      <a:pt x="18" y="15"/>
                    </a:cubicBezTo>
                    <a:cubicBezTo>
                      <a:pt x="19" y="15"/>
                      <a:pt x="20" y="16"/>
                      <a:pt x="20" y="17"/>
                    </a:cubicBezTo>
                    <a:cubicBezTo>
                      <a:pt x="21" y="17"/>
                      <a:pt x="21" y="18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20"/>
                      <a:pt x="20" y="21"/>
                      <a:pt x="19" y="22"/>
                    </a:cubicBezTo>
                    <a:cubicBezTo>
                      <a:pt x="18" y="22"/>
                      <a:pt x="17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3" y="23"/>
                      <a:pt x="12" y="22"/>
                      <a:pt x="11" y="22"/>
                    </a:cubicBezTo>
                    <a:cubicBezTo>
                      <a:pt x="10" y="21"/>
                      <a:pt x="10" y="20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9"/>
                      <a:pt x="13" y="20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16"/>
                      <a:pt x="10" y="15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1"/>
                      <a:pt x="11" y="10"/>
                      <a:pt x="12" y="10"/>
                    </a:cubicBezTo>
                    <a:cubicBezTo>
                      <a:pt x="12" y="9"/>
                      <a:pt x="13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5"/>
                      <a:pt x="14" y="5"/>
                      <a:pt x="14" y="5"/>
                    </a:cubicBezTo>
                    <a:moveTo>
                      <a:pt x="15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24" y="31"/>
                      <a:pt x="31" y="24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7"/>
                      <a:pt x="24" y="0"/>
                      <a:pt x="15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72" name="Freeform: Shape 93"/>
              <p:cNvSpPr/>
              <p:nvPr/>
            </p:nvSpPr>
            <p:spPr bwMode="auto">
              <a:xfrm>
                <a:off x="4357688" y="2324100"/>
                <a:ext cx="196850" cy="195263"/>
              </a:xfrm>
              <a:custGeom>
                <a:avLst/>
                <a:gdLst/>
                <a:ahLst/>
                <a:cxnLst>
                  <a:cxn ang="0">
                    <a:pos x="14" y="59"/>
                  </a:cxn>
                  <a:cxn ang="0">
                    <a:pos x="24" y="65"/>
                  </a:cxn>
                  <a:cxn ang="0">
                    <a:pos x="14" y="59"/>
                  </a:cxn>
                  <a:cxn ang="0">
                    <a:pos x="20" y="52"/>
                  </a:cxn>
                  <a:cxn ang="0">
                    <a:pos x="33" y="66"/>
                  </a:cxn>
                  <a:cxn ang="0">
                    <a:pos x="20" y="52"/>
                  </a:cxn>
                  <a:cxn ang="0">
                    <a:pos x="3" y="37"/>
                  </a:cxn>
                  <a:cxn ang="0">
                    <a:pos x="16" y="51"/>
                  </a:cxn>
                  <a:cxn ang="0">
                    <a:pos x="11" y="56"/>
                  </a:cxn>
                  <a:cxn ang="0">
                    <a:pos x="18" y="37"/>
                  </a:cxn>
                  <a:cxn ang="0">
                    <a:pos x="33" y="37"/>
                  </a:cxn>
                  <a:cxn ang="0">
                    <a:pos x="33" y="46"/>
                  </a:cxn>
                  <a:cxn ang="0">
                    <a:pos x="18" y="37"/>
                  </a:cxn>
                  <a:cxn ang="0">
                    <a:pos x="37" y="23"/>
                  </a:cxn>
                  <a:cxn ang="0">
                    <a:pos x="52" y="34"/>
                  </a:cxn>
                  <a:cxn ang="0">
                    <a:pos x="37" y="34"/>
                  </a:cxn>
                  <a:cxn ang="0">
                    <a:pos x="18" y="34"/>
                  </a:cxn>
                  <a:cxn ang="0">
                    <a:pos x="33" y="23"/>
                  </a:cxn>
                  <a:cxn ang="0">
                    <a:pos x="18" y="34"/>
                  </a:cxn>
                  <a:cxn ang="0">
                    <a:pos x="53" y="20"/>
                  </a:cxn>
                  <a:cxn ang="0">
                    <a:pos x="67" y="34"/>
                  </a:cxn>
                  <a:cxn ang="0">
                    <a:pos x="55" y="34"/>
                  </a:cxn>
                  <a:cxn ang="0">
                    <a:pos x="3" y="34"/>
                  </a:cxn>
                  <a:cxn ang="0">
                    <a:pos x="16" y="19"/>
                  </a:cxn>
                  <a:cxn ang="0">
                    <a:pos x="14" y="34"/>
                  </a:cxn>
                  <a:cxn ang="0">
                    <a:pos x="14" y="11"/>
                  </a:cxn>
                  <a:cxn ang="0">
                    <a:pos x="24" y="5"/>
                  </a:cxn>
                  <a:cxn ang="0">
                    <a:pos x="17" y="16"/>
                  </a:cxn>
                  <a:cxn ang="0">
                    <a:pos x="37" y="5"/>
                  </a:cxn>
                  <a:cxn ang="0">
                    <a:pos x="49" y="18"/>
                  </a:cxn>
                  <a:cxn ang="0">
                    <a:pos x="37" y="20"/>
                  </a:cxn>
                  <a:cxn ang="0">
                    <a:pos x="44" y="4"/>
                  </a:cxn>
                  <a:cxn ang="0">
                    <a:pos x="56" y="11"/>
                  </a:cxn>
                  <a:cxn ang="0">
                    <a:pos x="52" y="16"/>
                  </a:cxn>
                  <a:cxn ang="0">
                    <a:pos x="20" y="17"/>
                  </a:cxn>
                  <a:cxn ang="0">
                    <a:pos x="33" y="4"/>
                  </a:cxn>
                  <a:cxn ang="0">
                    <a:pos x="33" y="20"/>
                  </a:cxn>
                  <a:cxn ang="0">
                    <a:pos x="37" y="0"/>
                  </a:cxn>
                  <a:cxn ang="0">
                    <a:pos x="33" y="0"/>
                  </a:cxn>
                  <a:cxn ang="0">
                    <a:pos x="0" y="35"/>
                  </a:cxn>
                  <a:cxn ang="0">
                    <a:pos x="35" y="70"/>
                  </a:cxn>
                  <a:cxn ang="0">
                    <a:pos x="44" y="69"/>
                  </a:cxn>
                  <a:cxn ang="0">
                    <a:pos x="37" y="66"/>
                  </a:cxn>
                  <a:cxn ang="0">
                    <a:pos x="45" y="51"/>
                  </a:cxn>
                  <a:cxn ang="0">
                    <a:pos x="47" y="48"/>
                  </a:cxn>
                  <a:cxn ang="0">
                    <a:pos x="37" y="37"/>
                  </a:cxn>
                  <a:cxn ang="0">
                    <a:pos x="52" y="37"/>
                  </a:cxn>
                  <a:cxn ang="0">
                    <a:pos x="51" y="46"/>
                  </a:cxn>
                  <a:cxn ang="0">
                    <a:pos x="55" y="37"/>
                  </a:cxn>
                  <a:cxn ang="0">
                    <a:pos x="67" y="37"/>
                  </a:cxn>
                  <a:cxn ang="0">
                    <a:pos x="65" y="46"/>
                  </a:cxn>
                  <a:cxn ang="0">
                    <a:pos x="70" y="35"/>
                  </a:cxn>
                  <a:cxn ang="0">
                    <a:pos x="37" y="0"/>
                  </a:cxn>
                </a:cxnLst>
                <a:rect l="0" t="0" r="r" b="b"/>
                <a:pathLst>
                  <a:path w="70" h="70">
                    <a:moveTo>
                      <a:pt x="14" y="59"/>
                    </a:move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7"/>
                      <a:pt x="16" y="55"/>
                      <a:pt x="18" y="54"/>
                    </a:cubicBezTo>
                    <a:cubicBezTo>
                      <a:pt x="19" y="58"/>
                      <a:pt x="21" y="62"/>
                      <a:pt x="24" y="65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0" y="63"/>
                      <a:pt x="17" y="61"/>
                      <a:pt x="14" y="59"/>
                    </a:cubicBezTo>
                    <a:moveTo>
                      <a:pt x="20" y="52"/>
                    </a:moveTo>
                    <a:cubicBezTo>
                      <a:pt x="20" y="52"/>
                      <a:pt x="20" y="52"/>
                      <a:pt x="20" y="52"/>
                    </a:cubicBezTo>
                    <a:cubicBezTo>
                      <a:pt x="24" y="51"/>
                      <a:pt x="29" y="50"/>
                      <a:pt x="33" y="50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27" y="65"/>
                      <a:pt x="23" y="59"/>
                      <a:pt x="20" y="52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41"/>
                      <a:pt x="15" y="46"/>
                      <a:pt x="16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4" y="52"/>
                      <a:pt x="12" y="54"/>
                      <a:pt x="11" y="56"/>
                    </a:cubicBezTo>
                    <a:cubicBezTo>
                      <a:pt x="7" y="51"/>
                      <a:pt x="4" y="44"/>
                      <a:pt x="3" y="37"/>
                    </a:cubicBezTo>
                    <a:moveTo>
                      <a:pt x="18" y="37"/>
                    </a:moveTo>
                    <a:cubicBezTo>
                      <a:pt x="18" y="37"/>
                      <a:pt x="18" y="37"/>
                      <a:pt x="18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29" y="47"/>
                      <a:pt x="24" y="47"/>
                      <a:pt x="19" y="49"/>
                    </a:cubicBezTo>
                    <a:cubicBezTo>
                      <a:pt x="18" y="45"/>
                      <a:pt x="18" y="41"/>
                      <a:pt x="18" y="37"/>
                    </a:cubicBezTo>
                    <a:moveTo>
                      <a:pt x="37" y="23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41" y="23"/>
                      <a:pt x="46" y="23"/>
                      <a:pt x="50" y="21"/>
                    </a:cubicBezTo>
                    <a:cubicBezTo>
                      <a:pt x="51" y="25"/>
                      <a:pt x="52" y="30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23"/>
                      <a:pt x="37" y="23"/>
                      <a:pt x="37" y="23"/>
                    </a:cubicBezTo>
                    <a:moveTo>
                      <a:pt x="18" y="34"/>
                    </a:moveTo>
                    <a:cubicBezTo>
                      <a:pt x="18" y="29"/>
                      <a:pt x="18" y="25"/>
                      <a:pt x="19" y="21"/>
                    </a:cubicBezTo>
                    <a:cubicBezTo>
                      <a:pt x="23" y="22"/>
                      <a:pt x="29" y="23"/>
                      <a:pt x="33" y="2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18" y="34"/>
                      <a:pt x="18" y="34"/>
                      <a:pt x="18" y="34"/>
                    </a:cubicBezTo>
                    <a:moveTo>
                      <a:pt x="53" y="20"/>
                    </a:moveTo>
                    <a:cubicBezTo>
                      <a:pt x="53" y="20"/>
                      <a:pt x="53" y="20"/>
                      <a:pt x="53" y="20"/>
                    </a:cubicBezTo>
                    <a:cubicBezTo>
                      <a:pt x="56" y="18"/>
                      <a:pt x="58" y="16"/>
                      <a:pt x="59" y="14"/>
                    </a:cubicBezTo>
                    <a:cubicBezTo>
                      <a:pt x="64" y="19"/>
                      <a:pt x="67" y="26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29"/>
                      <a:pt x="55" y="24"/>
                      <a:pt x="53" y="20"/>
                    </a:cubicBezTo>
                    <a:moveTo>
                      <a:pt x="3" y="34"/>
                    </a:moveTo>
                    <a:cubicBezTo>
                      <a:pt x="4" y="26"/>
                      <a:pt x="7" y="19"/>
                      <a:pt x="12" y="14"/>
                    </a:cubicBezTo>
                    <a:cubicBezTo>
                      <a:pt x="12" y="16"/>
                      <a:pt x="14" y="18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24"/>
                      <a:pt x="14" y="29"/>
                      <a:pt x="14" y="34"/>
                    </a:cubicBezTo>
                    <a:cubicBezTo>
                      <a:pt x="3" y="34"/>
                      <a:pt x="3" y="34"/>
                      <a:pt x="3" y="34"/>
                    </a:cubicBezTo>
                    <a:moveTo>
                      <a:pt x="14" y="11"/>
                    </a:moveTo>
                    <a:cubicBezTo>
                      <a:pt x="14" y="11"/>
                      <a:pt x="14" y="11"/>
                      <a:pt x="14" y="11"/>
                    </a:cubicBezTo>
                    <a:cubicBezTo>
                      <a:pt x="17" y="8"/>
                      <a:pt x="20" y="6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1" y="8"/>
                      <a:pt x="19" y="11"/>
                      <a:pt x="17" y="16"/>
                    </a:cubicBezTo>
                    <a:cubicBezTo>
                      <a:pt x="16" y="14"/>
                      <a:pt x="14" y="13"/>
                      <a:pt x="14" y="11"/>
                    </a:cubicBezTo>
                    <a:moveTo>
                      <a:pt x="37" y="5"/>
                    </a:moveTo>
                    <a:cubicBezTo>
                      <a:pt x="37" y="5"/>
                      <a:pt x="37" y="5"/>
                      <a:pt x="37" y="5"/>
                    </a:cubicBezTo>
                    <a:cubicBezTo>
                      <a:pt x="43" y="5"/>
                      <a:pt x="47" y="11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5" y="19"/>
                      <a:pt x="41" y="20"/>
                      <a:pt x="37" y="20"/>
                    </a:cubicBezTo>
                    <a:cubicBezTo>
                      <a:pt x="37" y="5"/>
                      <a:pt x="37" y="5"/>
                      <a:pt x="37" y="5"/>
                    </a:cubicBezTo>
                    <a:moveTo>
                      <a:pt x="44" y="4"/>
                    </a:moveTo>
                    <a:cubicBezTo>
                      <a:pt x="44" y="4"/>
                      <a:pt x="44" y="4"/>
                      <a:pt x="44" y="4"/>
                    </a:cubicBezTo>
                    <a:cubicBezTo>
                      <a:pt x="49" y="6"/>
                      <a:pt x="53" y="8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3"/>
                      <a:pt x="55" y="15"/>
                      <a:pt x="52" y="16"/>
                    </a:cubicBezTo>
                    <a:cubicBezTo>
                      <a:pt x="50" y="11"/>
                      <a:pt x="48" y="7"/>
                      <a:pt x="44" y="4"/>
                    </a:cubicBezTo>
                    <a:moveTo>
                      <a:pt x="20" y="17"/>
                    </a:moveTo>
                    <a:cubicBezTo>
                      <a:pt x="20" y="17"/>
                      <a:pt x="20" y="17"/>
                      <a:pt x="20" y="17"/>
                    </a:cubicBezTo>
                    <a:cubicBezTo>
                      <a:pt x="23" y="10"/>
                      <a:pt x="27" y="5"/>
                      <a:pt x="33" y="4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29" y="20"/>
                      <a:pt x="24" y="19"/>
                      <a:pt x="20" y="17"/>
                    </a:cubicBezTo>
                    <a:moveTo>
                      <a:pt x="37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1"/>
                      <a:pt x="0" y="16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54"/>
                      <a:pt x="16" y="70"/>
                      <a:pt x="35" y="70"/>
                    </a:cubicBezTo>
                    <a:cubicBezTo>
                      <a:pt x="38" y="70"/>
                      <a:pt x="41" y="69"/>
                      <a:pt x="44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3" y="67"/>
                      <a:pt x="42" y="66"/>
                      <a:pt x="42" y="64"/>
                    </a:cubicBezTo>
                    <a:cubicBezTo>
                      <a:pt x="40" y="65"/>
                      <a:pt x="39" y="66"/>
                      <a:pt x="37" y="66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9" y="50"/>
                      <a:pt x="42" y="50"/>
                      <a:pt x="45" y="51"/>
                    </a:cubicBezTo>
                    <a:cubicBezTo>
                      <a:pt x="46" y="50"/>
                      <a:pt x="46" y="49"/>
                      <a:pt x="47" y="48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4" y="47"/>
                      <a:pt x="40" y="47"/>
                      <a:pt x="37" y="4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40"/>
                      <a:pt x="52" y="43"/>
                      <a:pt x="51" y="46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5"/>
                      <a:pt x="53" y="45"/>
                      <a:pt x="55" y="45"/>
                    </a:cubicBezTo>
                    <a:cubicBezTo>
                      <a:pt x="55" y="42"/>
                      <a:pt x="55" y="39"/>
                      <a:pt x="55" y="3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7" y="40"/>
                      <a:pt x="66" y="43"/>
                      <a:pt x="65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6" y="46"/>
                      <a:pt x="67" y="47"/>
                      <a:pt x="68" y="47"/>
                    </a:cubicBezTo>
                    <a:cubicBezTo>
                      <a:pt x="69" y="43"/>
                      <a:pt x="70" y="39"/>
                      <a:pt x="70" y="35"/>
                    </a:cubicBezTo>
                    <a:cubicBezTo>
                      <a:pt x="70" y="35"/>
                      <a:pt x="70" y="35"/>
                      <a:pt x="70" y="35"/>
                    </a:cubicBezTo>
                    <a:cubicBezTo>
                      <a:pt x="70" y="16"/>
                      <a:pt x="55" y="0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1" name="Group 94"/>
            <p:cNvGrpSpPr/>
            <p:nvPr/>
          </p:nvGrpSpPr>
          <p:grpSpPr>
            <a:xfrm>
              <a:off x="2710644" y="3317516"/>
              <a:ext cx="317741" cy="334339"/>
              <a:chOff x="2854325" y="2497138"/>
              <a:chExt cx="212725" cy="223837"/>
            </a:xfrm>
            <a:solidFill>
              <a:schemeClr val="bg1"/>
            </a:solidFill>
          </p:grpSpPr>
          <p:sp>
            <p:nvSpPr>
              <p:cNvPr id="56" name="Freeform: Shape 95"/>
              <p:cNvSpPr/>
              <p:nvPr/>
            </p:nvSpPr>
            <p:spPr bwMode="auto">
              <a:xfrm>
                <a:off x="2854325" y="2613025"/>
                <a:ext cx="212725" cy="107950"/>
              </a:xfrm>
              <a:custGeom>
                <a:avLst/>
                <a:gdLst/>
                <a:ahLst/>
                <a:cxnLst>
                  <a:cxn ang="0">
                    <a:pos x="15" y="26"/>
                  </a:cxn>
                  <a:cxn ang="0">
                    <a:pos x="27" y="33"/>
                  </a:cxn>
                  <a:cxn ang="0">
                    <a:pos x="15" y="26"/>
                  </a:cxn>
                  <a:cxn ang="0">
                    <a:pos x="57" y="21"/>
                  </a:cxn>
                  <a:cxn ang="0">
                    <a:pos x="61" y="27"/>
                  </a:cxn>
                  <a:cxn ang="0">
                    <a:pos x="50" y="33"/>
                  </a:cxn>
                  <a:cxn ang="0">
                    <a:pos x="22" y="20"/>
                  </a:cxn>
                  <a:cxn ang="0">
                    <a:pos x="36" y="34"/>
                  </a:cxn>
                  <a:cxn ang="0">
                    <a:pos x="22" y="20"/>
                  </a:cxn>
                  <a:cxn ang="0">
                    <a:pos x="40" y="17"/>
                  </a:cxn>
                  <a:cxn ang="0">
                    <a:pos x="54" y="20"/>
                  </a:cxn>
                  <a:cxn ang="0">
                    <a:pos x="40" y="17"/>
                  </a:cxn>
                  <a:cxn ang="0">
                    <a:pos x="4" y="3"/>
                  </a:cxn>
                  <a:cxn ang="0">
                    <a:pos x="18" y="18"/>
                  </a:cxn>
                  <a:cxn ang="0">
                    <a:pos x="13" y="24"/>
                  </a:cxn>
                  <a:cxn ang="0">
                    <a:pos x="19" y="3"/>
                  </a:cxn>
                  <a:cxn ang="0">
                    <a:pos x="36" y="3"/>
                  </a:cxn>
                  <a:cxn ang="0">
                    <a:pos x="36" y="13"/>
                  </a:cxn>
                  <a:cxn ang="0">
                    <a:pos x="19" y="3"/>
                  </a:cxn>
                  <a:cxn ang="0">
                    <a:pos x="40" y="3"/>
                  </a:cxn>
                  <a:cxn ang="0">
                    <a:pos x="57" y="3"/>
                  </a:cxn>
                  <a:cxn ang="0">
                    <a:pos x="40" y="13"/>
                  </a:cxn>
                  <a:cxn ang="0">
                    <a:pos x="58" y="18"/>
                  </a:cxn>
                  <a:cxn ang="0">
                    <a:pos x="60" y="3"/>
                  </a:cxn>
                  <a:cxn ang="0">
                    <a:pos x="73" y="3"/>
                  </a:cxn>
                  <a:cxn ang="0">
                    <a:pos x="58" y="18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76" y="1"/>
                  </a:cxn>
                  <a:cxn ang="0">
                    <a:pos x="76" y="1"/>
                  </a:cxn>
                  <a:cxn ang="0">
                    <a:pos x="76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39">
                    <a:moveTo>
                      <a:pt x="15" y="26"/>
                    </a:move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4"/>
                      <a:pt x="17" y="23"/>
                      <a:pt x="19" y="21"/>
                    </a:cubicBezTo>
                    <a:cubicBezTo>
                      <a:pt x="21" y="26"/>
                      <a:pt x="23" y="30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2" y="32"/>
                      <a:pt x="19" y="29"/>
                      <a:pt x="15" y="26"/>
                    </a:cubicBezTo>
                    <a:moveTo>
                      <a:pt x="50" y="33"/>
                    </a:moveTo>
                    <a:cubicBezTo>
                      <a:pt x="53" y="30"/>
                      <a:pt x="56" y="26"/>
                      <a:pt x="57" y="21"/>
                    </a:cubicBezTo>
                    <a:cubicBezTo>
                      <a:pt x="59" y="23"/>
                      <a:pt x="61" y="25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58" y="29"/>
                      <a:pt x="54" y="32"/>
                      <a:pt x="50" y="33"/>
                    </a:cubicBezTo>
                    <a:cubicBezTo>
                      <a:pt x="50" y="33"/>
                      <a:pt x="50" y="33"/>
                      <a:pt x="50" y="33"/>
                    </a:cubicBezTo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6" y="18"/>
                      <a:pt x="32" y="17"/>
                      <a:pt x="36" y="17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29" y="33"/>
                      <a:pt x="25" y="27"/>
                      <a:pt x="22" y="20"/>
                    </a:cubicBezTo>
                    <a:moveTo>
                      <a:pt x="40" y="17"/>
                    </a:moveTo>
                    <a:cubicBezTo>
                      <a:pt x="40" y="17"/>
                      <a:pt x="40" y="17"/>
                      <a:pt x="40" y="17"/>
                    </a:cubicBezTo>
                    <a:cubicBezTo>
                      <a:pt x="44" y="17"/>
                      <a:pt x="50" y="18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1" y="27"/>
                      <a:pt x="47" y="34"/>
                      <a:pt x="40" y="35"/>
                    </a:cubicBezTo>
                    <a:cubicBezTo>
                      <a:pt x="40" y="17"/>
                      <a:pt x="40" y="17"/>
                      <a:pt x="40" y="17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8"/>
                      <a:pt x="17" y="13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9"/>
                      <a:pt x="14" y="21"/>
                      <a:pt x="13" y="24"/>
                    </a:cubicBezTo>
                    <a:cubicBezTo>
                      <a:pt x="8" y="18"/>
                      <a:pt x="4" y="11"/>
                      <a:pt x="4" y="3"/>
                    </a:cubicBezTo>
                    <a:moveTo>
                      <a:pt x="19" y="3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1" y="13"/>
                      <a:pt x="26" y="14"/>
                      <a:pt x="21" y="16"/>
                    </a:cubicBezTo>
                    <a:cubicBezTo>
                      <a:pt x="20" y="12"/>
                      <a:pt x="19" y="7"/>
                      <a:pt x="19" y="3"/>
                    </a:cubicBezTo>
                    <a:moveTo>
                      <a:pt x="40" y="3"/>
                    </a:moveTo>
                    <a:cubicBezTo>
                      <a:pt x="40" y="3"/>
                      <a:pt x="40" y="3"/>
                      <a:pt x="40" y="3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57" y="7"/>
                      <a:pt x="56" y="12"/>
                      <a:pt x="55" y="16"/>
                    </a:cubicBezTo>
                    <a:cubicBezTo>
                      <a:pt x="51" y="14"/>
                      <a:pt x="45" y="13"/>
                      <a:pt x="40" y="13"/>
                    </a:cubicBezTo>
                    <a:cubicBezTo>
                      <a:pt x="40" y="3"/>
                      <a:pt x="40" y="3"/>
                      <a:pt x="40" y="3"/>
                    </a:cubicBezTo>
                    <a:moveTo>
                      <a:pt x="58" y="18"/>
                    </a:moveTo>
                    <a:cubicBezTo>
                      <a:pt x="58" y="18"/>
                      <a:pt x="58" y="18"/>
                      <a:pt x="58" y="18"/>
                    </a:cubicBezTo>
                    <a:cubicBezTo>
                      <a:pt x="60" y="13"/>
                      <a:pt x="60" y="7"/>
                      <a:pt x="60" y="3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2" y="11"/>
                      <a:pt x="69" y="18"/>
                      <a:pt x="64" y="24"/>
                    </a:cubicBezTo>
                    <a:cubicBezTo>
                      <a:pt x="63" y="21"/>
                      <a:pt x="61" y="19"/>
                      <a:pt x="58" y="18"/>
                    </a:cubicBezTo>
                    <a:moveTo>
                      <a:pt x="7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2"/>
                      <a:pt x="18" y="39"/>
                      <a:pt x="38" y="39"/>
                    </a:cubicBezTo>
                    <a:cubicBezTo>
                      <a:pt x="59" y="39"/>
                      <a:pt x="76" y="22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7" name="Freeform: Shape 96"/>
              <p:cNvSpPr/>
              <p:nvPr/>
            </p:nvSpPr>
            <p:spPr bwMode="auto">
              <a:xfrm>
                <a:off x="2941638" y="2497138"/>
                <a:ext cx="39688" cy="4762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" y="17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7" y="0"/>
                  </a:cxn>
                </a:cxnLst>
                <a:rect l="0" t="0" r="r" b="b"/>
                <a:pathLst>
                  <a:path w="14" h="17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3" y="17"/>
                      <a:pt x="7" y="17"/>
                    </a:cubicBezTo>
                    <a:cubicBezTo>
                      <a:pt x="11" y="17"/>
                      <a:pt x="14" y="13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8" name="Freeform: Shape 97"/>
              <p:cNvSpPr/>
              <p:nvPr/>
            </p:nvSpPr>
            <p:spPr bwMode="auto">
              <a:xfrm>
                <a:off x="2922588" y="2547938"/>
                <a:ext cx="77788" cy="55563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9" y="0"/>
                  </a:cxn>
                  <a:cxn ang="0">
                    <a:pos x="16" y="15"/>
                  </a:cxn>
                  <a:cxn ang="0">
                    <a:pos x="14" y="3"/>
                  </a:cxn>
                  <a:cxn ang="0">
                    <a:pos x="12" y="15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0" y="7"/>
                  </a:cxn>
                  <a:cxn ang="0">
                    <a:pos x="0" y="20"/>
                  </a:cxn>
                  <a:cxn ang="0">
                    <a:pos x="28" y="20"/>
                  </a:cxn>
                  <a:cxn ang="0">
                    <a:pos x="28" y="7"/>
                  </a:cxn>
                  <a:cxn ang="0">
                    <a:pos x="23" y="0"/>
                  </a:cxn>
                </a:cxnLst>
                <a:rect l="0" t="0" r="r" b="b"/>
                <a:pathLst>
                  <a:path w="28" h="20">
                    <a:moveTo>
                      <a:pt x="23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3"/>
                      <a:pt x="26" y="0"/>
                      <a:pt x="23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9" name="Freeform: Shape 98"/>
              <p:cNvSpPr/>
              <p:nvPr/>
            </p:nvSpPr>
            <p:spPr bwMode="auto">
              <a:xfrm>
                <a:off x="2955925" y="2547938"/>
                <a:ext cx="11113" cy="79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5" y="0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0" name="Freeform: Shape 99"/>
              <p:cNvSpPr/>
              <p:nvPr/>
            </p:nvSpPr>
            <p:spPr bwMode="auto">
              <a:xfrm>
                <a:off x="2955925" y="2547938"/>
                <a:ext cx="11113" cy="79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5" y="0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5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1" name="Freeform: Shape 100"/>
              <p:cNvSpPr/>
              <p:nvPr/>
            </p:nvSpPr>
            <p:spPr bwMode="auto">
              <a:xfrm>
                <a:off x="3006725" y="2505075"/>
                <a:ext cx="36513" cy="4603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6" y="16"/>
                  </a:cxn>
                  <a:cxn ang="0">
                    <a:pos x="13" y="8"/>
                  </a:cxn>
                  <a:cxn ang="0">
                    <a:pos x="13" y="8"/>
                  </a:cxn>
                  <a:cxn ang="0">
                    <a:pos x="6" y="0"/>
                  </a:cxn>
                </a:cxnLst>
                <a:rect l="0" t="0" r="r" b="b"/>
                <a:pathLst>
                  <a:path w="13" h="16">
                    <a:moveTo>
                      <a:pt x="6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6"/>
                      <a:pt x="6" y="16"/>
                    </a:cubicBezTo>
                    <a:cubicBezTo>
                      <a:pt x="10" y="16"/>
                      <a:pt x="13" y="12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4"/>
                      <a:pt x="10" y="0"/>
                      <a:pt x="6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2" name="Freeform: Shape 101"/>
              <p:cNvSpPr/>
              <p:nvPr/>
            </p:nvSpPr>
            <p:spPr bwMode="auto">
              <a:xfrm>
                <a:off x="3021013" y="2552700"/>
                <a:ext cx="7938" cy="635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4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3" name="Freeform: Shape 102"/>
              <p:cNvSpPr/>
              <p:nvPr/>
            </p:nvSpPr>
            <p:spPr bwMode="auto">
              <a:xfrm>
                <a:off x="3021013" y="2552700"/>
                <a:ext cx="7938" cy="635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4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5" y="0"/>
                    </a:lnTo>
                    <a:lnTo>
                      <a:pt x="3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4" name="Freeform: Shape 103"/>
              <p:cNvSpPr/>
              <p:nvPr/>
            </p:nvSpPr>
            <p:spPr bwMode="auto">
              <a:xfrm>
                <a:off x="3000375" y="2552700"/>
                <a:ext cx="58738" cy="5080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0"/>
                  </a:cxn>
                  <a:cxn ang="0">
                    <a:pos x="10" y="14"/>
                  </a:cxn>
                  <a:cxn ang="0">
                    <a:pos x="8" y="2"/>
                  </a:cxn>
                  <a:cxn ang="0">
                    <a:pos x="6" y="14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5"/>
                  </a:cxn>
                  <a:cxn ang="0">
                    <a:pos x="1" y="18"/>
                  </a:cxn>
                  <a:cxn ang="0">
                    <a:pos x="21" y="18"/>
                  </a:cxn>
                  <a:cxn ang="0">
                    <a:pos x="21" y="6"/>
                  </a:cxn>
                  <a:cxn ang="0">
                    <a:pos x="17" y="0"/>
                  </a:cxn>
                </a:cxnLst>
                <a:rect l="0" t="0" r="r" b="b"/>
                <a:pathLst>
                  <a:path w="21" h="18">
                    <a:moveTo>
                      <a:pt x="1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1" y="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2"/>
                      <a:pt x="19" y="0"/>
                      <a:pt x="1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5" name="Freeform: Shape 104"/>
              <p:cNvSpPr/>
              <p:nvPr/>
            </p:nvSpPr>
            <p:spPr bwMode="auto">
              <a:xfrm>
                <a:off x="2879725" y="2505075"/>
                <a:ext cx="36513" cy="4603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6" y="16"/>
                  </a:cxn>
                  <a:cxn ang="0">
                    <a:pos x="13" y="8"/>
                  </a:cxn>
                  <a:cxn ang="0">
                    <a:pos x="13" y="8"/>
                  </a:cxn>
                  <a:cxn ang="0">
                    <a:pos x="6" y="0"/>
                  </a:cxn>
                </a:cxnLst>
                <a:rect l="0" t="0" r="r" b="b"/>
                <a:pathLst>
                  <a:path w="13" h="16">
                    <a:moveTo>
                      <a:pt x="6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6"/>
                      <a:pt x="6" y="16"/>
                    </a:cubicBezTo>
                    <a:cubicBezTo>
                      <a:pt x="10" y="16"/>
                      <a:pt x="13" y="12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4"/>
                      <a:pt x="10" y="0"/>
                      <a:pt x="6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6" name="Freeform: Shape 105"/>
              <p:cNvSpPr/>
              <p:nvPr/>
            </p:nvSpPr>
            <p:spPr bwMode="auto">
              <a:xfrm>
                <a:off x="2890838" y="2552700"/>
                <a:ext cx="11113" cy="63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6" y="0"/>
                  </a:cxn>
                </a:cxnLst>
                <a:rect l="0" t="0" r="r" b="b"/>
                <a:pathLst>
                  <a:path w="7" h="4">
                    <a:moveTo>
                      <a:pt x="6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7" name="Freeform: Shape 106"/>
              <p:cNvSpPr/>
              <p:nvPr/>
            </p:nvSpPr>
            <p:spPr bwMode="auto">
              <a:xfrm>
                <a:off x="2890838" y="2552700"/>
                <a:ext cx="11113" cy="63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6" y="0"/>
                  </a:cxn>
                </a:cxnLst>
                <a:rect l="0" t="0" r="r" b="b"/>
                <a:pathLst>
                  <a:path w="7" h="4">
                    <a:moveTo>
                      <a:pt x="6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6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8" name="Freeform: Shape 107"/>
              <p:cNvSpPr/>
              <p:nvPr/>
            </p:nvSpPr>
            <p:spPr bwMode="auto">
              <a:xfrm>
                <a:off x="2860675" y="2552700"/>
                <a:ext cx="61913" cy="5397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8" y="0"/>
                  </a:cxn>
                  <a:cxn ang="0">
                    <a:pos x="15" y="14"/>
                  </a:cxn>
                  <a:cxn ang="0">
                    <a:pos x="13" y="2"/>
                  </a:cxn>
                  <a:cxn ang="0">
                    <a:pos x="11" y="14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19"/>
                  </a:cxn>
                  <a:cxn ang="0">
                    <a:pos x="20" y="19"/>
                  </a:cxn>
                  <a:cxn ang="0">
                    <a:pos x="20" y="5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22" h="19">
                    <a:moveTo>
                      <a:pt x="2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3"/>
                      <a:pt x="21" y="1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2" name="Group 108"/>
            <p:cNvGrpSpPr/>
            <p:nvPr/>
          </p:nvGrpSpPr>
          <p:grpSpPr>
            <a:xfrm>
              <a:off x="3765553" y="2845605"/>
              <a:ext cx="322492" cy="320109"/>
              <a:chOff x="3605213" y="2220913"/>
              <a:chExt cx="215900" cy="214313"/>
            </a:xfrm>
            <a:solidFill>
              <a:schemeClr val="bg1"/>
            </a:solidFill>
          </p:grpSpPr>
          <p:sp>
            <p:nvSpPr>
              <p:cNvPr id="49" name="Freeform: Shape 109"/>
              <p:cNvSpPr/>
              <p:nvPr/>
            </p:nvSpPr>
            <p:spPr bwMode="auto">
              <a:xfrm>
                <a:off x="3722688" y="2316163"/>
                <a:ext cx="7938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2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0" name="Freeform: Shape 110"/>
              <p:cNvSpPr/>
              <p:nvPr/>
            </p:nvSpPr>
            <p:spPr bwMode="auto">
              <a:xfrm>
                <a:off x="3722688" y="2316163"/>
                <a:ext cx="7938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2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1" name="Freeform: Shape 111"/>
              <p:cNvSpPr/>
              <p:nvPr/>
            </p:nvSpPr>
            <p:spPr bwMode="auto">
              <a:xfrm>
                <a:off x="3705225" y="2312988"/>
                <a:ext cx="17463" cy="317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0"/>
                  </a:cxn>
                </a:cxnLst>
                <a:rect l="0" t="0" r="r" b="b"/>
                <a:pathLst>
                  <a:path w="6" h="1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2" name="Freeform: Shape 112"/>
              <p:cNvSpPr/>
              <p:nvPr/>
            </p:nvSpPr>
            <p:spPr bwMode="auto">
              <a:xfrm>
                <a:off x="3700463" y="2316163"/>
                <a:ext cx="3175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3" name="Freeform: Shape 113"/>
              <p:cNvSpPr/>
              <p:nvPr/>
            </p:nvSpPr>
            <p:spPr bwMode="auto">
              <a:xfrm>
                <a:off x="3700463" y="2316163"/>
                <a:ext cx="3175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4" name="Freeform: Shape 114"/>
              <p:cNvSpPr/>
              <p:nvPr/>
            </p:nvSpPr>
            <p:spPr bwMode="auto">
              <a:xfrm>
                <a:off x="3686175" y="2306638"/>
                <a:ext cx="22225" cy="95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5" y="2"/>
                  </a:cxn>
                  <a:cxn ang="0">
                    <a:pos x="6" y="2"/>
                  </a:cxn>
                  <a:cxn ang="0">
                    <a:pos x="6" y="3"/>
                  </a:cxn>
                  <a:cxn ang="0">
                    <a:pos x="7" y="3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4" y="0"/>
                  </a:cxn>
                </a:cxnLst>
                <a:rect l="0" t="0" r="r" b="b"/>
                <a:pathLst>
                  <a:path w="8" h="3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5" name="Freeform: Shape 115"/>
              <p:cNvSpPr/>
              <p:nvPr/>
            </p:nvSpPr>
            <p:spPr bwMode="auto">
              <a:xfrm>
                <a:off x="3605213" y="2220913"/>
                <a:ext cx="215900" cy="214313"/>
              </a:xfrm>
              <a:custGeom>
                <a:avLst/>
                <a:gdLst/>
                <a:ahLst/>
                <a:cxnLst>
                  <a:cxn ang="0">
                    <a:pos x="16" y="17"/>
                  </a:cxn>
                  <a:cxn ang="0">
                    <a:pos x="14" y="22"/>
                  </a:cxn>
                  <a:cxn ang="0">
                    <a:pos x="12" y="28"/>
                  </a:cxn>
                  <a:cxn ang="0">
                    <a:pos x="13" y="31"/>
                  </a:cxn>
                  <a:cxn ang="0">
                    <a:pos x="14" y="31"/>
                  </a:cxn>
                  <a:cxn ang="0">
                    <a:pos x="15" y="31"/>
                  </a:cxn>
                  <a:cxn ang="0">
                    <a:pos x="17" y="35"/>
                  </a:cxn>
                  <a:cxn ang="0">
                    <a:pos x="24" y="38"/>
                  </a:cxn>
                  <a:cxn ang="0">
                    <a:pos x="28" y="40"/>
                  </a:cxn>
                  <a:cxn ang="0">
                    <a:pos x="31" y="41"/>
                  </a:cxn>
                  <a:cxn ang="0">
                    <a:pos x="31" y="45"/>
                  </a:cxn>
                  <a:cxn ang="0">
                    <a:pos x="31" y="51"/>
                  </a:cxn>
                  <a:cxn ang="0">
                    <a:pos x="38" y="59"/>
                  </a:cxn>
                  <a:cxn ang="0">
                    <a:pos x="38" y="66"/>
                  </a:cxn>
                  <a:cxn ang="0">
                    <a:pos x="40" y="71"/>
                  </a:cxn>
                  <a:cxn ang="0">
                    <a:pos x="3" y="39"/>
                  </a:cxn>
                  <a:cxn ang="0">
                    <a:pos x="13" y="17"/>
                  </a:cxn>
                  <a:cxn ang="0">
                    <a:pos x="47" y="6"/>
                  </a:cxn>
                  <a:cxn ang="0">
                    <a:pos x="54" y="8"/>
                  </a:cxn>
                  <a:cxn ang="0">
                    <a:pos x="57" y="14"/>
                  </a:cxn>
                  <a:cxn ang="0">
                    <a:pos x="72" y="29"/>
                  </a:cxn>
                  <a:cxn ang="0">
                    <a:pos x="43" y="70"/>
                  </a:cxn>
                  <a:cxn ang="0">
                    <a:pos x="47" y="66"/>
                  </a:cxn>
                  <a:cxn ang="0">
                    <a:pos x="51" y="61"/>
                  </a:cxn>
                  <a:cxn ang="0">
                    <a:pos x="55" y="56"/>
                  </a:cxn>
                  <a:cxn ang="0">
                    <a:pos x="58" y="50"/>
                  </a:cxn>
                  <a:cxn ang="0">
                    <a:pos x="51" y="46"/>
                  </a:cxn>
                  <a:cxn ang="0">
                    <a:pos x="44" y="41"/>
                  </a:cxn>
                  <a:cxn ang="0">
                    <a:pos x="39" y="39"/>
                  </a:cxn>
                  <a:cxn ang="0">
                    <a:pos x="31" y="40"/>
                  </a:cxn>
                  <a:cxn ang="0">
                    <a:pos x="26" y="36"/>
                  </a:cxn>
                  <a:cxn ang="0">
                    <a:pos x="22" y="34"/>
                  </a:cxn>
                  <a:cxn ang="0">
                    <a:pos x="27" y="28"/>
                  </a:cxn>
                  <a:cxn ang="0">
                    <a:pos x="32" y="31"/>
                  </a:cxn>
                  <a:cxn ang="0">
                    <a:pos x="33" y="30"/>
                  </a:cxn>
                  <a:cxn ang="0">
                    <a:pos x="36" y="24"/>
                  </a:cxn>
                  <a:cxn ang="0">
                    <a:pos x="43" y="20"/>
                  </a:cxn>
                  <a:cxn ang="0">
                    <a:pos x="46" y="18"/>
                  </a:cxn>
                  <a:cxn ang="0">
                    <a:pos x="49" y="19"/>
                  </a:cxn>
                  <a:cxn ang="0">
                    <a:pos x="50" y="15"/>
                  </a:cxn>
                  <a:cxn ang="0">
                    <a:pos x="45" y="11"/>
                  </a:cxn>
                  <a:cxn ang="0">
                    <a:pos x="40" y="14"/>
                  </a:cxn>
                  <a:cxn ang="0">
                    <a:pos x="37" y="13"/>
                  </a:cxn>
                  <a:cxn ang="0">
                    <a:pos x="40" y="10"/>
                  </a:cxn>
                  <a:cxn ang="0">
                    <a:pos x="44" y="8"/>
                  </a:cxn>
                  <a:cxn ang="0">
                    <a:pos x="45" y="9"/>
                  </a:cxn>
                  <a:cxn ang="0">
                    <a:pos x="48" y="11"/>
                  </a:cxn>
                  <a:cxn ang="0">
                    <a:pos x="49" y="8"/>
                  </a:cxn>
                  <a:cxn ang="0">
                    <a:pos x="46" y="5"/>
                  </a:cxn>
                  <a:cxn ang="0">
                    <a:pos x="43" y="5"/>
                  </a:cxn>
                  <a:cxn ang="0">
                    <a:pos x="41" y="6"/>
                  </a:cxn>
                  <a:cxn ang="0">
                    <a:pos x="38" y="7"/>
                  </a:cxn>
                  <a:cxn ang="0">
                    <a:pos x="37" y="7"/>
                  </a:cxn>
                  <a:cxn ang="0">
                    <a:pos x="33" y="6"/>
                  </a:cxn>
                  <a:cxn ang="0">
                    <a:pos x="31" y="8"/>
                  </a:cxn>
                  <a:cxn ang="0">
                    <a:pos x="24" y="9"/>
                  </a:cxn>
                  <a:cxn ang="0">
                    <a:pos x="16" y="12"/>
                  </a:cxn>
                  <a:cxn ang="0">
                    <a:pos x="72" y="57"/>
                  </a:cxn>
                </a:cxnLst>
                <a:rect l="0" t="0" r="r" b="b"/>
                <a:pathLst>
                  <a:path w="77" h="77">
                    <a:moveTo>
                      <a:pt x="15" y="16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2" y="51"/>
                      <a:pt x="32" y="52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54"/>
                      <a:pt x="33" y="54"/>
                      <a:pt x="34" y="54"/>
                    </a:cubicBezTo>
                    <a:cubicBezTo>
                      <a:pt x="34" y="55"/>
                      <a:pt x="34" y="55"/>
                      <a:pt x="35" y="55"/>
                    </a:cubicBezTo>
                    <a:cubicBezTo>
                      <a:pt x="35" y="56"/>
                      <a:pt x="36" y="56"/>
                      <a:pt x="37" y="56"/>
                    </a:cubicBezTo>
                    <a:cubicBezTo>
                      <a:pt x="37" y="57"/>
                      <a:pt x="37" y="57"/>
                      <a:pt x="38" y="57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8"/>
                      <a:pt x="38" y="59"/>
                      <a:pt x="38" y="59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2"/>
                      <a:pt x="38" y="62"/>
                    </a:cubicBezTo>
                    <a:cubicBezTo>
                      <a:pt x="38" y="62"/>
                      <a:pt x="38" y="63"/>
                      <a:pt x="38" y="63"/>
                    </a:cubicBezTo>
                    <a:cubicBezTo>
                      <a:pt x="38" y="63"/>
                      <a:pt x="38" y="64"/>
                      <a:pt x="38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6"/>
                      <a:pt x="38" y="67"/>
                      <a:pt x="38" y="67"/>
                    </a:cubicBezTo>
                    <a:cubicBezTo>
                      <a:pt x="38" y="67"/>
                      <a:pt x="38" y="67"/>
                      <a:pt x="38" y="67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3"/>
                      <a:pt x="40" y="73"/>
                      <a:pt x="40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0" y="74"/>
                      <a:pt x="39" y="74"/>
                      <a:pt x="38" y="74"/>
                    </a:cubicBezTo>
                    <a:cubicBezTo>
                      <a:pt x="23" y="74"/>
                      <a:pt x="9" y="63"/>
                      <a:pt x="5" y="49"/>
                    </a:cubicBezTo>
                    <a:cubicBezTo>
                      <a:pt x="4" y="45"/>
                      <a:pt x="3" y="42"/>
                      <a:pt x="3" y="39"/>
                    </a:cubicBezTo>
                    <a:cubicBezTo>
                      <a:pt x="3" y="32"/>
                      <a:pt x="6" y="25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moveTo>
                      <a:pt x="13" y="14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3" y="14"/>
                      <a:pt x="13" y="14"/>
                    </a:cubicBezTo>
                    <a:moveTo>
                      <a:pt x="46" y="6"/>
                    </a:moveTo>
                    <a:cubicBezTo>
                      <a:pt x="47" y="6"/>
                      <a:pt x="47" y="6"/>
                      <a:pt x="47" y="6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0" y="6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6" y="14"/>
                      <a:pt x="56" y="14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2" y="13"/>
                      <a:pt x="62" y="14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7" y="18"/>
                      <a:pt x="70" y="23"/>
                      <a:pt x="72" y="29"/>
                    </a:cubicBezTo>
                    <a:cubicBezTo>
                      <a:pt x="73" y="32"/>
                      <a:pt x="73" y="36"/>
                      <a:pt x="73" y="39"/>
                    </a:cubicBezTo>
                    <a:cubicBezTo>
                      <a:pt x="73" y="54"/>
                      <a:pt x="63" y="68"/>
                      <a:pt x="48" y="72"/>
                    </a:cubicBezTo>
                    <a:cubicBezTo>
                      <a:pt x="46" y="73"/>
                      <a:pt x="45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2"/>
                      <a:pt x="43" y="72"/>
                      <a:pt x="43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1"/>
                      <a:pt x="44" y="71"/>
                      <a:pt x="44" y="7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5" y="67"/>
                      <a:pt x="45" y="67"/>
                      <a:pt x="46" y="67"/>
                    </a:cubicBezTo>
                    <a:cubicBezTo>
                      <a:pt x="46" y="67"/>
                      <a:pt x="46" y="67"/>
                      <a:pt x="46" y="67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6"/>
                      <a:pt x="46" y="65"/>
                      <a:pt x="46" y="65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47" y="65"/>
                      <a:pt x="47" y="65"/>
                      <a:pt x="47" y="65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49" y="64"/>
                      <a:pt x="49" y="64"/>
                      <a:pt x="49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1"/>
                      <a:pt x="50" y="61"/>
                      <a:pt x="50" y="61"/>
                    </a:cubicBezTo>
                    <a:cubicBezTo>
                      <a:pt x="51" y="61"/>
                      <a:pt x="51" y="61"/>
                      <a:pt x="51" y="61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1" y="59"/>
                      <a:pt x="51" y="59"/>
                      <a:pt x="52" y="59"/>
                    </a:cubicBezTo>
                    <a:cubicBezTo>
                      <a:pt x="52" y="59"/>
                      <a:pt x="52" y="59"/>
                      <a:pt x="53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57"/>
                      <a:pt x="54" y="57"/>
                      <a:pt x="54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58" y="49"/>
                      <a:pt x="58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8" y="48"/>
                      <a:pt x="57" y="48"/>
                      <a:pt x="57" y="48"/>
                    </a:cubicBezTo>
                    <a:cubicBezTo>
                      <a:pt x="56" y="48"/>
                      <a:pt x="56" y="47"/>
                      <a:pt x="56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4" y="47"/>
                      <a:pt x="54" y="47"/>
                      <a:pt x="53" y="47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46"/>
                      <a:pt x="51" y="46"/>
                      <a:pt x="50" y="46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48" y="43"/>
                      <a:pt x="48" y="43"/>
                      <a:pt x="48" y="43"/>
                    </a:cubicBezTo>
                    <a:cubicBezTo>
                      <a:pt x="48" y="42"/>
                      <a:pt x="48" y="42"/>
                      <a:pt x="47" y="42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6" y="42"/>
                      <a:pt x="46" y="42"/>
                      <a:pt x="45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5" y="41"/>
                      <a:pt x="45" y="41"/>
                      <a:pt x="44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1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9"/>
                      <a:pt x="39" y="39"/>
                      <a:pt x="39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6" y="39"/>
                      <a:pt x="36" y="38"/>
                      <a:pt x="36" y="38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7" y="36"/>
                      <a:pt x="27" y="36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6"/>
                      <a:pt x="26" y="36"/>
                      <a:pt x="27" y="35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2" y="32"/>
                      <a:pt x="22" y="32"/>
                      <a:pt x="22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3" y="30"/>
                      <a:pt x="23" y="29"/>
                    </a:cubicBezTo>
                    <a:cubicBezTo>
                      <a:pt x="23" y="29"/>
                      <a:pt x="24" y="29"/>
                      <a:pt x="24" y="29"/>
                    </a:cubicBezTo>
                    <a:cubicBezTo>
                      <a:pt x="25" y="29"/>
                      <a:pt x="25" y="29"/>
                      <a:pt x="25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1" y="28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1" y="21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6" y="20"/>
                    </a:cubicBezTo>
                    <a:cubicBezTo>
                      <a:pt x="46" y="20"/>
                      <a:pt x="47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8" y="11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8" y="12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moveTo>
                      <a:pt x="15" y="13"/>
                    </a:moveTo>
                    <a:cubicBezTo>
                      <a:pt x="18" y="10"/>
                      <a:pt x="23" y="7"/>
                      <a:pt x="28" y="5"/>
                    </a:cubicBezTo>
                    <a:cubicBezTo>
                      <a:pt x="32" y="4"/>
                      <a:pt x="35" y="4"/>
                      <a:pt x="38" y="4"/>
                    </a:cubicBezTo>
                    <a:cubicBezTo>
                      <a:pt x="41" y="4"/>
                      <a:pt x="43" y="4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6"/>
                      <a:pt x="31" y="6"/>
                      <a:pt x="31" y="6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8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9" y="11"/>
                    </a:cubicBezTo>
                    <a:cubicBezTo>
                      <a:pt x="19" y="11"/>
                      <a:pt x="18" y="11"/>
                      <a:pt x="18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38" y="0"/>
                    </a:moveTo>
                    <a:cubicBezTo>
                      <a:pt x="35" y="0"/>
                      <a:pt x="31" y="1"/>
                      <a:pt x="27" y="2"/>
                    </a:cubicBezTo>
                    <a:cubicBezTo>
                      <a:pt x="11" y="7"/>
                      <a:pt x="0" y="22"/>
                      <a:pt x="0" y="39"/>
                    </a:cubicBezTo>
                    <a:cubicBezTo>
                      <a:pt x="0" y="42"/>
                      <a:pt x="0" y="46"/>
                      <a:pt x="1" y="49"/>
                    </a:cubicBezTo>
                    <a:cubicBezTo>
                      <a:pt x="6" y="66"/>
                      <a:pt x="21" y="77"/>
                      <a:pt x="38" y="77"/>
                    </a:cubicBezTo>
                    <a:cubicBezTo>
                      <a:pt x="38" y="77"/>
                      <a:pt x="38" y="77"/>
                      <a:pt x="38" y="77"/>
                    </a:cubicBezTo>
                    <a:cubicBezTo>
                      <a:pt x="42" y="77"/>
                      <a:pt x="45" y="77"/>
                      <a:pt x="49" y="76"/>
                    </a:cubicBezTo>
                    <a:cubicBezTo>
                      <a:pt x="59" y="73"/>
                      <a:pt x="67" y="66"/>
                      <a:pt x="72" y="57"/>
                    </a:cubicBezTo>
                    <a:cubicBezTo>
                      <a:pt x="75" y="52"/>
                      <a:pt x="77" y="45"/>
                      <a:pt x="77" y="39"/>
                    </a:cubicBezTo>
                    <a:cubicBezTo>
                      <a:pt x="77" y="35"/>
                      <a:pt x="76" y="32"/>
                      <a:pt x="75" y="28"/>
                    </a:cubicBezTo>
                    <a:cubicBezTo>
                      <a:pt x="70" y="12"/>
                      <a:pt x="55" y="0"/>
                      <a:pt x="38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43" name="Freeform: Shape 132"/>
            <p:cNvSpPr/>
            <p:nvPr/>
          </p:nvSpPr>
          <p:spPr bwMode="auto">
            <a:xfrm>
              <a:off x="1628036" y="3727732"/>
              <a:ext cx="373132" cy="300912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93" name="文本框 23"/>
          <p:cNvSpPr txBox="1">
            <a:spLocks noChangeArrowheads="1"/>
          </p:cNvSpPr>
          <p:nvPr/>
        </p:nvSpPr>
        <p:spPr bwMode="auto">
          <a:xfrm>
            <a:off x="1670905" y="1112432"/>
            <a:ext cx="34433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第三步：再次自测  肯定进步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94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95" name="图片 94" descr="徽标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96" name="直接连接符 95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07923" y="0"/>
            <a:ext cx="12899924" cy="7426240"/>
            <a:chOff x="-707923" y="0"/>
            <a:chExt cx="12899924" cy="742624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3618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016" r="31776"/>
            <a:stretch>
              <a:fillRect/>
            </a:stretch>
          </p:blipFill>
          <p:spPr>
            <a:xfrm>
              <a:off x="-707923" y="1694433"/>
              <a:ext cx="12192001" cy="573180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128" t="31420" r="33760" b="7970"/>
            <a:stretch>
              <a:fillRect/>
            </a:stretch>
          </p:blipFill>
          <p:spPr>
            <a:xfrm>
              <a:off x="0" y="0"/>
              <a:ext cx="12192001" cy="4705837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-108801" y="4168762"/>
            <a:ext cx="12014015" cy="23115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5">
              <a:solidFill>
                <a:schemeClr val="bg1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0" name="文本框 23"/>
          <p:cNvSpPr txBox="1">
            <a:spLocks noChangeArrowheads="1"/>
          </p:cNvSpPr>
          <p:nvPr/>
        </p:nvSpPr>
        <p:spPr bwMode="auto">
          <a:xfrm>
            <a:off x="1670905" y="1112432"/>
            <a:ext cx="34433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第四步：最后突击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1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12" name="图片 11" descr="徽标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5640" y="1010092"/>
            <a:ext cx="6142074" cy="584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41497" y="1981115"/>
            <a:ext cx="2256252" cy="3707245"/>
            <a:chOff x="856683" y="1350265"/>
            <a:chExt cx="1692190" cy="2780434"/>
          </a:xfrm>
        </p:grpSpPr>
        <p:sp>
          <p:nvSpPr>
            <p:cNvPr id="4" name="Rectangle: Rounded Corners 2"/>
            <p:cNvSpPr/>
            <p:nvPr/>
          </p:nvSpPr>
          <p:spPr>
            <a:xfrm>
              <a:off x="856683" y="1350265"/>
              <a:ext cx="1692188" cy="2774082"/>
            </a:xfrm>
            <a:prstGeom prst="roundRect">
              <a:avLst>
                <a:gd name="adj" fmla="val 348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288000" bIns="288000" anchor="t" anchorCtr="1">
              <a:normAutofit/>
            </a:bodyPr>
            <a:lstStyle/>
            <a:p>
              <a:pPr algn="ctr"/>
              <a:r>
                <a:rPr lang="zh-CN" altLang="en-US" sz="1865" dirty="0" smtClean="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比赛当天</a:t>
              </a:r>
              <a:endParaRPr lang="zh-CN" altLang="en-US" sz="1865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8" name="Freeform: Shape 6"/>
            <p:cNvSpPr/>
            <p:nvPr/>
          </p:nvSpPr>
          <p:spPr>
            <a:xfrm>
              <a:off x="856684" y="2050137"/>
              <a:ext cx="1692189" cy="2080562"/>
            </a:xfrm>
            <a:custGeom>
              <a:avLst/>
              <a:gdLst>
                <a:gd name="connsiteX0" fmla="*/ 0 w 3657600"/>
                <a:gd name="connsiteY0" fmla="*/ 0 h 5486400"/>
                <a:gd name="connsiteX1" fmla="*/ 127467 w 3657600"/>
                <a:gd name="connsiteY1" fmla="*/ 0 h 5486400"/>
                <a:gd name="connsiteX2" fmla="*/ 1072342 w 3657600"/>
                <a:gd name="connsiteY2" fmla="*/ 0 h 5486400"/>
                <a:gd name="connsiteX3" fmla="*/ 1828800 w 3657600"/>
                <a:gd name="connsiteY3" fmla="*/ 756458 h 5486400"/>
                <a:gd name="connsiteX4" fmla="*/ 2585258 w 3657600"/>
                <a:gd name="connsiteY4" fmla="*/ 0 h 5486400"/>
                <a:gd name="connsiteX5" fmla="*/ 3530133 w 3657600"/>
                <a:gd name="connsiteY5" fmla="*/ 0 h 5486400"/>
                <a:gd name="connsiteX6" fmla="*/ 3657600 w 3657600"/>
                <a:gd name="connsiteY6" fmla="*/ 0 h 5486400"/>
                <a:gd name="connsiteX7" fmla="*/ 3657600 w 3657600"/>
                <a:gd name="connsiteY7" fmla="*/ 127467 h 5486400"/>
                <a:gd name="connsiteX8" fmla="*/ 3657600 w 3657600"/>
                <a:gd name="connsiteY8" fmla="*/ 914400 h 5486400"/>
                <a:gd name="connsiteX9" fmla="*/ 3657600 w 3657600"/>
                <a:gd name="connsiteY9" fmla="*/ 5358933 h 5486400"/>
                <a:gd name="connsiteX10" fmla="*/ 3530133 w 3657600"/>
                <a:gd name="connsiteY10" fmla="*/ 5486400 h 5486400"/>
                <a:gd name="connsiteX11" fmla="*/ 127467 w 3657600"/>
                <a:gd name="connsiteY11" fmla="*/ 5486400 h 5486400"/>
                <a:gd name="connsiteX12" fmla="*/ 0 w 3657600"/>
                <a:gd name="connsiteY12" fmla="*/ 5358933 h 5486400"/>
                <a:gd name="connsiteX13" fmla="*/ 0 w 3657600"/>
                <a:gd name="connsiteY13" fmla="*/ 914400 h 5486400"/>
                <a:gd name="connsiteX14" fmla="*/ 0 w 3657600"/>
                <a:gd name="connsiteY14" fmla="*/ 127467 h 5486400"/>
                <a:gd name="connsiteX15" fmla="*/ 0 w 3657600"/>
                <a:gd name="connsiteY15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57600" h="5486400">
                  <a:moveTo>
                    <a:pt x="0" y="0"/>
                  </a:moveTo>
                  <a:lnTo>
                    <a:pt x="127467" y="0"/>
                  </a:lnTo>
                  <a:lnTo>
                    <a:pt x="1072342" y="0"/>
                  </a:lnTo>
                  <a:cubicBezTo>
                    <a:pt x="1072342" y="417780"/>
                    <a:pt x="1411020" y="756458"/>
                    <a:pt x="1828800" y="756458"/>
                  </a:cubicBezTo>
                  <a:cubicBezTo>
                    <a:pt x="2246580" y="756458"/>
                    <a:pt x="2585258" y="417780"/>
                    <a:pt x="2585258" y="0"/>
                  </a:cubicBezTo>
                  <a:lnTo>
                    <a:pt x="3530133" y="0"/>
                  </a:lnTo>
                  <a:lnTo>
                    <a:pt x="3657600" y="0"/>
                  </a:lnTo>
                  <a:lnTo>
                    <a:pt x="3657600" y="127467"/>
                  </a:lnTo>
                  <a:lnTo>
                    <a:pt x="3657600" y="914400"/>
                  </a:lnTo>
                  <a:lnTo>
                    <a:pt x="3657600" y="5358933"/>
                  </a:lnTo>
                  <a:cubicBezTo>
                    <a:pt x="3657600" y="5429331"/>
                    <a:pt x="3600531" y="5486400"/>
                    <a:pt x="3530133" y="5486400"/>
                  </a:cubicBezTo>
                  <a:lnTo>
                    <a:pt x="127467" y="5486400"/>
                  </a:lnTo>
                  <a:cubicBezTo>
                    <a:pt x="57069" y="5486400"/>
                    <a:pt x="0" y="5429331"/>
                    <a:pt x="0" y="5358933"/>
                  </a:cubicBezTo>
                  <a:lnTo>
                    <a:pt x="0" y="914400"/>
                  </a:lnTo>
                  <a:lnTo>
                    <a:pt x="0" y="12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dist="25400" dir="16200000" sx="101000" sy="101000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1381427" y="1840048"/>
              <a:ext cx="566502" cy="530915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en-US" sz="3735" dirty="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01</a:t>
              </a:r>
            </a:p>
          </p:txBody>
        </p:sp>
        <p:sp>
          <p:nvSpPr>
            <p:cNvPr id="11" name="Freeform: Shape 9"/>
            <p:cNvSpPr/>
            <p:nvPr/>
          </p:nvSpPr>
          <p:spPr>
            <a:xfrm>
              <a:off x="1454381" y="3535981"/>
              <a:ext cx="408015" cy="395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7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39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39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1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16200" y="5891"/>
                  </a:moveTo>
                  <a:cubicBezTo>
                    <a:pt x="16471" y="5891"/>
                    <a:pt x="16691" y="6111"/>
                    <a:pt x="16691" y="6382"/>
                  </a:cubicBezTo>
                  <a:cubicBezTo>
                    <a:pt x="16691" y="6653"/>
                    <a:pt x="16471" y="6873"/>
                    <a:pt x="16200" y="6873"/>
                  </a:cubicBezTo>
                  <a:cubicBezTo>
                    <a:pt x="15929" y="6873"/>
                    <a:pt x="15709" y="6653"/>
                    <a:pt x="15709" y="6382"/>
                  </a:cubicBezTo>
                  <a:cubicBezTo>
                    <a:pt x="15709" y="6111"/>
                    <a:pt x="15929" y="5891"/>
                    <a:pt x="16200" y="5891"/>
                  </a:cubicBezTo>
                  <a:moveTo>
                    <a:pt x="16200" y="7855"/>
                  </a:moveTo>
                  <a:cubicBezTo>
                    <a:pt x="17013" y="7855"/>
                    <a:pt x="17673" y="7196"/>
                    <a:pt x="17673" y="6382"/>
                  </a:cubicBezTo>
                  <a:cubicBezTo>
                    <a:pt x="17673" y="5569"/>
                    <a:pt x="17013" y="4909"/>
                    <a:pt x="16200" y="4909"/>
                  </a:cubicBezTo>
                  <a:cubicBezTo>
                    <a:pt x="15387" y="4909"/>
                    <a:pt x="14727" y="5569"/>
                    <a:pt x="14727" y="6382"/>
                  </a:cubicBezTo>
                  <a:cubicBezTo>
                    <a:pt x="14727" y="7196"/>
                    <a:pt x="15387" y="7855"/>
                    <a:pt x="16200" y="7855"/>
                  </a:cubicBezTo>
                  <a:moveTo>
                    <a:pt x="8422" y="8135"/>
                  </a:moveTo>
                  <a:lnTo>
                    <a:pt x="11926" y="11638"/>
                  </a:lnTo>
                  <a:cubicBezTo>
                    <a:pt x="12015" y="11727"/>
                    <a:pt x="12138" y="11782"/>
                    <a:pt x="12273" y="11782"/>
                  </a:cubicBezTo>
                  <a:cubicBezTo>
                    <a:pt x="12408" y="11782"/>
                    <a:pt x="12531" y="11727"/>
                    <a:pt x="12620" y="11638"/>
                  </a:cubicBezTo>
                  <a:lnTo>
                    <a:pt x="14183" y="10075"/>
                  </a:lnTo>
                  <a:lnTo>
                    <a:pt x="16200" y="12764"/>
                  </a:lnTo>
                  <a:lnTo>
                    <a:pt x="5336" y="12764"/>
                  </a:lnTo>
                  <a:cubicBezTo>
                    <a:pt x="5336" y="12764"/>
                    <a:pt x="8422" y="8135"/>
                    <a:pt x="8422" y="8135"/>
                  </a:cubicBezTo>
                  <a:close/>
                  <a:moveTo>
                    <a:pt x="4418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cubicBezTo>
                    <a:pt x="17673" y="13144"/>
                    <a:pt x="17630" y="13047"/>
                    <a:pt x="17568" y="12965"/>
                  </a:cubicBezTo>
                  <a:lnTo>
                    <a:pt x="17575" y="12960"/>
                  </a:lnTo>
                  <a:lnTo>
                    <a:pt x="14629" y="9033"/>
                  </a:lnTo>
                  <a:lnTo>
                    <a:pt x="14622" y="9038"/>
                  </a:lnTo>
                  <a:cubicBezTo>
                    <a:pt x="14533" y="8919"/>
                    <a:pt x="14397" y="8836"/>
                    <a:pt x="14236" y="8836"/>
                  </a:cubicBezTo>
                  <a:cubicBezTo>
                    <a:pt x="14101" y="8836"/>
                    <a:pt x="13978" y="8891"/>
                    <a:pt x="13889" y="8980"/>
                  </a:cubicBezTo>
                  <a:lnTo>
                    <a:pt x="12273" y="10597"/>
                  </a:lnTo>
                  <a:lnTo>
                    <a:pt x="8693" y="7017"/>
                  </a:lnTo>
                  <a:cubicBezTo>
                    <a:pt x="8604" y="6928"/>
                    <a:pt x="8481" y="6873"/>
                    <a:pt x="8345" y="6873"/>
                  </a:cubicBezTo>
                  <a:cubicBezTo>
                    <a:pt x="8175" y="6873"/>
                    <a:pt x="8033" y="6965"/>
                    <a:pt x="7945" y="7097"/>
                  </a:cubicBezTo>
                  <a:lnTo>
                    <a:pt x="7937" y="7091"/>
                  </a:lnTo>
                  <a:lnTo>
                    <a:pt x="4010" y="12982"/>
                  </a:lnTo>
                  <a:lnTo>
                    <a:pt x="4017" y="12988"/>
                  </a:lnTo>
                  <a:cubicBezTo>
                    <a:pt x="3965" y="13066"/>
                    <a:pt x="3927" y="13154"/>
                    <a:pt x="3927" y="13255"/>
                  </a:cubicBezTo>
                  <a:cubicBezTo>
                    <a:pt x="3927" y="13526"/>
                    <a:pt x="4147" y="13745"/>
                    <a:pt x="4418" y="13745"/>
                  </a:cubicBezTo>
                </a:path>
              </a:pathLst>
            </a:custGeom>
            <a:solidFill>
              <a:schemeClr val="accent1"/>
            </a:solidFill>
            <a:ln w="12700">
              <a:miter lim="400000"/>
            </a:ln>
            <a:effectLst/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254887" y="1989582"/>
            <a:ext cx="2256251" cy="3698777"/>
            <a:chOff x="2792802" y="1356615"/>
            <a:chExt cx="1692188" cy="2774083"/>
          </a:xfrm>
        </p:grpSpPr>
        <p:sp>
          <p:nvSpPr>
            <p:cNvPr id="5" name="Rectangle: Rounded Corners 3"/>
            <p:cNvSpPr/>
            <p:nvPr/>
          </p:nvSpPr>
          <p:spPr>
            <a:xfrm>
              <a:off x="2792802" y="1356615"/>
              <a:ext cx="1692188" cy="2774082"/>
            </a:xfrm>
            <a:prstGeom prst="roundRect">
              <a:avLst>
                <a:gd name="adj" fmla="val 348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288000" bIns="288000" anchor="t" anchorCtr="1">
              <a:norm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紧张期待</a:t>
              </a:r>
              <a:endParaRPr lang="zh-CN" altLang="en-US" sz="160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2" name="Freeform: Shape 10"/>
            <p:cNvSpPr/>
            <p:nvPr/>
          </p:nvSpPr>
          <p:spPr>
            <a:xfrm>
              <a:off x="2792802" y="2050136"/>
              <a:ext cx="1692188" cy="2080562"/>
            </a:xfrm>
            <a:custGeom>
              <a:avLst/>
              <a:gdLst>
                <a:gd name="connsiteX0" fmla="*/ 0 w 3657600"/>
                <a:gd name="connsiteY0" fmla="*/ 0 h 5486400"/>
                <a:gd name="connsiteX1" fmla="*/ 127467 w 3657600"/>
                <a:gd name="connsiteY1" fmla="*/ 0 h 5486400"/>
                <a:gd name="connsiteX2" fmla="*/ 1072342 w 3657600"/>
                <a:gd name="connsiteY2" fmla="*/ 0 h 5486400"/>
                <a:gd name="connsiteX3" fmla="*/ 1828800 w 3657600"/>
                <a:gd name="connsiteY3" fmla="*/ 756458 h 5486400"/>
                <a:gd name="connsiteX4" fmla="*/ 2585258 w 3657600"/>
                <a:gd name="connsiteY4" fmla="*/ 0 h 5486400"/>
                <a:gd name="connsiteX5" fmla="*/ 3530133 w 3657600"/>
                <a:gd name="connsiteY5" fmla="*/ 0 h 5486400"/>
                <a:gd name="connsiteX6" fmla="*/ 3657600 w 3657600"/>
                <a:gd name="connsiteY6" fmla="*/ 0 h 5486400"/>
                <a:gd name="connsiteX7" fmla="*/ 3657600 w 3657600"/>
                <a:gd name="connsiteY7" fmla="*/ 127467 h 5486400"/>
                <a:gd name="connsiteX8" fmla="*/ 3657600 w 3657600"/>
                <a:gd name="connsiteY8" fmla="*/ 914400 h 5486400"/>
                <a:gd name="connsiteX9" fmla="*/ 3657600 w 3657600"/>
                <a:gd name="connsiteY9" fmla="*/ 5358933 h 5486400"/>
                <a:gd name="connsiteX10" fmla="*/ 3530133 w 3657600"/>
                <a:gd name="connsiteY10" fmla="*/ 5486400 h 5486400"/>
                <a:gd name="connsiteX11" fmla="*/ 127467 w 3657600"/>
                <a:gd name="connsiteY11" fmla="*/ 5486400 h 5486400"/>
                <a:gd name="connsiteX12" fmla="*/ 0 w 3657600"/>
                <a:gd name="connsiteY12" fmla="*/ 5358933 h 5486400"/>
                <a:gd name="connsiteX13" fmla="*/ 0 w 3657600"/>
                <a:gd name="connsiteY13" fmla="*/ 914400 h 5486400"/>
                <a:gd name="connsiteX14" fmla="*/ 0 w 3657600"/>
                <a:gd name="connsiteY14" fmla="*/ 127467 h 5486400"/>
                <a:gd name="connsiteX15" fmla="*/ 0 w 3657600"/>
                <a:gd name="connsiteY15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57600" h="5486400">
                  <a:moveTo>
                    <a:pt x="0" y="0"/>
                  </a:moveTo>
                  <a:lnTo>
                    <a:pt x="127467" y="0"/>
                  </a:lnTo>
                  <a:lnTo>
                    <a:pt x="1072342" y="0"/>
                  </a:lnTo>
                  <a:cubicBezTo>
                    <a:pt x="1072342" y="417780"/>
                    <a:pt x="1411020" y="756458"/>
                    <a:pt x="1828800" y="756458"/>
                  </a:cubicBezTo>
                  <a:cubicBezTo>
                    <a:pt x="2246580" y="756458"/>
                    <a:pt x="2585258" y="417780"/>
                    <a:pt x="2585258" y="0"/>
                  </a:cubicBezTo>
                  <a:lnTo>
                    <a:pt x="3530133" y="0"/>
                  </a:lnTo>
                  <a:lnTo>
                    <a:pt x="3657600" y="0"/>
                  </a:lnTo>
                  <a:lnTo>
                    <a:pt x="3657600" y="127467"/>
                  </a:lnTo>
                  <a:lnTo>
                    <a:pt x="3657600" y="914400"/>
                  </a:lnTo>
                  <a:lnTo>
                    <a:pt x="3657600" y="5358933"/>
                  </a:lnTo>
                  <a:cubicBezTo>
                    <a:pt x="3657600" y="5429331"/>
                    <a:pt x="3600531" y="5486400"/>
                    <a:pt x="3530133" y="5486400"/>
                  </a:cubicBezTo>
                  <a:lnTo>
                    <a:pt x="127467" y="5486400"/>
                  </a:lnTo>
                  <a:cubicBezTo>
                    <a:pt x="57069" y="5486400"/>
                    <a:pt x="0" y="5429331"/>
                    <a:pt x="0" y="5358933"/>
                  </a:cubicBezTo>
                  <a:lnTo>
                    <a:pt x="0" y="914400"/>
                  </a:lnTo>
                  <a:lnTo>
                    <a:pt x="0" y="12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dist="25400" dir="16200000" sx="101000" sy="101000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3355646" y="1840048"/>
              <a:ext cx="566502" cy="53091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02</a:t>
              </a:r>
            </a:p>
          </p:txBody>
        </p:sp>
        <p:sp>
          <p:nvSpPr>
            <p:cNvPr id="21" name="Freeform: Shape 19"/>
            <p:cNvSpPr/>
            <p:nvPr/>
          </p:nvSpPr>
          <p:spPr>
            <a:xfrm>
              <a:off x="3429292" y="3572396"/>
              <a:ext cx="419209" cy="33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20400"/>
                  </a:moveTo>
                  <a:cubicBezTo>
                    <a:pt x="14522" y="20400"/>
                    <a:pt x="12764" y="18251"/>
                    <a:pt x="12764" y="15600"/>
                  </a:cubicBezTo>
                  <a:cubicBezTo>
                    <a:pt x="12764" y="12949"/>
                    <a:pt x="14522" y="10800"/>
                    <a:pt x="16691" y="10800"/>
                  </a:cubicBezTo>
                  <a:cubicBezTo>
                    <a:pt x="18860" y="10800"/>
                    <a:pt x="20618" y="12949"/>
                    <a:pt x="20618" y="15600"/>
                  </a:cubicBezTo>
                  <a:cubicBezTo>
                    <a:pt x="20618" y="18251"/>
                    <a:pt x="18860" y="20400"/>
                    <a:pt x="16691" y="20400"/>
                  </a:cubicBezTo>
                  <a:moveTo>
                    <a:pt x="12762" y="3393"/>
                  </a:moveTo>
                  <a:lnTo>
                    <a:pt x="12781" y="3388"/>
                  </a:lnTo>
                  <a:cubicBezTo>
                    <a:pt x="12870" y="2164"/>
                    <a:pt x="13702" y="1200"/>
                    <a:pt x="14727" y="1200"/>
                  </a:cubicBezTo>
                  <a:cubicBezTo>
                    <a:pt x="15521" y="1200"/>
                    <a:pt x="16202" y="1779"/>
                    <a:pt x="16511" y="2609"/>
                  </a:cubicBezTo>
                  <a:lnTo>
                    <a:pt x="16509" y="2609"/>
                  </a:lnTo>
                  <a:lnTo>
                    <a:pt x="19162" y="10421"/>
                  </a:lnTo>
                  <a:cubicBezTo>
                    <a:pt x="18436" y="9902"/>
                    <a:pt x="17593" y="9600"/>
                    <a:pt x="16691" y="9600"/>
                  </a:cubicBezTo>
                  <a:cubicBezTo>
                    <a:pt x="15082" y="9600"/>
                    <a:pt x="13658" y="10550"/>
                    <a:pt x="12763" y="12012"/>
                  </a:cubicBezTo>
                  <a:cubicBezTo>
                    <a:pt x="12763" y="12012"/>
                    <a:pt x="12762" y="3393"/>
                    <a:pt x="12762" y="3393"/>
                  </a:cubicBezTo>
                  <a:close/>
                  <a:moveTo>
                    <a:pt x="11782" y="13200"/>
                  </a:moveTo>
                  <a:lnTo>
                    <a:pt x="9818" y="13200"/>
                  </a:lnTo>
                  <a:lnTo>
                    <a:pt x="9818" y="4800"/>
                  </a:lnTo>
                  <a:lnTo>
                    <a:pt x="11782" y="4800"/>
                  </a:lnTo>
                  <a:cubicBezTo>
                    <a:pt x="11782" y="4800"/>
                    <a:pt x="11782" y="13200"/>
                    <a:pt x="11782" y="13200"/>
                  </a:cubicBezTo>
                  <a:close/>
                  <a:moveTo>
                    <a:pt x="11782" y="15600"/>
                  </a:moveTo>
                  <a:lnTo>
                    <a:pt x="9818" y="15600"/>
                  </a:lnTo>
                  <a:lnTo>
                    <a:pt x="9818" y="14400"/>
                  </a:lnTo>
                  <a:lnTo>
                    <a:pt x="11782" y="14400"/>
                  </a:lnTo>
                  <a:cubicBezTo>
                    <a:pt x="11782" y="14400"/>
                    <a:pt x="11782" y="15600"/>
                    <a:pt x="11782" y="15600"/>
                  </a:cubicBezTo>
                  <a:close/>
                  <a:moveTo>
                    <a:pt x="8837" y="12012"/>
                  </a:moveTo>
                  <a:cubicBezTo>
                    <a:pt x="7942" y="10550"/>
                    <a:pt x="6518" y="9600"/>
                    <a:pt x="4909" y="9600"/>
                  </a:cubicBezTo>
                  <a:cubicBezTo>
                    <a:pt x="4007" y="9600"/>
                    <a:pt x="3164" y="9902"/>
                    <a:pt x="2438" y="10421"/>
                  </a:cubicBezTo>
                  <a:lnTo>
                    <a:pt x="5091" y="2609"/>
                  </a:lnTo>
                  <a:lnTo>
                    <a:pt x="5089" y="2609"/>
                  </a:lnTo>
                  <a:cubicBezTo>
                    <a:pt x="5398" y="1779"/>
                    <a:pt x="6079" y="1200"/>
                    <a:pt x="6873" y="1200"/>
                  </a:cubicBezTo>
                  <a:cubicBezTo>
                    <a:pt x="7898" y="1200"/>
                    <a:pt x="8730" y="2164"/>
                    <a:pt x="8819" y="3388"/>
                  </a:cubicBezTo>
                  <a:lnTo>
                    <a:pt x="8838" y="3393"/>
                  </a:lnTo>
                  <a:cubicBezTo>
                    <a:pt x="8838" y="3393"/>
                    <a:pt x="8837" y="12012"/>
                    <a:pt x="8837" y="12012"/>
                  </a:cubicBezTo>
                  <a:close/>
                  <a:moveTo>
                    <a:pt x="4909" y="20400"/>
                  </a:moveTo>
                  <a:cubicBezTo>
                    <a:pt x="2740" y="20400"/>
                    <a:pt x="982" y="18251"/>
                    <a:pt x="982" y="15600"/>
                  </a:cubicBezTo>
                  <a:cubicBezTo>
                    <a:pt x="982" y="12949"/>
                    <a:pt x="2740" y="10800"/>
                    <a:pt x="4909" y="10800"/>
                  </a:cubicBezTo>
                  <a:cubicBezTo>
                    <a:pt x="7078" y="10800"/>
                    <a:pt x="8836" y="12949"/>
                    <a:pt x="8836" y="15600"/>
                  </a:cubicBezTo>
                  <a:cubicBezTo>
                    <a:pt x="8836" y="18251"/>
                    <a:pt x="7078" y="20400"/>
                    <a:pt x="4909" y="20400"/>
                  </a:cubicBezTo>
                  <a:moveTo>
                    <a:pt x="21102" y="12980"/>
                  </a:moveTo>
                  <a:lnTo>
                    <a:pt x="17504" y="2400"/>
                  </a:lnTo>
                  <a:lnTo>
                    <a:pt x="17493" y="2402"/>
                  </a:lnTo>
                  <a:cubicBezTo>
                    <a:pt x="17088" y="1006"/>
                    <a:pt x="16009" y="0"/>
                    <a:pt x="14727" y="0"/>
                  </a:cubicBezTo>
                  <a:cubicBezTo>
                    <a:pt x="13101" y="0"/>
                    <a:pt x="11782" y="1612"/>
                    <a:pt x="11782" y="3600"/>
                  </a:cubicBezTo>
                  <a:lnTo>
                    <a:pt x="9818" y="3600"/>
                  </a:lnTo>
                  <a:cubicBezTo>
                    <a:pt x="9818" y="1612"/>
                    <a:pt x="8499" y="0"/>
                    <a:pt x="6873" y="0"/>
                  </a:cubicBezTo>
                  <a:cubicBezTo>
                    <a:pt x="5592" y="0"/>
                    <a:pt x="4512" y="1006"/>
                    <a:pt x="4107" y="2402"/>
                  </a:cubicBezTo>
                  <a:lnTo>
                    <a:pt x="4096" y="2400"/>
                  </a:lnTo>
                  <a:lnTo>
                    <a:pt x="498" y="12980"/>
                  </a:lnTo>
                  <a:cubicBezTo>
                    <a:pt x="182" y="13772"/>
                    <a:pt x="0" y="14659"/>
                    <a:pt x="0" y="15600"/>
                  </a:cubicBezTo>
                  <a:cubicBezTo>
                    <a:pt x="0" y="18914"/>
                    <a:pt x="2198" y="21600"/>
                    <a:pt x="4909" y="21600"/>
                  </a:cubicBezTo>
                  <a:cubicBezTo>
                    <a:pt x="7284" y="21600"/>
                    <a:pt x="9265" y="19539"/>
                    <a:pt x="9719" y="16800"/>
                  </a:cubicBezTo>
                  <a:lnTo>
                    <a:pt x="11881" y="16800"/>
                  </a:lnTo>
                  <a:cubicBezTo>
                    <a:pt x="12335" y="19539"/>
                    <a:pt x="14316" y="21600"/>
                    <a:pt x="16691" y="21600"/>
                  </a:cubicBezTo>
                  <a:cubicBezTo>
                    <a:pt x="19402" y="21600"/>
                    <a:pt x="21600" y="18914"/>
                    <a:pt x="21600" y="15600"/>
                  </a:cubicBezTo>
                  <a:cubicBezTo>
                    <a:pt x="21600" y="14659"/>
                    <a:pt x="21418" y="13772"/>
                    <a:pt x="21102" y="12980"/>
                  </a:cubicBezTo>
                  <a:moveTo>
                    <a:pt x="16691" y="12000"/>
                  </a:moveTo>
                  <a:cubicBezTo>
                    <a:pt x="15064" y="12000"/>
                    <a:pt x="13745" y="13612"/>
                    <a:pt x="13745" y="15600"/>
                  </a:cubicBezTo>
                  <a:cubicBezTo>
                    <a:pt x="13745" y="15932"/>
                    <a:pt x="13965" y="16200"/>
                    <a:pt x="14236" y="16200"/>
                  </a:cubicBezTo>
                  <a:cubicBezTo>
                    <a:pt x="14508" y="16200"/>
                    <a:pt x="14727" y="15932"/>
                    <a:pt x="14727" y="15600"/>
                  </a:cubicBezTo>
                  <a:cubicBezTo>
                    <a:pt x="14727" y="14275"/>
                    <a:pt x="15606" y="13200"/>
                    <a:pt x="16691" y="13200"/>
                  </a:cubicBezTo>
                  <a:cubicBezTo>
                    <a:pt x="16962" y="13200"/>
                    <a:pt x="17182" y="12932"/>
                    <a:pt x="17182" y="12600"/>
                  </a:cubicBezTo>
                  <a:cubicBezTo>
                    <a:pt x="17182" y="12268"/>
                    <a:pt x="16962" y="12000"/>
                    <a:pt x="16691" y="12000"/>
                  </a:cubicBezTo>
                  <a:moveTo>
                    <a:pt x="4909" y="12000"/>
                  </a:moveTo>
                  <a:cubicBezTo>
                    <a:pt x="3282" y="12000"/>
                    <a:pt x="1964" y="13612"/>
                    <a:pt x="1964" y="15600"/>
                  </a:cubicBezTo>
                  <a:cubicBezTo>
                    <a:pt x="1964" y="15932"/>
                    <a:pt x="2183" y="16200"/>
                    <a:pt x="2455" y="16200"/>
                  </a:cubicBezTo>
                  <a:cubicBezTo>
                    <a:pt x="2726" y="16200"/>
                    <a:pt x="2945" y="15932"/>
                    <a:pt x="2945" y="15600"/>
                  </a:cubicBezTo>
                  <a:cubicBezTo>
                    <a:pt x="2945" y="14275"/>
                    <a:pt x="3825" y="13200"/>
                    <a:pt x="4909" y="13200"/>
                  </a:cubicBezTo>
                  <a:cubicBezTo>
                    <a:pt x="5180" y="13200"/>
                    <a:pt x="5400" y="12932"/>
                    <a:pt x="5400" y="12600"/>
                  </a:cubicBezTo>
                  <a:cubicBezTo>
                    <a:pt x="5400" y="12268"/>
                    <a:pt x="5180" y="12000"/>
                    <a:pt x="4909" y="12000"/>
                  </a:cubicBez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855282" y="1989582"/>
            <a:ext cx="2256251" cy="3698777"/>
            <a:chOff x="4767022" y="1356615"/>
            <a:chExt cx="1692188" cy="2774083"/>
          </a:xfrm>
        </p:grpSpPr>
        <p:sp>
          <p:nvSpPr>
            <p:cNvPr id="7" name="Rectangle: Rounded Corners 5"/>
            <p:cNvSpPr/>
            <p:nvPr/>
          </p:nvSpPr>
          <p:spPr>
            <a:xfrm>
              <a:off x="4767022" y="1356615"/>
              <a:ext cx="1692188" cy="2774082"/>
            </a:xfrm>
            <a:prstGeom prst="roundRect">
              <a:avLst>
                <a:gd name="adj" fmla="val 348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288000" bIns="288000" anchor="t" anchorCtr="1">
              <a:norm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颁奖情况</a:t>
              </a:r>
              <a:endParaRPr lang="zh-CN" altLang="en-US" sz="160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8" name="Freeform: Shape 16"/>
            <p:cNvSpPr/>
            <p:nvPr/>
          </p:nvSpPr>
          <p:spPr>
            <a:xfrm>
              <a:off x="4767022" y="2050136"/>
              <a:ext cx="1692188" cy="2080562"/>
            </a:xfrm>
            <a:custGeom>
              <a:avLst/>
              <a:gdLst>
                <a:gd name="connsiteX0" fmla="*/ 0 w 3657600"/>
                <a:gd name="connsiteY0" fmla="*/ 0 h 5486400"/>
                <a:gd name="connsiteX1" fmla="*/ 127467 w 3657600"/>
                <a:gd name="connsiteY1" fmla="*/ 0 h 5486400"/>
                <a:gd name="connsiteX2" fmla="*/ 1072342 w 3657600"/>
                <a:gd name="connsiteY2" fmla="*/ 0 h 5486400"/>
                <a:gd name="connsiteX3" fmla="*/ 1828800 w 3657600"/>
                <a:gd name="connsiteY3" fmla="*/ 756458 h 5486400"/>
                <a:gd name="connsiteX4" fmla="*/ 2585258 w 3657600"/>
                <a:gd name="connsiteY4" fmla="*/ 0 h 5486400"/>
                <a:gd name="connsiteX5" fmla="*/ 3530133 w 3657600"/>
                <a:gd name="connsiteY5" fmla="*/ 0 h 5486400"/>
                <a:gd name="connsiteX6" fmla="*/ 3657600 w 3657600"/>
                <a:gd name="connsiteY6" fmla="*/ 0 h 5486400"/>
                <a:gd name="connsiteX7" fmla="*/ 3657600 w 3657600"/>
                <a:gd name="connsiteY7" fmla="*/ 127467 h 5486400"/>
                <a:gd name="connsiteX8" fmla="*/ 3657600 w 3657600"/>
                <a:gd name="connsiteY8" fmla="*/ 914400 h 5486400"/>
                <a:gd name="connsiteX9" fmla="*/ 3657600 w 3657600"/>
                <a:gd name="connsiteY9" fmla="*/ 5358933 h 5486400"/>
                <a:gd name="connsiteX10" fmla="*/ 3530133 w 3657600"/>
                <a:gd name="connsiteY10" fmla="*/ 5486400 h 5486400"/>
                <a:gd name="connsiteX11" fmla="*/ 127467 w 3657600"/>
                <a:gd name="connsiteY11" fmla="*/ 5486400 h 5486400"/>
                <a:gd name="connsiteX12" fmla="*/ 0 w 3657600"/>
                <a:gd name="connsiteY12" fmla="*/ 5358933 h 5486400"/>
                <a:gd name="connsiteX13" fmla="*/ 0 w 3657600"/>
                <a:gd name="connsiteY13" fmla="*/ 914400 h 5486400"/>
                <a:gd name="connsiteX14" fmla="*/ 0 w 3657600"/>
                <a:gd name="connsiteY14" fmla="*/ 127467 h 5486400"/>
                <a:gd name="connsiteX15" fmla="*/ 0 w 3657600"/>
                <a:gd name="connsiteY15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57600" h="5486400">
                  <a:moveTo>
                    <a:pt x="0" y="0"/>
                  </a:moveTo>
                  <a:lnTo>
                    <a:pt x="127467" y="0"/>
                  </a:lnTo>
                  <a:lnTo>
                    <a:pt x="1072342" y="0"/>
                  </a:lnTo>
                  <a:cubicBezTo>
                    <a:pt x="1072342" y="417780"/>
                    <a:pt x="1411020" y="756458"/>
                    <a:pt x="1828800" y="756458"/>
                  </a:cubicBezTo>
                  <a:cubicBezTo>
                    <a:pt x="2246580" y="756458"/>
                    <a:pt x="2585258" y="417780"/>
                    <a:pt x="2585258" y="0"/>
                  </a:cubicBezTo>
                  <a:lnTo>
                    <a:pt x="3530133" y="0"/>
                  </a:lnTo>
                  <a:lnTo>
                    <a:pt x="3657600" y="0"/>
                  </a:lnTo>
                  <a:lnTo>
                    <a:pt x="3657600" y="127467"/>
                  </a:lnTo>
                  <a:lnTo>
                    <a:pt x="3657600" y="914400"/>
                  </a:lnTo>
                  <a:lnTo>
                    <a:pt x="3657600" y="5358933"/>
                  </a:lnTo>
                  <a:cubicBezTo>
                    <a:pt x="3657600" y="5429331"/>
                    <a:pt x="3600531" y="5486400"/>
                    <a:pt x="3530133" y="5486400"/>
                  </a:cubicBezTo>
                  <a:lnTo>
                    <a:pt x="127467" y="5486400"/>
                  </a:lnTo>
                  <a:cubicBezTo>
                    <a:pt x="57069" y="5486400"/>
                    <a:pt x="0" y="5429331"/>
                    <a:pt x="0" y="5358933"/>
                  </a:cubicBezTo>
                  <a:lnTo>
                    <a:pt x="0" y="914400"/>
                  </a:lnTo>
                  <a:lnTo>
                    <a:pt x="0" y="12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dist="25400" dir="16200000" sx="101000" sy="101000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9" name="TextBox 17"/>
            <p:cNvSpPr txBox="1"/>
            <p:nvPr/>
          </p:nvSpPr>
          <p:spPr>
            <a:xfrm>
              <a:off x="5329865" y="1840048"/>
              <a:ext cx="566501" cy="530915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03</a:t>
              </a:r>
            </a:p>
          </p:txBody>
        </p:sp>
        <p:sp>
          <p:nvSpPr>
            <p:cNvPr id="22" name="Freeform: Shape 20"/>
            <p:cNvSpPr/>
            <p:nvPr/>
          </p:nvSpPr>
          <p:spPr>
            <a:xfrm>
              <a:off x="5440829" y="3571510"/>
              <a:ext cx="344572" cy="334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28" name="文本框 23"/>
          <p:cNvSpPr txBox="1">
            <a:spLocks noChangeArrowheads="1"/>
          </p:cNvSpPr>
          <p:nvPr/>
        </p:nvSpPr>
        <p:spPr bwMode="auto">
          <a:xfrm>
            <a:off x="1787380" y="1094219"/>
            <a:ext cx="3832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第五步：正式比赛，奖惩结合</a:t>
            </a:r>
            <a:r>
              <a:rPr lang="zh-CN" altLang="en-US" sz="2000" dirty="0" smtClean="0"/>
              <a:t>。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9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4342" y="3361660"/>
            <a:ext cx="2299391" cy="296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图片 29" descr="徽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3284" y="3282647"/>
            <a:ext cx="2275115" cy="302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5386" y="3320957"/>
            <a:ext cx="2218652" cy="303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58"/>
          <p:cNvGrpSpPr/>
          <p:nvPr/>
        </p:nvGrpSpPr>
        <p:grpSpPr>
          <a:xfrm>
            <a:off x="1461991" y="1722787"/>
            <a:ext cx="3955653" cy="3959163"/>
            <a:chOff x="1096493" y="1292090"/>
            <a:chExt cx="2966740" cy="2969372"/>
          </a:xfrm>
        </p:grpSpPr>
        <p:grpSp>
          <p:nvGrpSpPr>
            <p:cNvPr id="59" name="Group 60"/>
            <p:cNvGrpSpPr/>
            <p:nvPr/>
          </p:nvGrpSpPr>
          <p:grpSpPr>
            <a:xfrm>
              <a:off x="1946950" y="1486875"/>
              <a:ext cx="2116283" cy="2774587"/>
              <a:chOff x="12795250" y="366713"/>
              <a:chExt cx="2738438" cy="3589337"/>
            </a:xfrm>
          </p:grpSpPr>
          <p:sp>
            <p:nvSpPr>
              <p:cNvPr id="23" name="Freeform: Shape 61"/>
              <p:cNvSpPr/>
              <p:nvPr/>
            </p:nvSpPr>
            <p:spPr bwMode="auto">
              <a:xfrm>
                <a:off x="12795250" y="561975"/>
                <a:ext cx="2687638" cy="3394075"/>
              </a:xfrm>
              <a:custGeom>
                <a:avLst/>
                <a:gdLst>
                  <a:gd name="T0" fmla="*/ 9 w 424"/>
                  <a:gd name="T1" fmla="*/ 0 h 536"/>
                  <a:gd name="T2" fmla="*/ 0 w 424"/>
                  <a:gd name="T3" fmla="*/ 25 h 536"/>
                  <a:gd name="T4" fmla="*/ 0 w 424"/>
                  <a:gd name="T5" fmla="*/ 497 h 536"/>
                  <a:gd name="T6" fmla="*/ 39 w 424"/>
                  <a:gd name="T7" fmla="*/ 536 h 536"/>
                  <a:gd name="T8" fmla="*/ 391 w 424"/>
                  <a:gd name="T9" fmla="*/ 536 h 536"/>
                  <a:gd name="T10" fmla="*/ 424 w 424"/>
                  <a:gd name="T11" fmla="*/ 519 h 536"/>
                  <a:gd name="T12" fmla="*/ 393 w 424"/>
                  <a:gd name="T13" fmla="*/ 534 h 536"/>
                  <a:gd name="T14" fmla="*/ 42 w 424"/>
                  <a:gd name="T15" fmla="*/ 534 h 536"/>
                  <a:gd name="T16" fmla="*/ 2 w 424"/>
                  <a:gd name="T17" fmla="*/ 494 h 536"/>
                  <a:gd name="T18" fmla="*/ 2 w 424"/>
                  <a:gd name="T19" fmla="*/ 22 h 536"/>
                  <a:gd name="T20" fmla="*/ 9 w 424"/>
                  <a:gd name="T21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4" h="536">
                    <a:moveTo>
                      <a:pt x="9" y="0"/>
                    </a:moveTo>
                    <a:cubicBezTo>
                      <a:pt x="3" y="6"/>
                      <a:pt x="0" y="15"/>
                      <a:pt x="0" y="25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519"/>
                      <a:pt x="18" y="536"/>
                      <a:pt x="39" y="536"/>
                    </a:cubicBezTo>
                    <a:cubicBezTo>
                      <a:pt x="391" y="536"/>
                      <a:pt x="391" y="536"/>
                      <a:pt x="391" y="536"/>
                    </a:cubicBezTo>
                    <a:cubicBezTo>
                      <a:pt x="405" y="536"/>
                      <a:pt x="416" y="530"/>
                      <a:pt x="424" y="519"/>
                    </a:cubicBezTo>
                    <a:cubicBezTo>
                      <a:pt x="416" y="528"/>
                      <a:pt x="405" y="534"/>
                      <a:pt x="393" y="534"/>
                    </a:cubicBezTo>
                    <a:cubicBezTo>
                      <a:pt x="42" y="534"/>
                      <a:pt x="42" y="534"/>
                      <a:pt x="42" y="534"/>
                    </a:cubicBezTo>
                    <a:cubicBezTo>
                      <a:pt x="20" y="534"/>
                      <a:pt x="2" y="516"/>
                      <a:pt x="2" y="494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14"/>
                      <a:pt x="5" y="6"/>
                      <a:pt x="9" y="0"/>
                    </a:cubicBezTo>
                  </a:path>
                </a:pathLst>
              </a:custGeom>
              <a:solidFill>
                <a:srgbClr val="939598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4" name="Freeform: Shape 62"/>
              <p:cNvSpPr/>
              <p:nvPr/>
            </p:nvSpPr>
            <p:spPr bwMode="auto">
              <a:xfrm>
                <a:off x="12807950" y="455613"/>
                <a:ext cx="2725738" cy="3487737"/>
              </a:xfrm>
              <a:custGeom>
                <a:avLst/>
                <a:gdLst>
                  <a:gd name="T0" fmla="*/ 430 w 430"/>
                  <a:gd name="T1" fmla="*/ 511 h 551"/>
                  <a:gd name="T2" fmla="*/ 391 w 430"/>
                  <a:gd name="T3" fmla="*/ 551 h 551"/>
                  <a:gd name="T4" fmla="*/ 40 w 430"/>
                  <a:gd name="T5" fmla="*/ 551 h 551"/>
                  <a:gd name="T6" fmla="*/ 0 w 430"/>
                  <a:gd name="T7" fmla="*/ 511 h 551"/>
                  <a:gd name="T8" fmla="*/ 0 w 430"/>
                  <a:gd name="T9" fmla="*/ 39 h 551"/>
                  <a:gd name="T10" fmla="*/ 40 w 430"/>
                  <a:gd name="T11" fmla="*/ 0 h 551"/>
                  <a:gd name="T12" fmla="*/ 391 w 430"/>
                  <a:gd name="T13" fmla="*/ 0 h 551"/>
                  <a:gd name="T14" fmla="*/ 430 w 430"/>
                  <a:gd name="T15" fmla="*/ 39 h 551"/>
                  <a:gd name="T16" fmla="*/ 430 w 430"/>
                  <a:gd name="T17" fmla="*/ 511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551">
                    <a:moveTo>
                      <a:pt x="430" y="511"/>
                    </a:moveTo>
                    <a:cubicBezTo>
                      <a:pt x="430" y="533"/>
                      <a:pt x="413" y="551"/>
                      <a:pt x="391" y="551"/>
                    </a:cubicBezTo>
                    <a:cubicBezTo>
                      <a:pt x="40" y="551"/>
                      <a:pt x="40" y="551"/>
                      <a:pt x="40" y="551"/>
                    </a:cubicBezTo>
                    <a:cubicBezTo>
                      <a:pt x="18" y="551"/>
                      <a:pt x="0" y="533"/>
                      <a:pt x="0" y="5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40" y="0"/>
                    </a:cubicBezTo>
                    <a:cubicBezTo>
                      <a:pt x="391" y="0"/>
                      <a:pt x="391" y="0"/>
                      <a:pt x="391" y="0"/>
                    </a:cubicBezTo>
                    <a:cubicBezTo>
                      <a:pt x="413" y="0"/>
                      <a:pt x="430" y="17"/>
                      <a:pt x="430" y="39"/>
                    </a:cubicBezTo>
                    <a:cubicBezTo>
                      <a:pt x="430" y="511"/>
                      <a:pt x="430" y="511"/>
                      <a:pt x="430" y="511"/>
                    </a:cubicBez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5" name="Freeform: Shape 64"/>
              <p:cNvSpPr/>
              <p:nvPr/>
            </p:nvSpPr>
            <p:spPr bwMode="auto">
              <a:xfrm>
                <a:off x="12934950" y="657225"/>
                <a:ext cx="2459038" cy="3133725"/>
              </a:xfrm>
              <a:custGeom>
                <a:avLst/>
                <a:gdLst>
                  <a:gd name="T0" fmla="*/ 1549 w 1549"/>
                  <a:gd name="T1" fmla="*/ 0 h 1974"/>
                  <a:gd name="T2" fmla="*/ 1541 w 1549"/>
                  <a:gd name="T3" fmla="*/ 0 h 1974"/>
                  <a:gd name="T4" fmla="*/ 1541 w 1549"/>
                  <a:gd name="T5" fmla="*/ 1962 h 1974"/>
                  <a:gd name="T6" fmla="*/ 355 w 1549"/>
                  <a:gd name="T7" fmla="*/ 1962 h 1974"/>
                  <a:gd name="T8" fmla="*/ 0 w 1549"/>
                  <a:gd name="T9" fmla="*/ 1619 h 1974"/>
                  <a:gd name="T10" fmla="*/ 0 w 1549"/>
                  <a:gd name="T11" fmla="*/ 1619 h 1974"/>
                  <a:gd name="T12" fmla="*/ 363 w 1549"/>
                  <a:gd name="T13" fmla="*/ 1974 h 1974"/>
                  <a:gd name="T14" fmla="*/ 1549 w 1549"/>
                  <a:gd name="T15" fmla="*/ 1974 h 1974"/>
                  <a:gd name="T16" fmla="*/ 1549 w 1549"/>
                  <a:gd name="T17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9" h="1974">
                    <a:moveTo>
                      <a:pt x="1549" y="0"/>
                    </a:moveTo>
                    <a:lnTo>
                      <a:pt x="1541" y="0"/>
                    </a:lnTo>
                    <a:lnTo>
                      <a:pt x="1541" y="1962"/>
                    </a:lnTo>
                    <a:lnTo>
                      <a:pt x="355" y="1962"/>
                    </a:lnTo>
                    <a:lnTo>
                      <a:pt x="0" y="1619"/>
                    </a:lnTo>
                    <a:lnTo>
                      <a:pt x="0" y="1619"/>
                    </a:lnTo>
                    <a:lnTo>
                      <a:pt x="363" y="1974"/>
                    </a:lnTo>
                    <a:lnTo>
                      <a:pt x="1549" y="1974"/>
                    </a:lnTo>
                    <a:lnTo>
                      <a:pt x="15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6" name="Freeform: Shape 65"/>
              <p:cNvSpPr/>
              <p:nvPr/>
            </p:nvSpPr>
            <p:spPr bwMode="auto">
              <a:xfrm>
                <a:off x="12915900" y="644525"/>
                <a:ext cx="2465388" cy="3127375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7" name="Freeform: Shape 66"/>
              <p:cNvSpPr/>
              <p:nvPr/>
            </p:nvSpPr>
            <p:spPr bwMode="auto">
              <a:xfrm>
                <a:off x="12915900" y="644525"/>
                <a:ext cx="2465388" cy="3127375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8" name="Rectangle 67"/>
              <p:cNvSpPr/>
              <p:nvPr/>
            </p:nvSpPr>
            <p:spPr bwMode="auto">
              <a:xfrm>
                <a:off x="14228763" y="3360738"/>
                <a:ext cx="868363" cy="10795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9" name="Rectangle 68"/>
              <p:cNvSpPr/>
              <p:nvPr/>
            </p:nvSpPr>
            <p:spPr bwMode="auto">
              <a:xfrm>
                <a:off x="13214350" y="1423988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0" name="Rectangle 69"/>
              <p:cNvSpPr/>
              <p:nvPr/>
            </p:nvSpPr>
            <p:spPr bwMode="auto">
              <a:xfrm>
                <a:off x="13214350" y="1619250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1" name="Rectangle 70"/>
              <p:cNvSpPr/>
              <p:nvPr/>
            </p:nvSpPr>
            <p:spPr bwMode="auto">
              <a:xfrm>
                <a:off x="13214350" y="1822450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2" name="Rectangle 71"/>
              <p:cNvSpPr/>
              <p:nvPr/>
            </p:nvSpPr>
            <p:spPr bwMode="auto">
              <a:xfrm>
                <a:off x="13214350" y="2019300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3" name="Rectangle 72"/>
              <p:cNvSpPr/>
              <p:nvPr/>
            </p:nvSpPr>
            <p:spPr bwMode="auto">
              <a:xfrm>
                <a:off x="13214350" y="2220913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4" name="Rectangle 73"/>
              <p:cNvSpPr/>
              <p:nvPr/>
            </p:nvSpPr>
            <p:spPr bwMode="auto">
              <a:xfrm>
                <a:off x="13214350" y="2424113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5" name="Rectangle 74"/>
              <p:cNvSpPr/>
              <p:nvPr/>
            </p:nvSpPr>
            <p:spPr bwMode="auto">
              <a:xfrm>
                <a:off x="13214350" y="2619375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6" name="Rectangle 75"/>
              <p:cNvSpPr/>
              <p:nvPr/>
            </p:nvSpPr>
            <p:spPr bwMode="auto">
              <a:xfrm>
                <a:off x="13214350" y="2822575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7" name="Rectangle 76"/>
              <p:cNvSpPr/>
              <p:nvPr/>
            </p:nvSpPr>
            <p:spPr bwMode="auto">
              <a:xfrm>
                <a:off x="13214350" y="3025775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8" name="Rectangle 77"/>
              <p:cNvSpPr/>
              <p:nvPr/>
            </p:nvSpPr>
            <p:spPr bwMode="auto">
              <a:xfrm>
                <a:off x="13511213" y="1006475"/>
                <a:ext cx="1325563" cy="10636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9" name="Freeform: Shape 78"/>
              <p:cNvSpPr/>
              <p:nvPr/>
            </p:nvSpPr>
            <p:spPr bwMode="auto">
              <a:xfrm>
                <a:off x="12915900" y="3214688"/>
                <a:ext cx="595313" cy="557212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  <a:close/>
                  </a:path>
                </a:pathLst>
              </a:custGeom>
              <a:solidFill>
                <a:srgbClr val="BCBCB8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0" name="Freeform: Shape 79"/>
              <p:cNvSpPr/>
              <p:nvPr/>
            </p:nvSpPr>
            <p:spPr bwMode="auto">
              <a:xfrm>
                <a:off x="12915900" y="3214688"/>
                <a:ext cx="595313" cy="557212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1" name="Freeform: Shape 80"/>
              <p:cNvSpPr/>
              <p:nvPr/>
            </p:nvSpPr>
            <p:spPr bwMode="auto">
              <a:xfrm>
                <a:off x="12915900" y="3214688"/>
                <a:ext cx="582613" cy="557212"/>
              </a:xfrm>
              <a:custGeom>
                <a:avLst/>
                <a:gdLst>
                  <a:gd name="T0" fmla="*/ 351 w 367"/>
                  <a:gd name="T1" fmla="*/ 20 h 351"/>
                  <a:gd name="T2" fmla="*/ 0 w 367"/>
                  <a:gd name="T3" fmla="*/ 0 h 351"/>
                  <a:gd name="T4" fmla="*/ 367 w 367"/>
                  <a:gd name="T5" fmla="*/ 351 h 351"/>
                  <a:gd name="T6" fmla="*/ 351 w 367"/>
                  <a:gd name="T7" fmla="*/ 2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7" h="351">
                    <a:moveTo>
                      <a:pt x="351" y="2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51" y="2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2" name="Rectangle 81"/>
              <p:cNvSpPr/>
              <p:nvPr/>
            </p:nvSpPr>
            <p:spPr bwMode="auto">
              <a:xfrm>
                <a:off x="13682662" y="366713"/>
                <a:ext cx="944563" cy="29051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60" name="Group 82"/>
            <p:cNvGrpSpPr/>
            <p:nvPr/>
          </p:nvGrpSpPr>
          <p:grpSpPr>
            <a:xfrm>
              <a:off x="2621498" y="1292090"/>
              <a:ext cx="742587" cy="402073"/>
              <a:chOff x="17801829" y="5891398"/>
              <a:chExt cx="954592" cy="516864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1" name="Freeform: Shape 83"/>
              <p:cNvSpPr/>
              <p:nvPr/>
            </p:nvSpPr>
            <p:spPr bwMode="auto">
              <a:xfrm>
                <a:off x="17801829" y="5891398"/>
                <a:ext cx="954592" cy="516864"/>
              </a:xfrm>
              <a:custGeom>
                <a:avLst/>
                <a:gdLst>
                  <a:gd name="T0" fmla="*/ 115 w 167"/>
                  <a:gd name="T1" fmla="*/ 42 h 88"/>
                  <a:gd name="T2" fmla="*/ 117 w 167"/>
                  <a:gd name="T3" fmla="*/ 33 h 88"/>
                  <a:gd name="T4" fmla="*/ 83 w 167"/>
                  <a:gd name="T5" fmla="*/ 0 h 88"/>
                  <a:gd name="T6" fmla="*/ 50 w 167"/>
                  <a:gd name="T7" fmla="*/ 33 h 88"/>
                  <a:gd name="T8" fmla="*/ 51 w 167"/>
                  <a:gd name="T9" fmla="*/ 42 h 88"/>
                  <a:gd name="T10" fmla="*/ 0 w 167"/>
                  <a:gd name="T11" fmla="*/ 42 h 88"/>
                  <a:gd name="T12" fmla="*/ 0 w 167"/>
                  <a:gd name="T13" fmla="*/ 88 h 88"/>
                  <a:gd name="T14" fmla="*/ 167 w 167"/>
                  <a:gd name="T15" fmla="*/ 88 h 88"/>
                  <a:gd name="T16" fmla="*/ 167 w 167"/>
                  <a:gd name="T17" fmla="*/ 42 h 88"/>
                  <a:gd name="T18" fmla="*/ 115 w 167"/>
                  <a:gd name="T19" fmla="*/ 4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7" h="88">
                    <a:moveTo>
                      <a:pt x="115" y="42"/>
                    </a:moveTo>
                    <a:cubicBezTo>
                      <a:pt x="116" y="39"/>
                      <a:pt x="117" y="36"/>
                      <a:pt x="117" y="33"/>
                    </a:cubicBezTo>
                    <a:cubicBezTo>
                      <a:pt x="117" y="15"/>
                      <a:pt x="102" y="0"/>
                      <a:pt x="83" y="0"/>
                    </a:cubicBezTo>
                    <a:cubicBezTo>
                      <a:pt x="65" y="0"/>
                      <a:pt x="50" y="15"/>
                      <a:pt x="50" y="33"/>
                    </a:cubicBezTo>
                    <a:cubicBezTo>
                      <a:pt x="50" y="36"/>
                      <a:pt x="51" y="39"/>
                      <a:pt x="51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67" y="88"/>
                      <a:pt x="167" y="88"/>
                      <a:pt x="167" y="88"/>
                    </a:cubicBezTo>
                    <a:cubicBezTo>
                      <a:pt x="167" y="42"/>
                      <a:pt x="167" y="42"/>
                      <a:pt x="167" y="42"/>
                    </a:cubicBezTo>
                    <a:lnTo>
                      <a:pt x="115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2" name="Oval 84"/>
              <p:cNvSpPr/>
              <p:nvPr/>
            </p:nvSpPr>
            <p:spPr bwMode="auto">
              <a:xfrm>
                <a:off x="18167266" y="5973356"/>
                <a:ext cx="229951" cy="23001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61" name="Group 85"/>
            <p:cNvGrpSpPr/>
            <p:nvPr/>
          </p:nvGrpSpPr>
          <p:grpSpPr>
            <a:xfrm rot="1080935">
              <a:off x="1096493" y="1970883"/>
              <a:ext cx="1994506" cy="710956"/>
              <a:chOff x="485775" y="495300"/>
              <a:chExt cx="5238750" cy="1866901"/>
            </a:xfrm>
          </p:grpSpPr>
          <p:sp>
            <p:nvSpPr>
              <p:cNvPr id="15" name="Freeform: Shape 86"/>
              <p:cNvSpPr/>
              <p:nvPr/>
            </p:nvSpPr>
            <p:spPr bwMode="auto">
              <a:xfrm>
                <a:off x="4603750" y="1674813"/>
                <a:ext cx="1120775" cy="687388"/>
              </a:xfrm>
              <a:custGeom>
                <a:avLst/>
                <a:gdLst>
                  <a:gd name="T0" fmla="*/ 6 w 117"/>
                  <a:gd name="T1" fmla="*/ 29 h 71"/>
                  <a:gd name="T2" fmla="*/ 0 w 117"/>
                  <a:gd name="T3" fmla="*/ 58 h 71"/>
                  <a:gd name="T4" fmla="*/ 63 w 117"/>
                  <a:gd name="T5" fmla="*/ 71 h 71"/>
                  <a:gd name="T6" fmla="*/ 115 w 117"/>
                  <a:gd name="T7" fmla="*/ 55 h 71"/>
                  <a:gd name="T8" fmla="*/ 115 w 117"/>
                  <a:gd name="T9" fmla="*/ 55 h 71"/>
                  <a:gd name="T10" fmla="*/ 115 w 117"/>
                  <a:gd name="T11" fmla="*/ 53 h 71"/>
                  <a:gd name="T12" fmla="*/ 68 w 117"/>
                  <a:gd name="T13" fmla="*/ 43 h 71"/>
                  <a:gd name="T14" fmla="*/ 62 w 117"/>
                  <a:gd name="T15" fmla="*/ 46 h 71"/>
                  <a:gd name="T16" fmla="*/ 57 w 117"/>
                  <a:gd name="T17" fmla="*/ 39 h 71"/>
                  <a:gd name="T18" fmla="*/ 64 w 117"/>
                  <a:gd name="T19" fmla="*/ 35 h 71"/>
                  <a:gd name="T20" fmla="*/ 68 w 117"/>
                  <a:gd name="T21" fmla="*/ 40 h 71"/>
                  <a:gd name="T22" fmla="*/ 116 w 117"/>
                  <a:gd name="T23" fmla="*/ 50 h 71"/>
                  <a:gd name="T24" fmla="*/ 117 w 117"/>
                  <a:gd name="T25" fmla="*/ 48 h 71"/>
                  <a:gd name="T26" fmla="*/ 117 w 117"/>
                  <a:gd name="T27" fmla="*/ 48 h 71"/>
                  <a:gd name="T28" fmla="*/ 75 w 117"/>
                  <a:gd name="T29" fmla="*/ 13 h 71"/>
                  <a:gd name="T30" fmla="*/ 12 w 117"/>
                  <a:gd name="T31" fmla="*/ 0 h 71"/>
                  <a:gd name="T32" fmla="*/ 6 w 117"/>
                  <a:gd name="T33" fmla="*/ 2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71">
                    <a:moveTo>
                      <a:pt x="6" y="29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76" y="58"/>
                      <a:pt x="95" y="51"/>
                      <a:pt x="115" y="55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5" y="53"/>
                      <a:pt x="115" y="53"/>
                      <a:pt x="115" y="53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7" y="45"/>
                      <a:pt x="64" y="47"/>
                      <a:pt x="62" y="46"/>
                    </a:cubicBezTo>
                    <a:cubicBezTo>
                      <a:pt x="59" y="45"/>
                      <a:pt x="57" y="42"/>
                      <a:pt x="57" y="39"/>
                    </a:cubicBezTo>
                    <a:cubicBezTo>
                      <a:pt x="58" y="36"/>
                      <a:pt x="61" y="34"/>
                      <a:pt x="64" y="35"/>
                    </a:cubicBezTo>
                    <a:cubicBezTo>
                      <a:pt x="67" y="36"/>
                      <a:pt x="68" y="38"/>
                      <a:pt x="68" y="40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97" y="44"/>
                      <a:pt x="82" y="30"/>
                      <a:pt x="75" y="13"/>
                    </a:cubicBezTo>
                    <a:cubicBezTo>
                      <a:pt x="12" y="0"/>
                      <a:pt x="12" y="0"/>
                      <a:pt x="12" y="0"/>
                    </a:cubicBezTo>
                    <a:lnTo>
                      <a:pt x="6" y="2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6" name="Freeform: Shape 87"/>
              <p:cNvSpPr/>
              <p:nvPr/>
            </p:nvSpPr>
            <p:spPr bwMode="auto">
              <a:xfrm>
                <a:off x="1549400" y="989013"/>
                <a:ext cx="3351213" cy="1335088"/>
              </a:xfrm>
              <a:custGeom>
                <a:avLst/>
                <a:gdLst>
                  <a:gd name="T0" fmla="*/ 2111 w 2111"/>
                  <a:gd name="T1" fmla="*/ 420 h 841"/>
                  <a:gd name="T2" fmla="*/ 2027 w 2111"/>
                  <a:gd name="T3" fmla="*/ 841 h 841"/>
                  <a:gd name="T4" fmla="*/ 0 w 2111"/>
                  <a:gd name="T5" fmla="*/ 426 h 841"/>
                  <a:gd name="T6" fmla="*/ 84 w 2111"/>
                  <a:gd name="T7" fmla="*/ 0 h 841"/>
                  <a:gd name="T8" fmla="*/ 2111 w 2111"/>
                  <a:gd name="T9" fmla="*/ 420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1" h="841">
                    <a:moveTo>
                      <a:pt x="2111" y="420"/>
                    </a:moveTo>
                    <a:lnTo>
                      <a:pt x="2027" y="841"/>
                    </a:lnTo>
                    <a:lnTo>
                      <a:pt x="0" y="426"/>
                    </a:lnTo>
                    <a:lnTo>
                      <a:pt x="84" y="0"/>
                    </a:lnTo>
                    <a:lnTo>
                      <a:pt x="2111" y="4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7" name="Freeform: Shape 88"/>
              <p:cNvSpPr/>
              <p:nvPr/>
            </p:nvSpPr>
            <p:spPr bwMode="auto">
              <a:xfrm>
                <a:off x="1414463" y="958850"/>
                <a:ext cx="3352800" cy="1344613"/>
              </a:xfrm>
              <a:custGeom>
                <a:avLst/>
                <a:gdLst>
                  <a:gd name="T0" fmla="*/ 2112 w 2112"/>
                  <a:gd name="T1" fmla="*/ 421 h 847"/>
                  <a:gd name="T2" fmla="*/ 2027 w 2112"/>
                  <a:gd name="T3" fmla="*/ 847 h 847"/>
                  <a:gd name="T4" fmla="*/ 0 w 2112"/>
                  <a:gd name="T5" fmla="*/ 427 h 847"/>
                  <a:gd name="T6" fmla="*/ 85 w 2112"/>
                  <a:gd name="T7" fmla="*/ 0 h 847"/>
                  <a:gd name="T8" fmla="*/ 2112 w 2112"/>
                  <a:gd name="T9" fmla="*/ 421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2" h="847">
                    <a:moveTo>
                      <a:pt x="2112" y="421"/>
                    </a:moveTo>
                    <a:lnTo>
                      <a:pt x="2027" y="847"/>
                    </a:lnTo>
                    <a:lnTo>
                      <a:pt x="0" y="427"/>
                    </a:lnTo>
                    <a:lnTo>
                      <a:pt x="85" y="0"/>
                    </a:lnTo>
                    <a:lnTo>
                      <a:pt x="2112" y="42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8" name="Freeform: Shape 89"/>
              <p:cNvSpPr/>
              <p:nvPr/>
            </p:nvSpPr>
            <p:spPr bwMode="auto">
              <a:xfrm>
                <a:off x="485775" y="736600"/>
                <a:ext cx="536575" cy="862013"/>
              </a:xfrm>
              <a:custGeom>
                <a:avLst/>
                <a:gdLst>
                  <a:gd name="T0" fmla="*/ 37 w 56"/>
                  <a:gd name="T1" fmla="*/ 88 h 89"/>
                  <a:gd name="T2" fmla="*/ 39 w 56"/>
                  <a:gd name="T3" fmla="*/ 89 h 89"/>
                  <a:gd name="T4" fmla="*/ 56 w 56"/>
                  <a:gd name="T5" fmla="*/ 5 h 89"/>
                  <a:gd name="T6" fmla="*/ 54 w 56"/>
                  <a:gd name="T7" fmla="*/ 4 h 89"/>
                  <a:gd name="T8" fmla="*/ 5 w 56"/>
                  <a:gd name="T9" fmla="*/ 38 h 89"/>
                  <a:gd name="T10" fmla="*/ 37 w 56"/>
                  <a:gd name="T11" fmla="*/ 8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89">
                    <a:moveTo>
                      <a:pt x="37" y="88"/>
                    </a:moveTo>
                    <a:cubicBezTo>
                      <a:pt x="39" y="89"/>
                      <a:pt x="39" y="89"/>
                      <a:pt x="39" y="89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32" y="0"/>
                      <a:pt x="10" y="15"/>
                      <a:pt x="5" y="38"/>
                    </a:cubicBezTo>
                    <a:cubicBezTo>
                      <a:pt x="0" y="61"/>
                      <a:pt x="15" y="83"/>
                      <a:pt x="37" y="8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9" name="Freeform: Shape 90"/>
              <p:cNvSpPr/>
              <p:nvPr/>
            </p:nvSpPr>
            <p:spPr bwMode="auto">
              <a:xfrm>
                <a:off x="858838" y="495300"/>
                <a:ext cx="2087563" cy="1373188"/>
              </a:xfrm>
              <a:custGeom>
                <a:avLst/>
                <a:gdLst>
                  <a:gd name="T0" fmla="*/ 17 w 218"/>
                  <a:gd name="T1" fmla="*/ 30 h 142"/>
                  <a:gd name="T2" fmla="*/ 0 w 218"/>
                  <a:gd name="T3" fmla="*/ 114 h 142"/>
                  <a:gd name="T4" fmla="*/ 137 w 218"/>
                  <a:gd name="T5" fmla="*/ 142 h 142"/>
                  <a:gd name="T6" fmla="*/ 145 w 218"/>
                  <a:gd name="T7" fmla="*/ 136 h 142"/>
                  <a:gd name="T8" fmla="*/ 159 w 218"/>
                  <a:gd name="T9" fmla="*/ 65 h 142"/>
                  <a:gd name="T10" fmla="*/ 154 w 218"/>
                  <a:gd name="T11" fmla="*/ 58 h 142"/>
                  <a:gd name="T12" fmla="*/ 31 w 218"/>
                  <a:gd name="T13" fmla="*/ 32 h 142"/>
                  <a:gd name="T14" fmla="*/ 54 w 218"/>
                  <a:gd name="T15" fmla="*/ 18 h 142"/>
                  <a:gd name="T16" fmla="*/ 206 w 218"/>
                  <a:gd name="T17" fmla="*/ 49 h 142"/>
                  <a:gd name="T18" fmla="*/ 206 w 218"/>
                  <a:gd name="T19" fmla="*/ 49 h 142"/>
                  <a:gd name="T20" fmla="*/ 216 w 218"/>
                  <a:gd name="T21" fmla="*/ 44 h 142"/>
                  <a:gd name="T22" fmla="*/ 216 w 218"/>
                  <a:gd name="T23" fmla="*/ 44 h 142"/>
                  <a:gd name="T24" fmla="*/ 218 w 218"/>
                  <a:gd name="T25" fmla="*/ 36 h 142"/>
                  <a:gd name="T26" fmla="*/ 57 w 218"/>
                  <a:gd name="T27" fmla="*/ 3 h 142"/>
                  <a:gd name="T28" fmla="*/ 17 w 218"/>
                  <a:gd name="T29" fmla="*/ 3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8" h="142">
                    <a:moveTo>
                      <a:pt x="17" y="30"/>
                    </a:moveTo>
                    <a:cubicBezTo>
                      <a:pt x="0" y="114"/>
                      <a:pt x="0" y="114"/>
                      <a:pt x="0" y="114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40" y="142"/>
                      <a:pt x="144" y="140"/>
                      <a:pt x="145" y="136"/>
                    </a:cubicBezTo>
                    <a:cubicBezTo>
                      <a:pt x="159" y="65"/>
                      <a:pt x="159" y="65"/>
                      <a:pt x="159" y="65"/>
                    </a:cubicBezTo>
                    <a:cubicBezTo>
                      <a:pt x="160" y="62"/>
                      <a:pt x="158" y="58"/>
                      <a:pt x="154" y="58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3" y="22"/>
                      <a:pt x="44" y="15"/>
                      <a:pt x="54" y="18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10" y="49"/>
                      <a:pt x="215" y="47"/>
                      <a:pt x="216" y="44"/>
                    </a:cubicBezTo>
                    <a:cubicBezTo>
                      <a:pt x="216" y="44"/>
                      <a:pt x="216" y="44"/>
                      <a:pt x="216" y="44"/>
                    </a:cubicBezTo>
                    <a:cubicBezTo>
                      <a:pt x="218" y="36"/>
                      <a:pt x="218" y="36"/>
                      <a:pt x="218" y="36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39" y="0"/>
                      <a:pt x="21" y="11"/>
                      <a:pt x="17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0" name="Freeform: Shape 91"/>
              <p:cNvSpPr/>
              <p:nvPr/>
            </p:nvSpPr>
            <p:spPr bwMode="auto">
              <a:xfrm>
                <a:off x="993775" y="804863"/>
                <a:ext cx="344488" cy="850900"/>
              </a:xfrm>
              <a:custGeom>
                <a:avLst/>
                <a:gdLst>
                  <a:gd name="T0" fmla="*/ 114 w 217"/>
                  <a:gd name="T1" fmla="*/ 536 h 536"/>
                  <a:gd name="T2" fmla="*/ 217 w 217"/>
                  <a:gd name="T3" fmla="*/ 24 h 536"/>
                  <a:gd name="T4" fmla="*/ 102 w 217"/>
                  <a:gd name="T5" fmla="*/ 0 h 536"/>
                  <a:gd name="T6" fmla="*/ 0 w 217"/>
                  <a:gd name="T7" fmla="*/ 512 h 536"/>
                  <a:gd name="T8" fmla="*/ 114 w 217"/>
                  <a:gd name="T9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536">
                    <a:moveTo>
                      <a:pt x="114" y="536"/>
                    </a:moveTo>
                    <a:lnTo>
                      <a:pt x="217" y="24"/>
                    </a:lnTo>
                    <a:lnTo>
                      <a:pt x="102" y="0"/>
                    </a:lnTo>
                    <a:lnTo>
                      <a:pt x="0" y="512"/>
                    </a:lnTo>
                    <a:lnTo>
                      <a:pt x="114" y="536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4821" y="1146954"/>
            <a:ext cx="3075562" cy="554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350" y="2733474"/>
            <a:ext cx="5879170" cy="245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TextBox 65"/>
          <p:cNvSpPr txBox="1"/>
          <p:nvPr/>
        </p:nvSpPr>
        <p:spPr>
          <a:xfrm>
            <a:off x="6215975" y="2986392"/>
            <a:ext cx="531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一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学期除了平时的教学之外，利用一个连贯的时间设计一个主题来组织一次活动，孩子们可能参与性更强，效果会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更好。</a:t>
            </a:r>
            <a:endParaRPr lang="zh-CN" altLang="en-US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8" name="文本框 23"/>
          <p:cNvSpPr txBox="1">
            <a:spLocks noChangeArrowheads="1"/>
          </p:cNvSpPr>
          <p:nvPr/>
        </p:nvSpPr>
        <p:spPr bwMode="auto">
          <a:xfrm>
            <a:off x="1787381" y="1094219"/>
            <a:ext cx="2103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反思：有利有弊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69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70" name="图片 69" descr="徽标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71" name="直接连接符 70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/>
          <p:nvPr/>
        </p:nvGrpSpPr>
        <p:grpSpPr>
          <a:xfrm>
            <a:off x="1461991" y="1722787"/>
            <a:ext cx="3955653" cy="3959163"/>
            <a:chOff x="1096493" y="1292090"/>
            <a:chExt cx="2966740" cy="2969372"/>
          </a:xfrm>
        </p:grpSpPr>
        <p:grpSp>
          <p:nvGrpSpPr>
            <p:cNvPr id="3" name="Group 60"/>
            <p:cNvGrpSpPr/>
            <p:nvPr/>
          </p:nvGrpSpPr>
          <p:grpSpPr>
            <a:xfrm>
              <a:off x="1946950" y="1486875"/>
              <a:ext cx="2116283" cy="2774587"/>
              <a:chOff x="12795250" y="366713"/>
              <a:chExt cx="2738438" cy="3589337"/>
            </a:xfrm>
          </p:grpSpPr>
          <p:sp>
            <p:nvSpPr>
              <p:cNvPr id="23" name="Freeform: Shape 61"/>
              <p:cNvSpPr/>
              <p:nvPr/>
            </p:nvSpPr>
            <p:spPr bwMode="auto">
              <a:xfrm>
                <a:off x="12795250" y="561975"/>
                <a:ext cx="2687638" cy="3394075"/>
              </a:xfrm>
              <a:custGeom>
                <a:avLst/>
                <a:gdLst>
                  <a:gd name="T0" fmla="*/ 9 w 424"/>
                  <a:gd name="T1" fmla="*/ 0 h 536"/>
                  <a:gd name="T2" fmla="*/ 0 w 424"/>
                  <a:gd name="T3" fmla="*/ 25 h 536"/>
                  <a:gd name="T4" fmla="*/ 0 w 424"/>
                  <a:gd name="T5" fmla="*/ 497 h 536"/>
                  <a:gd name="T6" fmla="*/ 39 w 424"/>
                  <a:gd name="T7" fmla="*/ 536 h 536"/>
                  <a:gd name="T8" fmla="*/ 391 w 424"/>
                  <a:gd name="T9" fmla="*/ 536 h 536"/>
                  <a:gd name="T10" fmla="*/ 424 w 424"/>
                  <a:gd name="T11" fmla="*/ 519 h 536"/>
                  <a:gd name="T12" fmla="*/ 393 w 424"/>
                  <a:gd name="T13" fmla="*/ 534 h 536"/>
                  <a:gd name="T14" fmla="*/ 42 w 424"/>
                  <a:gd name="T15" fmla="*/ 534 h 536"/>
                  <a:gd name="T16" fmla="*/ 2 w 424"/>
                  <a:gd name="T17" fmla="*/ 494 h 536"/>
                  <a:gd name="T18" fmla="*/ 2 w 424"/>
                  <a:gd name="T19" fmla="*/ 22 h 536"/>
                  <a:gd name="T20" fmla="*/ 9 w 424"/>
                  <a:gd name="T21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4" h="536">
                    <a:moveTo>
                      <a:pt x="9" y="0"/>
                    </a:moveTo>
                    <a:cubicBezTo>
                      <a:pt x="3" y="6"/>
                      <a:pt x="0" y="15"/>
                      <a:pt x="0" y="25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519"/>
                      <a:pt x="18" y="536"/>
                      <a:pt x="39" y="536"/>
                    </a:cubicBezTo>
                    <a:cubicBezTo>
                      <a:pt x="391" y="536"/>
                      <a:pt x="391" y="536"/>
                      <a:pt x="391" y="536"/>
                    </a:cubicBezTo>
                    <a:cubicBezTo>
                      <a:pt x="405" y="536"/>
                      <a:pt x="416" y="530"/>
                      <a:pt x="424" y="519"/>
                    </a:cubicBezTo>
                    <a:cubicBezTo>
                      <a:pt x="416" y="528"/>
                      <a:pt x="405" y="534"/>
                      <a:pt x="393" y="534"/>
                    </a:cubicBezTo>
                    <a:cubicBezTo>
                      <a:pt x="42" y="534"/>
                      <a:pt x="42" y="534"/>
                      <a:pt x="42" y="534"/>
                    </a:cubicBezTo>
                    <a:cubicBezTo>
                      <a:pt x="20" y="534"/>
                      <a:pt x="2" y="516"/>
                      <a:pt x="2" y="494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14"/>
                      <a:pt x="5" y="6"/>
                      <a:pt x="9" y="0"/>
                    </a:cubicBezTo>
                  </a:path>
                </a:pathLst>
              </a:custGeom>
              <a:solidFill>
                <a:srgbClr val="939598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4" name="Freeform: Shape 62"/>
              <p:cNvSpPr/>
              <p:nvPr/>
            </p:nvSpPr>
            <p:spPr bwMode="auto">
              <a:xfrm>
                <a:off x="12807950" y="455613"/>
                <a:ext cx="2725738" cy="3487737"/>
              </a:xfrm>
              <a:custGeom>
                <a:avLst/>
                <a:gdLst>
                  <a:gd name="T0" fmla="*/ 430 w 430"/>
                  <a:gd name="T1" fmla="*/ 511 h 551"/>
                  <a:gd name="T2" fmla="*/ 391 w 430"/>
                  <a:gd name="T3" fmla="*/ 551 h 551"/>
                  <a:gd name="T4" fmla="*/ 40 w 430"/>
                  <a:gd name="T5" fmla="*/ 551 h 551"/>
                  <a:gd name="T6" fmla="*/ 0 w 430"/>
                  <a:gd name="T7" fmla="*/ 511 h 551"/>
                  <a:gd name="T8" fmla="*/ 0 w 430"/>
                  <a:gd name="T9" fmla="*/ 39 h 551"/>
                  <a:gd name="T10" fmla="*/ 40 w 430"/>
                  <a:gd name="T11" fmla="*/ 0 h 551"/>
                  <a:gd name="T12" fmla="*/ 391 w 430"/>
                  <a:gd name="T13" fmla="*/ 0 h 551"/>
                  <a:gd name="T14" fmla="*/ 430 w 430"/>
                  <a:gd name="T15" fmla="*/ 39 h 551"/>
                  <a:gd name="T16" fmla="*/ 430 w 430"/>
                  <a:gd name="T17" fmla="*/ 511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551">
                    <a:moveTo>
                      <a:pt x="430" y="511"/>
                    </a:moveTo>
                    <a:cubicBezTo>
                      <a:pt x="430" y="533"/>
                      <a:pt x="413" y="551"/>
                      <a:pt x="391" y="551"/>
                    </a:cubicBezTo>
                    <a:cubicBezTo>
                      <a:pt x="40" y="551"/>
                      <a:pt x="40" y="551"/>
                      <a:pt x="40" y="551"/>
                    </a:cubicBezTo>
                    <a:cubicBezTo>
                      <a:pt x="18" y="551"/>
                      <a:pt x="0" y="533"/>
                      <a:pt x="0" y="5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40" y="0"/>
                    </a:cubicBezTo>
                    <a:cubicBezTo>
                      <a:pt x="391" y="0"/>
                      <a:pt x="391" y="0"/>
                      <a:pt x="391" y="0"/>
                    </a:cubicBezTo>
                    <a:cubicBezTo>
                      <a:pt x="413" y="0"/>
                      <a:pt x="430" y="17"/>
                      <a:pt x="430" y="39"/>
                    </a:cubicBezTo>
                    <a:cubicBezTo>
                      <a:pt x="430" y="511"/>
                      <a:pt x="430" y="511"/>
                      <a:pt x="430" y="511"/>
                    </a:cubicBez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5" name="Freeform: Shape 64"/>
              <p:cNvSpPr/>
              <p:nvPr/>
            </p:nvSpPr>
            <p:spPr bwMode="auto">
              <a:xfrm>
                <a:off x="12934950" y="657225"/>
                <a:ext cx="2459038" cy="3133725"/>
              </a:xfrm>
              <a:custGeom>
                <a:avLst/>
                <a:gdLst>
                  <a:gd name="T0" fmla="*/ 1549 w 1549"/>
                  <a:gd name="T1" fmla="*/ 0 h 1974"/>
                  <a:gd name="T2" fmla="*/ 1541 w 1549"/>
                  <a:gd name="T3" fmla="*/ 0 h 1974"/>
                  <a:gd name="T4" fmla="*/ 1541 w 1549"/>
                  <a:gd name="T5" fmla="*/ 1962 h 1974"/>
                  <a:gd name="T6" fmla="*/ 355 w 1549"/>
                  <a:gd name="T7" fmla="*/ 1962 h 1974"/>
                  <a:gd name="T8" fmla="*/ 0 w 1549"/>
                  <a:gd name="T9" fmla="*/ 1619 h 1974"/>
                  <a:gd name="T10" fmla="*/ 0 w 1549"/>
                  <a:gd name="T11" fmla="*/ 1619 h 1974"/>
                  <a:gd name="T12" fmla="*/ 363 w 1549"/>
                  <a:gd name="T13" fmla="*/ 1974 h 1974"/>
                  <a:gd name="T14" fmla="*/ 1549 w 1549"/>
                  <a:gd name="T15" fmla="*/ 1974 h 1974"/>
                  <a:gd name="T16" fmla="*/ 1549 w 1549"/>
                  <a:gd name="T17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9" h="1974">
                    <a:moveTo>
                      <a:pt x="1549" y="0"/>
                    </a:moveTo>
                    <a:lnTo>
                      <a:pt x="1541" y="0"/>
                    </a:lnTo>
                    <a:lnTo>
                      <a:pt x="1541" y="1962"/>
                    </a:lnTo>
                    <a:lnTo>
                      <a:pt x="355" y="1962"/>
                    </a:lnTo>
                    <a:lnTo>
                      <a:pt x="0" y="1619"/>
                    </a:lnTo>
                    <a:lnTo>
                      <a:pt x="0" y="1619"/>
                    </a:lnTo>
                    <a:lnTo>
                      <a:pt x="363" y="1974"/>
                    </a:lnTo>
                    <a:lnTo>
                      <a:pt x="1549" y="1974"/>
                    </a:lnTo>
                    <a:lnTo>
                      <a:pt x="15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6" name="Freeform: Shape 65"/>
              <p:cNvSpPr/>
              <p:nvPr/>
            </p:nvSpPr>
            <p:spPr bwMode="auto">
              <a:xfrm>
                <a:off x="12915900" y="644525"/>
                <a:ext cx="2465388" cy="3127375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7" name="Freeform: Shape 66"/>
              <p:cNvSpPr/>
              <p:nvPr/>
            </p:nvSpPr>
            <p:spPr bwMode="auto">
              <a:xfrm>
                <a:off x="12915900" y="644525"/>
                <a:ext cx="2465388" cy="3127375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8" name="Rectangle 67"/>
              <p:cNvSpPr/>
              <p:nvPr/>
            </p:nvSpPr>
            <p:spPr bwMode="auto">
              <a:xfrm>
                <a:off x="14228763" y="3360738"/>
                <a:ext cx="868363" cy="10795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9" name="Rectangle 68"/>
              <p:cNvSpPr/>
              <p:nvPr/>
            </p:nvSpPr>
            <p:spPr bwMode="auto">
              <a:xfrm>
                <a:off x="13214350" y="1423988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0" name="Rectangle 69"/>
              <p:cNvSpPr/>
              <p:nvPr/>
            </p:nvSpPr>
            <p:spPr bwMode="auto">
              <a:xfrm>
                <a:off x="13214350" y="1619250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1" name="Rectangle 70"/>
              <p:cNvSpPr/>
              <p:nvPr/>
            </p:nvSpPr>
            <p:spPr bwMode="auto">
              <a:xfrm>
                <a:off x="13214350" y="1822450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2" name="Rectangle 71"/>
              <p:cNvSpPr/>
              <p:nvPr/>
            </p:nvSpPr>
            <p:spPr bwMode="auto">
              <a:xfrm>
                <a:off x="13214350" y="2019300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3" name="Rectangle 72"/>
              <p:cNvSpPr/>
              <p:nvPr/>
            </p:nvSpPr>
            <p:spPr bwMode="auto">
              <a:xfrm>
                <a:off x="13214350" y="2220913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4" name="Rectangle 73"/>
              <p:cNvSpPr/>
              <p:nvPr/>
            </p:nvSpPr>
            <p:spPr bwMode="auto">
              <a:xfrm>
                <a:off x="13214350" y="2424113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5" name="Rectangle 74"/>
              <p:cNvSpPr/>
              <p:nvPr/>
            </p:nvSpPr>
            <p:spPr bwMode="auto">
              <a:xfrm>
                <a:off x="13214350" y="2619375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6" name="Rectangle 75"/>
              <p:cNvSpPr/>
              <p:nvPr/>
            </p:nvSpPr>
            <p:spPr bwMode="auto">
              <a:xfrm>
                <a:off x="13214350" y="2822575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7" name="Rectangle 76"/>
              <p:cNvSpPr/>
              <p:nvPr/>
            </p:nvSpPr>
            <p:spPr bwMode="auto">
              <a:xfrm>
                <a:off x="13214350" y="3025775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8" name="Rectangle 77"/>
              <p:cNvSpPr/>
              <p:nvPr/>
            </p:nvSpPr>
            <p:spPr bwMode="auto">
              <a:xfrm>
                <a:off x="13511213" y="1006475"/>
                <a:ext cx="1325563" cy="10636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9" name="Freeform: Shape 78"/>
              <p:cNvSpPr/>
              <p:nvPr/>
            </p:nvSpPr>
            <p:spPr bwMode="auto">
              <a:xfrm>
                <a:off x="12915900" y="3214688"/>
                <a:ext cx="595313" cy="557212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  <a:close/>
                  </a:path>
                </a:pathLst>
              </a:custGeom>
              <a:solidFill>
                <a:srgbClr val="BCBCB8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0" name="Freeform: Shape 79"/>
              <p:cNvSpPr/>
              <p:nvPr/>
            </p:nvSpPr>
            <p:spPr bwMode="auto">
              <a:xfrm>
                <a:off x="12915900" y="3214688"/>
                <a:ext cx="595313" cy="557212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1" name="Freeform: Shape 80"/>
              <p:cNvSpPr/>
              <p:nvPr/>
            </p:nvSpPr>
            <p:spPr bwMode="auto">
              <a:xfrm>
                <a:off x="12915900" y="3214688"/>
                <a:ext cx="582613" cy="557212"/>
              </a:xfrm>
              <a:custGeom>
                <a:avLst/>
                <a:gdLst>
                  <a:gd name="T0" fmla="*/ 351 w 367"/>
                  <a:gd name="T1" fmla="*/ 20 h 351"/>
                  <a:gd name="T2" fmla="*/ 0 w 367"/>
                  <a:gd name="T3" fmla="*/ 0 h 351"/>
                  <a:gd name="T4" fmla="*/ 367 w 367"/>
                  <a:gd name="T5" fmla="*/ 351 h 351"/>
                  <a:gd name="T6" fmla="*/ 351 w 367"/>
                  <a:gd name="T7" fmla="*/ 2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7" h="351">
                    <a:moveTo>
                      <a:pt x="351" y="2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51" y="2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2" name="Rectangle 81"/>
              <p:cNvSpPr/>
              <p:nvPr/>
            </p:nvSpPr>
            <p:spPr bwMode="auto">
              <a:xfrm>
                <a:off x="13682662" y="366713"/>
                <a:ext cx="944563" cy="29051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" name="Group 82"/>
            <p:cNvGrpSpPr/>
            <p:nvPr/>
          </p:nvGrpSpPr>
          <p:grpSpPr>
            <a:xfrm>
              <a:off x="2621498" y="1292090"/>
              <a:ext cx="742587" cy="402073"/>
              <a:chOff x="17801829" y="5891398"/>
              <a:chExt cx="954592" cy="516864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1" name="Freeform: Shape 83"/>
              <p:cNvSpPr/>
              <p:nvPr/>
            </p:nvSpPr>
            <p:spPr bwMode="auto">
              <a:xfrm>
                <a:off x="17801829" y="5891398"/>
                <a:ext cx="954592" cy="516864"/>
              </a:xfrm>
              <a:custGeom>
                <a:avLst/>
                <a:gdLst>
                  <a:gd name="T0" fmla="*/ 115 w 167"/>
                  <a:gd name="T1" fmla="*/ 42 h 88"/>
                  <a:gd name="T2" fmla="*/ 117 w 167"/>
                  <a:gd name="T3" fmla="*/ 33 h 88"/>
                  <a:gd name="T4" fmla="*/ 83 w 167"/>
                  <a:gd name="T5" fmla="*/ 0 h 88"/>
                  <a:gd name="T6" fmla="*/ 50 w 167"/>
                  <a:gd name="T7" fmla="*/ 33 h 88"/>
                  <a:gd name="T8" fmla="*/ 51 w 167"/>
                  <a:gd name="T9" fmla="*/ 42 h 88"/>
                  <a:gd name="T10" fmla="*/ 0 w 167"/>
                  <a:gd name="T11" fmla="*/ 42 h 88"/>
                  <a:gd name="T12" fmla="*/ 0 w 167"/>
                  <a:gd name="T13" fmla="*/ 88 h 88"/>
                  <a:gd name="T14" fmla="*/ 167 w 167"/>
                  <a:gd name="T15" fmla="*/ 88 h 88"/>
                  <a:gd name="T16" fmla="*/ 167 w 167"/>
                  <a:gd name="T17" fmla="*/ 42 h 88"/>
                  <a:gd name="T18" fmla="*/ 115 w 167"/>
                  <a:gd name="T19" fmla="*/ 4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7" h="88">
                    <a:moveTo>
                      <a:pt x="115" y="42"/>
                    </a:moveTo>
                    <a:cubicBezTo>
                      <a:pt x="116" y="39"/>
                      <a:pt x="117" y="36"/>
                      <a:pt x="117" y="33"/>
                    </a:cubicBezTo>
                    <a:cubicBezTo>
                      <a:pt x="117" y="15"/>
                      <a:pt x="102" y="0"/>
                      <a:pt x="83" y="0"/>
                    </a:cubicBezTo>
                    <a:cubicBezTo>
                      <a:pt x="65" y="0"/>
                      <a:pt x="50" y="15"/>
                      <a:pt x="50" y="33"/>
                    </a:cubicBezTo>
                    <a:cubicBezTo>
                      <a:pt x="50" y="36"/>
                      <a:pt x="51" y="39"/>
                      <a:pt x="51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67" y="88"/>
                      <a:pt x="167" y="88"/>
                      <a:pt x="167" y="88"/>
                    </a:cubicBezTo>
                    <a:cubicBezTo>
                      <a:pt x="167" y="42"/>
                      <a:pt x="167" y="42"/>
                      <a:pt x="167" y="42"/>
                    </a:cubicBezTo>
                    <a:lnTo>
                      <a:pt x="115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2" name="Oval 84"/>
              <p:cNvSpPr/>
              <p:nvPr/>
            </p:nvSpPr>
            <p:spPr bwMode="auto">
              <a:xfrm>
                <a:off x="18167266" y="5973356"/>
                <a:ext cx="229951" cy="23001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5" name="Group 85"/>
            <p:cNvGrpSpPr/>
            <p:nvPr/>
          </p:nvGrpSpPr>
          <p:grpSpPr>
            <a:xfrm rot="1080935">
              <a:off x="1096493" y="1970883"/>
              <a:ext cx="1994506" cy="710956"/>
              <a:chOff x="485775" y="495300"/>
              <a:chExt cx="5238750" cy="1866901"/>
            </a:xfrm>
          </p:grpSpPr>
          <p:sp>
            <p:nvSpPr>
              <p:cNvPr id="15" name="Freeform: Shape 86"/>
              <p:cNvSpPr/>
              <p:nvPr/>
            </p:nvSpPr>
            <p:spPr bwMode="auto">
              <a:xfrm>
                <a:off x="4603750" y="1674813"/>
                <a:ext cx="1120775" cy="687388"/>
              </a:xfrm>
              <a:custGeom>
                <a:avLst/>
                <a:gdLst>
                  <a:gd name="T0" fmla="*/ 6 w 117"/>
                  <a:gd name="T1" fmla="*/ 29 h 71"/>
                  <a:gd name="T2" fmla="*/ 0 w 117"/>
                  <a:gd name="T3" fmla="*/ 58 h 71"/>
                  <a:gd name="T4" fmla="*/ 63 w 117"/>
                  <a:gd name="T5" fmla="*/ 71 h 71"/>
                  <a:gd name="T6" fmla="*/ 115 w 117"/>
                  <a:gd name="T7" fmla="*/ 55 h 71"/>
                  <a:gd name="T8" fmla="*/ 115 w 117"/>
                  <a:gd name="T9" fmla="*/ 55 h 71"/>
                  <a:gd name="T10" fmla="*/ 115 w 117"/>
                  <a:gd name="T11" fmla="*/ 53 h 71"/>
                  <a:gd name="T12" fmla="*/ 68 w 117"/>
                  <a:gd name="T13" fmla="*/ 43 h 71"/>
                  <a:gd name="T14" fmla="*/ 62 w 117"/>
                  <a:gd name="T15" fmla="*/ 46 h 71"/>
                  <a:gd name="T16" fmla="*/ 57 w 117"/>
                  <a:gd name="T17" fmla="*/ 39 h 71"/>
                  <a:gd name="T18" fmla="*/ 64 w 117"/>
                  <a:gd name="T19" fmla="*/ 35 h 71"/>
                  <a:gd name="T20" fmla="*/ 68 w 117"/>
                  <a:gd name="T21" fmla="*/ 40 h 71"/>
                  <a:gd name="T22" fmla="*/ 116 w 117"/>
                  <a:gd name="T23" fmla="*/ 50 h 71"/>
                  <a:gd name="T24" fmla="*/ 117 w 117"/>
                  <a:gd name="T25" fmla="*/ 48 h 71"/>
                  <a:gd name="T26" fmla="*/ 117 w 117"/>
                  <a:gd name="T27" fmla="*/ 48 h 71"/>
                  <a:gd name="T28" fmla="*/ 75 w 117"/>
                  <a:gd name="T29" fmla="*/ 13 h 71"/>
                  <a:gd name="T30" fmla="*/ 12 w 117"/>
                  <a:gd name="T31" fmla="*/ 0 h 71"/>
                  <a:gd name="T32" fmla="*/ 6 w 117"/>
                  <a:gd name="T33" fmla="*/ 2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71">
                    <a:moveTo>
                      <a:pt x="6" y="29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76" y="58"/>
                      <a:pt x="95" y="51"/>
                      <a:pt x="115" y="55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5" y="53"/>
                      <a:pt x="115" y="53"/>
                      <a:pt x="115" y="53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7" y="45"/>
                      <a:pt x="64" y="47"/>
                      <a:pt x="62" y="46"/>
                    </a:cubicBezTo>
                    <a:cubicBezTo>
                      <a:pt x="59" y="45"/>
                      <a:pt x="57" y="42"/>
                      <a:pt x="57" y="39"/>
                    </a:cubicBezTo>
                    <a:cubicBezTo>
                      <a:pt x="58" y="36"/>
                      <a:pt x="61" y="34"/>
                      <a:pt x="64" y="35"/>
                    </a:cubicBezTo>
                    <a:cubicBezTo>
                      <a:pt x="67" y="36"/>
                      <a:pt x="68" y="38"/>
                      <a:pt x="68" y="40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97" y="44"/>
                      <a:pt x="82" y="30"/>
                      <a:pt x="75" y="13"/>
                    </a:cubicBezTo>
                    <a:cubicBezTo>
                      <a:pt x="12" y="0"/>
                      <a:pt x="12" y="0"/>
                      <a:pt x="12" y="0"/>
                    </a:cubicBezTo>
                    <a:lnTo>
                      <a:pt x="6" y="2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6" name="Freeform: Shape 87"/>
              <p:cNvSpPr/>
              <p:nvPr/>
            </p:nvSpPr>
            <p:spPr bwMode="auto">
              <a:xfrm>
                <a:off x="1549400" y="989013"/>
                <a:ext cx="3351213" cy="1335088"/>
              </a:xfrm>
              <a:custGeom>
                <a:avLst/>
                <a:gdLst>
                  <a:gd name="T0" fmla="*/ 2111 w 2111"/>
                  <a:gd name="T1" fmla="*/ 420 h 841"/>
                  <a:gd name="T2" fmla="*/ 2027 w 2111"/>
                  <a:gd name="T3" fmla="*/ 841 h 841"/>
                  <a:gd name="T4" fmla="*/ 0 w 2111"/>
                  <a:gd name="T5" fmla="*/ 426 h 841"/>
                  <a:gd name="T6" fmla="*/ 84 w 2111"/>
                  <a:gd name="T7" fmla="*/ 0 h 841"/>
                  <a:gd name="T8" fmla="*/ 2111 w 2111"/>
                  <a:gd name="T9" fmla="*/ 420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1" h="841">
                    <a:moveTo>
                      <a:pt x="2111" y="420"/>
                    </a:moveTo>
                    <a:lnTo>
                      <a:pt x="2027" y="841"/>
                    </a:lnTo>
                    <a:lnTo>
                      <a:pt x="0" y="426"/>
                    </a:lnTo>
                    <a:lnTo>
                      <a:pt x="84" y="0"/>
                    </a:lnTo>
                    <a:lnTo>
                      <a:pt x="2111" y="4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7" name="Freeform: Shape 88"/>
              <p:cNvSpPr/>
              <p:nvPr/>
            </p:nvSpPr>
            <p:spPr bwMode="auto">
              <a:xfrm>
                <a:off x="1414463" y="958850"/>
                <a:ext cx="3352800" cy="1344613"/>
              </a:xfrm>
              <a:custGeom>
                <a:avLst/>
                <a:gdLst>
                  <a:gd name="T0" fmla="*/ 2112 w 2112"/>
                  <a:gd name="T1" fmla="*/ 421 h 847"/>
                  <a:gd name="T2" fmla="*/ 2027 w 2112"/>
                  <a:gd name="T3" fmla="*/ 847 h 847"/>
                  <a:gd name="T4" fmla="*/ 0 w 2112"/>
                  <a:gd name="T5" fmla="*/ 427 h 847"/>
                  <a:gd name="T6" fmla="*/ 85 w 2112"/>
                  <a:gd name="T7" fmla="*/ 0 h 847"/>
                  <a:gd name="T8" fmla="*/ 2112 w 2112"/>
                  <a:gd name="T9" fmla="*/ 421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2" h="847">
                    <a:moveTo>
                      <a:pt x="2112" y="421"/>
                    </a:moveTo>
                    <a:lnTo>
                      <a:pt x="2027" y="847"/>
                    </a:lnTo>
                    <a:lnTo>
                      <a:pt x="0" y="427"/>
                    </a:lnTo>
                    <a:lnTo>
                      <a:pt x="85" y="0"/>
                    </a:lnTo>
                    <a:lnTo>
                      <a:pt x="2112" y="42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8" name="Freeform: Shape 89"/>
              <p:cNvSpPr/>
              <p:nvPr/>
            </p:nvSpPr>
            <p:spPr bwMode="auto">
              <a:xfrm>
                <a:off x="485775" y="736600"/>
                <a:ext cx="536575" cy="862013"/>
              </a:xfrm>
              <a:custGeom>
                <a:avLst/>
                <a:gdLst>
                  <a:gd name="T0" fmla="*/ 37 w 56"/>
                  <a:gd name="T1" fmla="*/ 88 h 89"/>
                  <a:gd name="T2" fmla="*/ 39 w 56"/>
                  <a:gd name="T3" fmla="*/ 89 h 89"/>
                  <a:gd name="T4" fmla="*/ 56 w 56"/>
                  <a:gd name="T5" fmla="*/ 5 h 89"/>
                  <a:gd name="T6" fmla="*/ 54 w 56"/>
                  <a:gd name="T7" fmla="*/ 4 h 89"/>
                  <a:gd name="T8" fmla="*/ 5 w 56"/>
                  <a:gd name="T9" fmla="*/ 38 h 89"/>
                  <a:gd name="T10" fmla="*/ 37 w 56"/>
                  <a:gd name="T11" fmla="*/ 8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89">
                    <a:moveTo>
                      <a:pt x="37" y="88"/>
                    </a:moveTo>
                    <a:cubicBezTo>
                      <a:pt x="39" y="89"/>
                      <a:pt x="39" y="89"/>
                      <a:pt x="39" y="89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32" y="0"/>
                      <a:pt x="10" y="15"/>
                      <a:pt x="5" y="38"/>
                    </a:cubicBezTo>
                    <a:cubicBezTo>
                      <a:pt x="0" y="61"/>
                      <a:pt x="15" y="83"/>
                      <a:pt x="37" y="8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9" name="Freeform: Shape 90"/>
              <p:cNvSpPr/>
              <p:nvPr/>
            </p:nvSpPr>
            <p:spPr bwMode="auto">
              <a:xfrm>
                <a:off x="858838" y="495300"/>
                <a:ext cx="2087563" cy="1373188"/>
              </a:xfrm>
              <a:custGeom>
                <a:avLst/>
                <a:gdLst>
                  <a:gd name="T0" fmla="*/ 17 w 218"/>
                  <a:gd name="T1" fmla="*/ 30 h 142"/>
                  <a:gd name="T2" fmla="*/ 0 w 218"/>
                  <a:gd name="T3" fmla="*/ 114 h 142"/>
                  <a:gd name="T4" fmla="*/ 137 w 218"/>
                  <a:gd name="T5" fmla="*/ 142 h 142"/>
                  <a:gd name="T6" fmla="*/ 145 w 218"/>
                  <a:gd name="T7" fmla="*/ 136 h 142"/>
                  <a:gd name="T8" fmla="*/ 159 w 218"/>
                  <a:gd name="T9" fmla="*/ 65 h 142"/>
                  <a:gd name="T10" fmla="*/ 154 w 218"/>
                  <a:gd name="T11" fmla="*/ 58 h 142"/>
                  <a:gd name="T12" fmla="*/ 31 w 218"/>
                  <a:gd name="T13" fmla="*/ 32 h 142"/>
                  <a:gd name="T14" fmla="*/ 54 w 218"/>
                  <a:gd name="T15" fmla="*/ 18 h 142"/>
                  <a:gd name="T16" fmla="*/ 206 w 218"/>
                  <a:gd name="T17" fmla="*/ 49 h 142"/>
                  <a:gd name="T18" fmla="*/ 206 w 218"/>
                  <a:gd name="T19" fmla="*/ 49 h 142"/>
                  <a:gd name="T20" fmla="*/ 216 w 218"/>
                  <a:gd name="T21" fmla="*/ 44 h 142"/>
                  <a:gd name="T22" fmla="*/ 216 w 218"/>
                  <a:gd name="T23" fmla="*/ 44 h 142"/>
                  <a:gd name="T24" fmla="*/ 218 w 218"/>
                  <a:gd name="T25" fmla="*/ 36 h 142"/>
                  <a:gd name="T26" fmla="*/ 57 w 218"/>
                  <a:gd name="T27" fmla="*/ 3 h 142"/>
                  <a:gd name="T28" fmla="*/ 17 w 218"/>
                  <a:gd name="T29" fmla="*/ 3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8" h="142">
                    <a:moveTo>
                      <a:pt x="17" y="30"/>
                    </a:moveTo>
                    <a:cubicBezTo>
                      <a:pt x="0" y="114"/>
                      <a:pt x="0" y="114"/>
                      <a:pt x="0" y="114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40" y="142"/>
                      <a:pt x="144" y="140"/>
                      <a:pt x="145" y="136"/>
                    </a:cubicBezTo>
                    <a:cubicBezTo>
                      <a:pt x="159" y="65"/>
                      <a:pt x="159" y="65"/>
                      <a:pt x="159" y="65"/>
                    </a:cubicBezTo>
                    <a:cubicBezTo>
                      <a:pt x="160" y="62"/>
                      <a:pt x="158" y="58"/>
                      <a:pt x="154" y="58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3" y="22"/>
                      <a:pt x="44" y="15"/>
                      <a:pt x="54" y="18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10" y="49"/>
                      <a:pt x="215" y="47"/>
                      <a:pt x="216" y="44"/>
                    </a:cubicBezTo>
                    <a:cubicBezTo>
                      <a:pt x="216" y="44"/>
                      <a:pt x="216" y="44"/>
                      <a:pt x="216" y="44"/>
                    </a:cubicBezTo>
                    <a:cubicBezTo>
                      <a:pt x="218" y="36"/>
                      <a:pt x="218" y="36"/>
                      <a:pt x="218" y="36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39" y="0"/>
                      <a:pt x="21" y="11"/>
                      <a:pt x="17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0" name="Freeform: Shape 91"/>
              <p:cNvSpPr/>
              <p:nvPr/>
            </p:nvSpPr>
            <p:spPr bwMode="auto">
              <a:xfrm>
                <a:off x="993775" y="804863"/>
                <a:ext cx="344488" cy="850900"/>
              </a:xfrm>
              <a:custGeom>
                <a:avLst/>
                <a:gdLst>
                  <a:gd name="T0" fmla="*/ 114 w 217"/>
                  <a:gd name="T1" fmla="*/ 536 h 536"/>
                  <a:gd name="T2" fmla="*/ 217 w 217"/>
                  <a:gd name="T3" fmla="*/ 24 h 536"/>
                  <a:gd name="T4" fmla="*/ 102 w 217"/>
                  <a:gd name="T5" fmla="*/ 0 h 536"/>
                  <a:gd name="T6" fmla="*/ 0 w 217"/>
                  <a:gd name="T7" fmla="*/ 512 h 536"/>
                  <a:gd name="T8" fmla="*/ 114 w 217"/>
                  <a:gd name="T9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536">
                    <a:moveTo>
                      <a:pt x="114" y="536"/>
                    </a:moveTo>
                    <a:lnTo>
                      <a:pt x="217" y="24"/>
                    </a:lnTo>
                    <a:lnTo>
                      <a:pt x="102" y="0"/>
                    </a:lnTo>
                    <a:lnTo>
                      <a:pt x="0" y="512"/>
                    </a:lnTo>
                    <a:lnTo>
                      <a:pt x="114" y="536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sp>
        <p:nvSpPr>
          <p:cNvPr id="66" name="TextBox 65"/>
          <p:cNvSpPr txBox="1"/>
          <p:nvPr/>
        </p:nvSpPr>
        <p:spPr>
          <a:xfrm>
            <a:off x="6468893" y="2519464"/>
            <a:ext cx="302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黑体" pitchFamily="49" charset="-122"/>
                <a:ea typeface="黑体" pitchFamily="49" charset="-122"/>
              </a:rPr>
              <a:t>1.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比赛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后不练习有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后退现象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46196" y="3664085"/>
            <a:ext cx="332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增加了学生、家长的负担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8" name="文本框 23"/>
          <p:cNvSpPr txBox="1">
            <a:spLocks noChangeArrowheads="1"/>
          </p:cNvSpPr>
          <p:nvPr/>
        </p:nvSpPr>
        <p:spPr bwMode="auto">
          <a:xfrm>
            <a:off x="1787381" y="1094219"/>
            <a:ext cx="2103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反思：有利有弊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69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70" name="图片 69" descr="徽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71" name="直接连接符 70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2086463" y="1624943"/>
            <a:ext cx="2485608" cy="4700229"/>
            <a:chOff x="2519603" y="1340768"/>
            <a:chExt cx="2485608" cy="4700229"/>
          </a:xfrm>
        </p:grpSpPr>
        <p:grpSp>
          <p:nvGrpSpPr>
            <p:cNvPr id="27" name="Group 2"/>
            <p:cNvGrpSpPr/>
            <p:nvPr/>
          </p:nvGrpSpPr>
          <p:grpSpPr>
            <a:xfrm>
              <a:off x="2519603" y="1340768"/>
              <a:ext cx="2471186" cy="4700229"/>
              <a:chOff x="820678" y="694600"/>
              <a:chExt cx="3045507" cy="5468800"/>
            </a:xfrm>
          </p:grpSpPr>
          <p:sp>
            <p:nvSpPr>
              <p:cNvPr id="52" name="Rectangle: Top Corners Rounded 30"/>
              <p:cNvSpPr/>
              <p:nvPr/>
            </p:nvSpPr>
            <p:spPr>
              <a:xfrm>
                <a:off x="820678" y="694600"/>
                <a:ext cx="3045507" cy="800357"/>
              </a:xfrm>
              <a:prstGeom prst="round2SameRect">
                <a:avLst>
                  <a:gd name="adj1" fmla="val 44477"/>
                  <a:gd name="adj2" fmla="val 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3" name="Rectangle 31"/>
              <p:cNvSpPr/>
              <p:nvPr/>
            </p:nvSpPr>
            <p:spPr>
              <a:xfrm>
                <a:off x="823893" y="2654161"/>
                <a:ext cx="1599824" cy="97447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4" name="Rectangle 32"/>
              <p:cNvSpPr/>
              <p:nvPr/>
            </p:nvSpPr>
            <p:spPr>
              <a:xfrm>
                <a:off x="823893" y="1549864"/>
                <a:ext cx="1599824" cy="105829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5" name="Rectangle 33"/>
              <p:cNvSpPr/>
              <p:nvPr/>
            </p:nvSpPr>
            <p:spPr>
              <a:xfrm>
                <a:off x="823893" y="3673992"/>
                <a:ext cx="1599825" cy="93601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6" name="Rectangle 34"/>
              <p:cNvSpPr/>
              <p:nvPr/>
            </p:nvSpPr>
            <p:spPr>
              <a:xfrm>
                <a:off x="2475793" y="2654161"/>
                <a:ext cx="1387176" cy="9744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7" name="Rectangle 35"/>
              <p:cNvSpPr/>
              <p:nvPr/>
            </p:nvSpPr>
            <p:spPr>
              <a:xfrm>
                <a:off x="2475793" y="2121477"/>
                <a:ext cx="1387176" cy="48268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8" name="Rectangle 36"/>
              <p:cNvSpPr/>
              <p:nvPr/>
            </p:nvSpPr>
            <p:spPr>
              <a:xfrm>
                <a:off x="2475793" y="1549864"/>
                <a:ext cx="1387176" cy="52547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9" name="Rectangle 37"/>
              <p:cNvSpPr/>
              <p:nvPr/>
            </p:nvSpPr>
            <p:spPr>
              <a:xfrm>
                <a:off x="2475793" y="4161103"/>
                <a:ext cx="1387176" cy="44890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0" name="Rectangle 38"/>
              <p:cNvSpPr/>
              <p:nvPr/>
            </p:nvSpPr>
            <p:spPr>
              <a:xfrm>
                <a:off x="2475794" y="3673992"/>
                <a:ext cx="1387177" cy="4489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1" name="Rectangle: Rounded Corners 39"/>
              <p:cNvSpPr/>
              <p:nvPr/>
            </p:nvSpPr>
            <p:spPr>
              <a:xfrm>
                <a:off x="1926865" y="1172671"/>
                <a:ext cx="833132" cy="84276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2" name="Oval 40"/>
              <p:cNvSpPr/>
              <p:nvPr/>
            </p:nvSpPr>
            <p:spPr>
              <a:xfrm>
                <a:off x="2285040" y="956570"/>
                <a:ext cx="116782" cy="11678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3" name="Rectangle: Top Corners Rounded 41"/>
              <p:cNvSpPr/>
              <p:nvPr/>
            </p:nvSpPr>
            <p:spPr>
              <a:xfrm rot="10800000">
                <a:off x="820678" y="5363043"/>
                <a:ext cx="3045507" cy="800357"/>
              </a:xfrm>
              <a:prstGeom prst="round2SameRect">
                <a:avLst>
                  <a:gd name="adj1" fmla="val 38059"/>
                  <a:gd name="adj2" fmla="val 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4" name="Rectangle: Rounded Corners 42"/>
              <p:cNvSpPr/>
              <p:nvPr/>
            </p:nvSpPr>
            <p:spPr>
              <a:xfrm>
                <a:off x="2116487" y="5563286"/>
                <a:ext cx="453888" cy="393710"/>
              </a:xfrm>
              <a:prstGeom prst="roundRect">
                <a:avLst>
                  <a:gd name="adj" fmla="val 24827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5" name="Rectangle 43"/>
              <p:cNvSpPr/>
              <p:nvPr/>
            </p:nvSpPr>
            <p:spPr>
              <a:xfrm>
                <a:off x="2475793" y="4654263"/>
                <a:ext cx="1387176" cy="64941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6" name="Rectangle 44"/>
              <p:cNvSpPr/>
              <p:nvPr/>
            </p:nvSpPr>
            <p:spPr>
              <a:xfrm>
                <a:off x="823893" y="4654263"/>
                <a:ext cx="783079" cy="64941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67" name="Rectangle 45"/>
              <p:cNvSpPr/>
              <p:nvPr/>
            </p:nvSpPr>
            <p:spPr>
              <a:xfrm>
                <a:off x="1655326" y="4654263"/>
                <a:ext cx="768391" cy="64941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8" name="TextBox 4"/>
            <p:cNvSpPr txBox="1"/>
            <p:nvPr/>
          </p:nvSpPr>
          <p:spPr bwMode="auto">
            <a:xfrm>
              <a:off x="3875098" y="2667537"/>
              <a:ext cx="1100581" cy="228676"/>
            </a:xfrm>
            <a:prstGeom prst="rect">
              <a:avLst/>
            </a:prstGeom>
            <a:noFill/>
          </p:spPr>
          <p:txBody>
            <a:bodyPr wrap="square" lIns="160000" tIns="83200" rIns="160000" bIns="83200">
              <a:normAutofit fontScale="550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89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communication</a:t>
              </a:r>
            </a:p>
          </p:txBody>
        </p:sp>
        <p:grpSp>
          <p:nvGrpSpPr>
            <p:cNvPr id="29" name="Group 24"/>
            <p:cNvGrpSpPr/>
            <p:nvPr/>
          </p:nvGrpSpPr>
          <p:grpSpPr>
            <a:xfrm>
              <a:off x="4014747" y="3988866"/>
              <a:ext cx="299485" cy="235994"/>
              <a:chOff x="-1778000" y="4992688"/>
              <a:chExt cx="657225" cy="488950"/>
            </a:xfrm>
            <a:solidFill>
              <a:schemeClr val="bg1"/>
            </a:solidFill>
          </p:grpSpPr>
          <p:sp>
            <p:nvSpPr>
              <p:cNvPr id="48" name="Freeform: Shape 26"/>
              <p:cNvSpPr/>
              <p:nvPr/>
            </p:nvSpPr>
            <p:spPr bwMode="auto">
              <a:xfrm>
                <a:off x="-1536700" y="5202238"/>
                <a:ext cx="180975" cy="73025"/>
              </a:xfrm>
              <a:custGeom>
                <a:avLst/>
                <a:gdLst>
                  <a:gd name="T0" fmla="*/ 58 w 114"/>
                  <a:gd name="T1" fmla="*/ 0 h 46"/>
                  <a:gd name="T2" fmla="*/ 58 w 114"/>
                  <a:gd name="T3" fmla="*/ 0 h 46"/>
                  <a:gd name="T4" fmla="*/ 42 w 114"/>
                  <a:gd name="T5" fmla="*/ 2 h 46"/>
                  <a:gd name="T6" fmla="*/ 28 w 114"/>
                  <a:gd name="T7" fmla="*/ 6 h 46"/>
                  <a:gd name="T8" fmla="*/ 16 w 114"/>
                  <a:gd name="T9" fmla="*/ 14 h 46"/>
                  <a:gd name="T10" fmla="*/ 4 w 114"/>
                  <a:gd name="T11" fmla="*/ 24 h 46"/>
                  <a:gd name="T12" fmla="*/ 4 w 114"/>
                  <a:gd name="T13" fmla="*/ 24 h 46"/>
                  <a:gd name="T14" fmla="*/ 0 w 114"/>
                  <a:gd name="T15" fmla="*/ 28 h 46"/>
                  <a:gd name="T16" fmla="*/ 0 w 114"/>
                  <a:gd name="T17" fmla="*/ 32 h 46"/>
                  <a:gd name="T18" fmla="*/ 0 w 114"/>
                  <a:gd name="T19" fmla="*/ 38 h 46"/>
                  <a:gd name="T20" fmla="*/ 4 w 114"/>
                  <a:gd name="T21" fmla="*/ 42 h 46"/>
                  <a:gd name="T22" fmla="*/ 4 w 114"/>
                  <a:gd name="T23" fmla="*/ 42 h 46"/>
                  <a:gd name="T24" fmla="*/ 8 w 114"/>
                  <a:gd name="T25" fmla="*/ 44 h 46"/>
                  <a:gd name="T26" fmla="*/ 14 w 114"/>
                  <a:gd name="T27" fmla="*/ 46 h 46"/>
                  <a:gd name="T28" fmla="*/ 18 w 114"/>
                  <a:gd name="T29" fmla="*/ 44 h 46"/>
                  <a:gd name="T30" fmla="*/ 22 w 114"/>
                  <a:gd name="T31" fmla="*/ 42 h 46"/>
                  <a:gd name="T32" fmla="*/ 22 w 114"/>
                  <a:gd name="T33" fmla="*/ 42 h 46"/>
                  <a:gd name="T34" fmla="*/ 30 w 114"/>
                  <a:gd name="T35" fmla="*/ 36 h 46"/>
                  <a:gd name="T36" fmla="*/ 38 w 114"/>
                  <a:gd name="T37" fmla="*/ 30 h 46"/>
                  <a:gd name="T38" fmla="*/ 48 w 114"/>
                  <a:gd name="T39" fmla="*/ 28 h 46"/>
                  <a:gd name="T40" fmla="*/ 58 w 114"/>
                  <a:gd name="T41" fmla="*/ 28 h 46"/>
                  <a:gd name="T42" fmla="*/ 58 w 114"/>
                  <a:gd name="T43" fmla="*/ 28 h 46"/>
                  <a:gd name="T44" fmla="*/ 66 w 114"/>
                  <a:gd name="T45" fmla="*/ 28 h 46"/>
                  <a:gd name="T46" fmla="*/ 76 w 114"/>
                  <a:gd name="T47" fmla="*/ 30 h 46"/>
                  <a:gd name="T48" fmla="*/ 84 w 114"/>
                  <a:gd name="T49" fmla="*/ 36 h 46"/>
                  <a:gd name="T50" fmla="*/ 92 w 114"/>
                  <a:gd name="T51" fmla="*/ 42 h 46"/>
                  <a:gd name="T52" fmla="*/ 92 w 114"/>
                  <a:gd name="T53" fmla="*/ 42 h 46"/>
                  <a:gd name="T54" fmla="*/ 96 w 114"/>
                  <a:gd name="T55" fmla="*/ 44 h 46"/>
                  <a:gd name="T56" fmla="*/ 102 w 114"/>
                  <a:gd name="T57" fmla="*/ 46 h 46"/>
                  <a:gd name="T58" fmla="*/ 106 w 114"/>
                  <a:gd name="T59" fmla="*/ 44 h 46"/>
                  <a:gd name="T60" fmla="*/ 110 w 114"/>
                  <a:gd name="T61" fmla="*/ 42 h 46"/>
                  <a:gd name="T62" fmla="*/ 110 w 114"/>
                  <a:gd name="T63" fmla="*/ 42 h 46"/>
                  <a:gd name="T64" fmla="*/ 114 w 114"/>
                  <a:gd name="T65" fmla="*/ 38 h 46"/>
                  <a:gd name="T66" fmla="*/ 114 w 114"/>
                  <a:gd name="T67" fmla="*/ 32 h 46"/>
                  <a:gd name="T68" fmla="*/ 114 w 114"/>
                  <a:gd name="T69" fmla="*/ 28 h 46"/>
                  <a:gd name="T70" fmla="*/ 110 w 114"/>
                  <a:gd name="T71" fmla="*/ 24 h 46"/>
                  <a:gd name="T72" fmla="*/ 110 w 114"/>
                  <a:gd name="T73" fmla="*/ 24 h 46"/>
                  <a:gd name="T74" fmla="*/ 98 w 114"/>
                  <a:gd name="T75" fmla="*/ 14 h 46"/>
                  <a:gd name="T76" fmla="*/ 86 w 114"/>
                  <a:gd name="T77" fmla="*/ 6 h 46"/>
                  <a:gd name="T78" fmla="*/ 72 w 114"/>
                  <a:gd name="T79" fmla="*/ 2 h 46"/>
                  <a:gd name="T80" fmla="*/ 58 w 114"/>
                  <a:gd name="T81" fmla="*/ 0 h 46"/>
                  <a:gd name="T82" fmla="*/ 58 w 114"/>
                  <a:gd name="T8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4" h="46">
                    <a:moveTo>
                      <a:pt x="58" y="0"/>
                    </a:moveTo>
                    <a:lnTo>
                      <a:pt x="58" y="0"/>
                    </a:lnTo>
                    <a:lnTo>
                      <a:pt x="42" y="2"/>
                    </a:lnTo>
                    <a:lnTo>
                      <a:pt x="28" y="6"/>
                    </a:lnTo>
                    <a:lnTo>
                      <a:pt x="16" y="1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8" y="44"/>
                    </a:lnTo>
                    <a:lnTo>
                      <a:pt x="14" y="46"/>
                    </a:lnTo>
                    <a:lnTo>
                      <a:pt x="18" y="44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30" y="36"/>
                    </a:lnTo>
                    <a:lnTo>
                      <a:pt x="38" y="30"/>
                    </a:lnTo>
                    <a:lnTo>
                      <a:pt x="48" y="28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66" y="28"/>
                    </a:lnTo>
                    <a:lnTo>
                      <a:pt x="76" y="30"/>
                    </a:lnTo>
                    <a:lnTo>
                      <a:pt x="84" y="36"/>
                    </a:lnTo>
                    <a:lnTo>
                      <a:pt x="92" y="42"/>
                    </a:lnTo>
                    <a:lnTo>
                      <a:pt x="92" y="42"/>
                    </a:lnTo>
                    <a:lnTo>
                      <a:pt x="96" y="44"/>
                    </a:lnTo>
                    <a:lnTo>
                      <a:pt x="102" y="46"/>
                    </a:lnTo>
                    <a:lnTo>
                      <a:pt x="106" y="44"/>
                    </a:lnTo>
                    <a:lnTo>
                      <a:pt x="110" y="42"/>
                    </a:lnTo>
                    <a:lnTo>
                      <a:pt x="110" y="42"/>
                    </a:lnTo>
                    <a:lnTo>
                      <a:pt x="114" y="38"/>
                    </a:lnTo>
                    <a:lnTo>
                      <a:pt x="114" y="32"/>
                    </a:lnTo>
                    <a:lnTo>
                      <a:pt x="114" y="28"/>
                    </a:lnTo>
                    <a:lnTo>
                      <a:pt x="110" y="24"/>
                    </a:lnTo>
                    <a:lnTo>
                      <a:pt x="110" y="24"/>
                    </a:lnTo>
                    <a:lnTo>
                      <a:pt x="98" y="14"/>
                    </a:lnTo>
                    <a:lnTo>
                      <a:pt x="86" y="6"/>
                    </a:lnTo>
                    <a:lnTo>
                      <a:pt x="72" y="2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9" name="Freeform: Shape 27"/>
              <p:cNvSpPr/>
              <p:nvPr/>
            </p:nvSpPr>
            <p:spPr bwMode="auto">
              <a:xfrm>
                <a:off x="-1597025" y="5119688"/>
                <a:ext cx="301625" cy="95250"/>
              </a:xfrm>
              <a:custGeom>
                <a:avLst/>
                <a:gdLst>
                  <a:gd name="T0" fmla="*/ 96 w 190"/>
                  <a:gd name="T1" fmla="*/ 0 h 60"/>
                  <a:gd name="T2" fmla="*/ 96 w 190"/>
                  <a:gd name="T3" fmla="*/ 0 h 60"/>
                  <a:gd name="T4" fmla="*/ 70 w 190"/>
                  <a:gd name="T5" fmla="*/ 2 h 60"/>
                  <a:gd name="T6" fmla="*/ 58 w 190"/>
                  <a:gd name="T7" fmla="*/ 6 h 60"/>
                  <a:gd name="T8" fmla="*/ 46 w 190"/>
                  <a:gd name="T9" fmla="*/ 10 h 60"/>
                  <a:gd name="T10" fmla="*/ 36 w 190"/>
                  <a:gd name="T11" fmla="*/ 14 h 60"/>
                  <a:gd name="T12" fmla="*/ 24 w 190"/>
                  <a:gd name="T13" fmla="*/ 22 h 60"/>
                  <a:gd name="T14" fmla="*/ 14 w 190"/>
                  <a:gd name="T15" fmla="*/ 28 h 60"/>
                  <a:gd name="T16" fmla="*/ 4 w 190"/>
                  <a:gd name="T17" fmla="*/ 38 h 60"/>
                  <a:gd name="T18" fmla="*/ 4 w 190"/>
                  <a:gd name="T19" fmla="*/ 38 h 60"/>
                  <a:gd name="T20" fmla="*/ 2 w 190"/>
                  <a:gd name="T21" fmla="*/ 42 h 60"/>
                  <a:gd name="T22" fmla="*/ 0 w 190"/>
                  <a:gd name="T23" fmla="*/ 46 h 60"/>
                  <a:gd name="T24" fmla="*/ 2 w 190"/>
                  <a:gd name="T25" fmla="*/ 52 h 60"/>
                  <a:gd name="T26" fmla="*/ 4 w 190"/>
                  <a:gd name="T27" fmla="*/ 56 h 60"/>
                  <a:gd name="T28" fmla="*/ 4 w 190"/>
                  <a:gd name="T29" fmla="*/ 56 h 60"/>
                  <a:gd name="T30" fmla="*/ 8 w 190"/>
                  <a:gd name="T31" fmla="*/ 58 h 60"/>
                  <a:gd name="T32" fmla="*/ 14 w 190"/>
                  <a:gd name="T33" fmla="*/ 60 h 60"/>
                  <a:gd name="T34" fmla="*/ 18 w 190"/>
                  <a:gd name="T35" fmla="*/ 58 h 60"/>
                  <a:gd name="T36" fmla="*/ 22 w 190"/>
                  <a:gd name="T37" fmla="*/ 56 h 60"/>
                  <a:gd name="T38" fmla="*/ 22 w 190"/>
                  <a:gd name="T39" fmla="*/ 56 h 60"/>
                  <a:gd name="T40" fmla="*/ 38 w 190"/>
                  <a:gd name="T41" fmla="*/ 44 h 60"/>
                  <a:gd name="T42" fmla="*/ 56 w 190"/>
                  <a:gd name="T43" fmla="*/ 34 h 60"/>
                  <a:gd name="T44" fmla="*/ 76 w 190"/>
                  <a:gd name="T45" fmla="*/ 28 h 60"/>
                  <a:gd name="T46" fmla="*/ 96 w 190"/>
                  <a:gd name="T47" fmla="*/ 26 h 60"/>
                  <a:gd name="T48" fmla="*/ 96 w 190"/>
                  <a:gd name="T49" fmla="*/ 26 h 60"/>
                  <a:gd name="T50" fmla="*/ 114 w 190"/>
                  <a:gd name="T51" fmla="*/ 28 h 60"/>
                  <a:gd name="T52" fmla="*/ 134 w 190"/>
                  <a:gd name="T53" fmla="*/ 34 h 60"/>
                  <a:gd name="T54" fmla="*/ 152 w 190"/>
                  <a:gd name="T55" fmla="*/ 44 h 60"/>
                  <a:gd name="T56" fmla="*/ 168 w 190"/>
                  <a:gd name="T57" fmla="*/ 56 h 60"/>
                  <a:gd name="T58" fmla="*/ 168 w 190"/>
                  <a:gd name="T59" fmla="*/ 56 h 60"/>
                  <a:gd name="T60" fmla="*/ 172 w 190"/>
                  <a:gd name="T61" fmla="*/ 60 h 60"/>
                  <a:gd name="T62" fmla="*/ 178 w 190"/>
                  <a:gd name="T63" fmla="*/ 60 h 60"/>
                  <a:gd name="T64" fmla="*/ 182 w 190"/>
                  <a:gd name="T65" fmla="*/ 58 h 60"/>
                  <a:gd name="T66" fmla="*/ 186 w 190"/>
                  <a:gd name="T67" fmla="*/ 56 h 60"/>
                  <a:gd name="T68" fmla="*/ 186 w 190"/>
                  <a:gd name="T69" fmla="*/ 56 h 60"/>
                  <a:gd name="T70" fmla="*/ 190 w 190"/>
                  <a:gd name="T71" fmla="*/ 52 h 60"/>
                  <a:gd name="T72" fmla="*/ 190 w 190"/>
                  <a:gd name="T73" fmla="*/ 46 h 60"/>
                  <a:gd name="T74" fmla="*/ 190 w 190"/>
                  <a:gd name="T75" fmla="*/ 42 h 60"/>
                  <a:gd name="T76" fmla="*/ 186 w 190"/>
                  <a:gd name="T77" fmla="*/ 38 h 60"/>
                  <a:gd name="T78" fmla="*/ 186 w 190"/>
                  <a:gd name="T79" fmla="*/ 38 h 60"/>
                  <a:gd name="T80" fmla="*/ 176 w 190"/>
                  <a:gd name="T81" fmla="*/ 28 h 60"/>
                  <a:gd name="T82" fmla="*/ 166 w 190"/>
                  <a:gd name="T83" fmla="*/ 22 h 60"/>
                  <a:gd name="T84" fmla="*/ 156 w 190"/>
                  <a:gd name="T85" fmla="*/ 14 h 60"/>
                  <a:gd name="T86" fmla="*/ 144 w 190"/>
                  <a:gd name="T87" fmla="*/ 10 h 60"/>
                  <a:gd name="T88" fmla="*/ 132 w 190"/>
                  <a:gd name="T89" fmla="*/ 6 h 60"/>
                  <a:gd name="T90" fmla="*/ 120 w 190"/>
                  <a:gd name="T91" fmla="*/ 2 h 60"/>
                  <a:gd name="T92" fmla="*/ 96 w 190"/>
                  <a:gd name="T93" fmla="*/ 0 h 60"/>
                  <a:gd name="T94" fmla="*/ 96 w 190"/>
                  <a:gd name="T9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0" h="60">
                    <a:moveTo>
                      <a:pt x="96" y="0"/>
                    </a:moveTo>
                    <a:lnTo>
                      <a:pt x="96" y="0"/>
                    </a:lnTo>
                    <a:lnTo>
                      <a:pt x="70" y="2"/>
                    </a:lnTo>
                    <a:lnTo>
                      <a:pt x="58" y="6"/>
                    </a:lnTo>
                    <a:lnTo>
                      <a:pt x="46" y="10"/>
                    </a:lnTo>
                    <a:lnTo>
                      <a:pt x="36" y="14"/>
                    </a:lnTo>
                    <a:lnTo>
                      <a:pt x="24" y="22"/>
                    </a:lnTo>
                    <a:lnTo>
                      <a:pt x="14" y="2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2" y="42"/>
                    </a:lnTo>
                    <a:lnTo>
                      <a:pt x="0" y="46"/>
                    </a:lnTo>
                    <a:lnTo>
                      <a:pt x="2" y="52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8" y="58"/>
                    </a:lnTo>
                    <a:lnTo>
                      <a:pt x="14" y="60"/>
                    </a:lnTo>
                    <a:lnTo>
                      <a:pt x="18" y="58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8" y="44"/>
                    </a:lnTo>
                    <a:lnTo>
                      <a:pt x="56" y="34"/>
                    </a:lnTo>
                    <a:lnTo>
                      <a:pt x="76" y="28"/>
                    </a:lnTo>
                    <a:lnTo>
                      <a:pt x="96" y="26"/>
                    </a:lnTo>
                    <a:lnTo>
                      <a:pt x="96" y="26"/>
                    </a:lnTo>
                    <a:lnTo>
                      <a:pt x="114" y="28"/>
                    </a:lnTo>
                    <a:lnTo>
                      <a:pt x="134" y="34"/>
                    </a:lnTo>
                    <a:lnTo>
                      <a:pt x="152" y="44"/>
                    </a:lnTo>
                    <a:lnTo>
                      <a:pt x="168" y="56"/>
                    </a:lnTo>
                    <a:lnTo>
                      <a:pt x="168" y="56"/>
                    </a:lnTo>
                    <a:lnTo>
                      <a:pt x="172" y="60"/>
                    </a:lnTo>
                    <a:lnTo>
                      <a:pt x="178" y="60"/>
                    </a:lnTo>
                    <a:lnTo>
                      <a:pt x="182" y="58"/>
                    </a:lnTo>
                    <a:lnTo>
                      <a:pt x="186" y="56"/>
                    </a:lnTo>
                    <a:lnTo>
                      <a:pt x="186" y="56"/>
                    </a:lnTo>
                    <a:lnTo>
                      <a:pt x="190" y="52"/>
                    </a:lnTo>
                    <a:lnTo>
                      <a:pt x="190" y="46"/>
                    </a:lnTo>
                    <a:lnTo>
                      <a:pt x="190" y="42"/>
                    </a:lnTo>
                    <a:lnTo>
                      <a:pt x="186" y="38"/>
                    </a:lnTo>
                    <a:lnTo>
                      <a:pt x="186" y="38"/>
                    </a:lnTo>
                    <a:lnTo>
                      <a:pt x="176" y="28"/>
                    </a:lnTo>
                    <a:lnTo>
                      <a:pt x="166" y="22"/>
                    </a:lnTo>
                    <a:lnTo>
                      <a:pt x="156" y="14"/>
                    </a:lnTo>
                    <a:lnTo>
                      <a:pt x="144" y="10"/>
                    </a:lnTo>
                    <a:lnTo>
                      <a:pt x="132" y="6"/>
                    </a:lnTo>
                    <a:lnTo>
                      <a:pt x="120" y="2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0" name="Freeform: Shape 28"/>
              <p:cNvSpPr/>
              <p:nvPr/>
            </p:nvSpPr>
            <p:spPr bwMode="auto">
              <a:xfrm>
                <a:off x="-1479550" y="5291138"/>
                <a:ext cx="66675" cy="66675"/>
              </a:xfrm>
              <a:custGeom>
                <a:avLst/>
                <a:gdLst>
                  <a:gd name="T0" fmla="*/ 6 w 42"/>
                  <a:gd name="T1" fmla="*/ 6 h 42"/>
                  <a:gd name="T2" fmla="*/ 6 w 42"/>
                  <a:gd name="T3" fmla="*/ 6 h 42"/>
                  <a:gd name="T4" fmla="*/ 2 w 42"/>
                  <a:gd name="T5" fmla="*/ 12 h 42"/>
                  <a:gd name="T6" fmla="*/ 0 w 42"/>
                  <a:gd name="T7" fmla="*/ 20 h 42"/>
                  <a:gd name="T8" fmla="*/ 2 w 42"/>
                  <a:gd name="T9" fmla="*/ 28 h 42"/>
                  <a:gd name="T10" fmla="*/ 6 w 42"/>
                  <a:gd name="T11" fmla="*/ 36 h 42"/>
                  <a:gd name="T12" fmla="*/ 6 w 42"/>
                  <a:gd name="T13" fmla="*/ 36 h 42"/>
                  <a:gd name="T14" fmla="*/ 14 w 42"/>
                  <a:gd name="T15" fmla="*/ 40 h 42"/>
                  <a:gd name="T16" fmla="*/ 22 w 42"/>
                  <a:gd name="T17" fmla="*/ 42 h 42"/>
                  <a:gd name="T18" fmla="*/ 30 w 42"/>
                  <a:gd name="T19" fmla="*/ 40 h 42"/>
                  <a:gd name="T20" fmla="*/ 36 w 42"/>
                  <a:gd name="T21" fmla="*/ 36 h 42"/>
                  <a:gd name="T22" fmla="*/ 36 w 42"/>
                  <a:gd name="T23" fmla="*/ 36 h 42"/>
                  <a:gd name="T24" fmla="*/ 42 w 42"/>
                  <a:gd name="T25" fmla="*/ 28 h 42"/>
                  <a:gd name="T26" fmla="*/ 42 w 42"/>
                  <a:gd name="T27" fmla="*/ 20 h 42"/>
                  <a:gd name="T28" fmla="*/ 42 w 42"/>
                  <a:gd name="T29" fmla="*/ 12 h 42"/>
                  <a:gd name="T30" fmla="*/ 36 w 42"/>
                  <a:gd name="T31" fmla="*/ 6 h 42"/>
                  <a:gd name="T32" fmla="*/ 36 w 42"/>
                  <a:gd name="T33" fmla="*/ 6 h 42"/>
                  <a:gd name="T34" fmla="*/ 30 w 42"/>
                  <a:gd name="T35" fmla="*/ 0 h 42"/>
                  <a:gd name="T36" fmla="*/ 22 w 42"/>
                  <a:gd name="T37" fmla="*/ 0 h 42"/>
                  <a:gd name="T38" fmla="*/ 14 w 42"/>
                  <a:gd name="T39" fmla="*/ 0 h 42"/>
                  <a:gd name="T40" fmla="*/ 6 w 42"/>
                  <a:gd name="T41" fmla="*/ 6 h 42"/>
                  <a:gd name="T42" fmla="*/ 6 w 42"/>
                  <a:gd name="T43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42">
                    <a:moveTo>
                      <a:pt x="6" y="6"/>
                    </a:moveTo>
                    <a:lnTo>
                      <a:pt x="6" y="6"/>
                    </a:lnTo>
                    <a:lnTo>
                      <a:pt x="2" y="12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4" y="40"/>
                    </a:lnTo>
                    <a:lnTo>
                      <a:pt x="22" y="42"/>
                    </a:lnTo>
                    <a:lnTo>
                      <a:pt x="30" y="40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42" y="28"/>
                    </a:lnTo>
                    <a:lnTo>
                      <a:pt x="42" y="20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1" name="Freeform: Shape 29"/>
              <p:cNvSpPr/>
              <p:nvPr/>
            </p:nvSpPr>
            <p:spPr bwMode="auto">
              <a:xfrm>
                <a:off x="-1778000" y="4992688"/>
                <a:ext cx="657225" cy="488950"/>
              </a:xfrm>
              <a:custGeom>
                <a:avLst/>
                <a:gdLst>
                  <a:gd name="T0" fmla="*/ 28 w 414"/>
                  <a:gd name="T1" fmla="*/ 0 h 308"/>
                  <a:gd name="T2" fmla="*/ 14 w 414"/>
                  <a:gd name="T3" fmla="*/ 2 h 308"/>
                  <a:gd name="T4" fmla="*/ 6 w 414"/>
                  <a:gd name="T5" fmla="*/ 8 h 308"/>
                  <a:gd name="T6" fmla="*/ 2 w 414"/>
                  <a:gd name="T7" fmla="*/ 16 h 308"/>
                  <a:gd name="T8" fmla="*/ 0 w 414"/>
                  <a:gd name="T9" fmla="*/ 282 h 308"/>
                  <a:gd name="T10" fmla="*/ 2 w 414"/>
                  <a:gd name="T11" fmla="*/ 294 h 308"/>
                  <a:gd name="T12" fmla="*/ 8 w 414"/>
                  <a:gd name="T13" fmla="*/ 302 h 308"/>
                  <a:gd name="T14" fmla="*/ 18 w 414"/>
                  <a:gd name="T15" fmla="*/ 308 h 308"/>
                  <a:gd name="T16" fmla="*/ 384 w 414"/>
                  <a:gd name="T17" fmla="*/ 308 h 308"/>
                  <a:gd name="T18" fmla="*/ 398 w 414"/>
                  <a:gd name="T19" fmla="*/ 308 h 308"/>
                  <a:gd name="T20" fmla="*/ 408 w 414"/>
                  <a:gd name="T21" fmla="*/ 302 h 308"/>
                  <a:gd name="T22" fmla="*/ 414 w 414"/>
                  <a:gd name="T23" fmla="*/ 292 h 308"/>
                  <a:gd name="T24" fmla="*/ 414 w 414"/>
                  <a:gd name="T25" fmla="*/ 30 h 308"/>
                  <a:gd name="T26" fmla="*/ 414 w 414"/>
                  <a:gd name="T27" fmla="*/ 16 h 308"/>
                  <a:gd name="T28" fmla="*/ 410 w 414"/>
                  <a:gd name="T29" fmla="*/ 8 h 308"/>
                  <a:gd name="T30" fmla="*/ 400 w 414"/>
                  <a:gd name="T31" fmla="*/ 2 h 308"/>
                  <a:gd name="T32" fmla="*/ 388 w 414"/>
                  <a:gd name="T33" fmla="*/ 0 h 308"/>
                  <a:gd name="T34" fmla="*/ 378 w 414"/>
                  <a:gd name="T35" fmla="*/ 278 h 308"/>
                  <a:gd name="T36" fmla="*/ 376 w 414"/>
                  <a:gd name="T37" fmla="*/ 284 h 308"/>
                  <a:gd name="T38" fmla="*/ 370 w 414"/>
                  <a:gd name="T39" fmla="*/ 284 h 308"/>
                  <a:gd name="T40" fmla="*/ 44 w 414"/>
                  <a:gd name="T41" fmla="*/ 284 h 308"/>
                  <a:gd name="T42" fmla="*/ 36 w 414"/>
                  <a:gd name="T43" fmla="*/ 282 h 308"/>
                  <a:gd name="T44" fmla="*/ 36 w 414"/>
                  <a:gd name="T45" fmla="*/ 32 h 308"/>
                  <a:gd name="T46" fmla="*/ 36 w 414"/>
                  <a:gd name="T47" fmla="*/ 28 h 308"/>
                  <a:gd name="T48" fmla="*/ 44 w 414"/>
                  <a:gd name="T49" fmla="*/ 24 h 308"/>
                  <a:gd name="T50" fmla="*/ 370 w 414"/>
                  <a:gd name="T51" fmla="*/ 24 h 308"/>
                  <a:gd name="T52" fmla="*/ 376 w 414"/>
                  <a:gd name="T53" fmla="*/ 28 h 308"/>
                  <a:gd name="T54" fmla="*/ 378 w 414"/>
                  <a:gd name="T55" fmla="*/ 278 h 308"/>
                  <a:gd name="T56" fmla="*/ 400 w 414"/>
                  <a:gd name="T57" fmla="*/ 174 h 308"/>
                  <a:gd name="T58" fmla="*/ 394 w 414"/>
                  <a:gd name="T59" fmla="*/ 178 h 308"/>
                  <a:gd name="T60" fmla="*/ 392 w 414"/>
                  <a:gd name="T61" fmla="*/ 178 h 308"/>
                  <a:gd name="T62" fmla="*/ 390 w 414"/>
                  <a:gd name="T63" fmla="*/ 136 h 308"/>
                  <a:gd name="T64" fmla="*/ 392 w 414"/>
                  <a:gd name="T65" fmla="*/ 132 h 308"/>
                  <a:gd name="T66" fmla="*/ 394 w 414"/>
                  <a:gd name="T67" fmla="*/ 130 h 308"/>
                  <a:gd name="T68" fmla="*/ 400 w 414"/>
                  <a:gd name="T69" fmla="*/ 136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14" h="308">
                    <a:moveTo>
                      <a:pt x="388" y="0"/>
                    </a:moveTo>
                    <a:lnTo>
                      <a:pt x="28" y="0"/>
                    </a:lnTo>
                    <a:lnTo>
                      <a:pt x="28" y="0"/>
                    </a:lnTo>
                    <a:lnTo>
                      <a:pt x="14" y="2"/>
                    </a:lnTo>
                    <a:lnTo>
                      <a:pt x="10" y="4"/>
                    </a:lnTo>
                    <a:lnTo>
                      <a:pt x="6" y="8"/>
                    </a:lnTo>
                    <a:lnTo>
                      <a:pt x="4" y="12"/>
                    </a:lnTo>
                    <a:lnTo>
                      <a:pt x="2" y="16"/>
                    </a:lnTo>
                    <a:lnTo>
                      <a:pt x="0" y="30"/>
                    </a:lnTo>
                    <a:lnTo>
                      <a:pt x="0" y="282"/>
                    </a:lnTo>
                    <a:lnTo>
                      <a:pt x="0" y="282"/>
                    </a:lnTo>
                    <a:lnTo>
                      <a:pt x="2" y="294"/>
                    </a:lnTo>
                    <a:lnTo>
                      <a:pt x="4" y="298"/>
                    </a:lnTo>
                    <a:lnTo>
                      <a:pt x="8" y="302"/>
                    </a:lnTo>
                    <a:lnTo>
                      <a:pt x="12" y="306"/>
                    </a:lnTo>
                    <a:lnTo>
                      <a:pt x="18" y="308"/>
                    </a:lnTo>
                    <a:lnTo>
                      <a:pt x="32" y="308"/>
                    </a:lnTo>
                    <a:lnTo>
                      <a:pt x="384" y="308"/>
                    </a:lnTo>
                    <a:lnTo>
                      <a:pt x="384" y="308"/>
                    </a:lnTo>
                    <a:lnTo>
                      <a:pt x="398" y="308"/>
                    </a:lnTo>
                    <a:lnTo>
                      <a:pt x="402" y="304"/>
                    </a:lnTo>
                    <a:lnTo>
                      <a:pt x="408" y="302"/>
                    </a:lnTo>
                    <a:lnTo>
                      <a:pt x="410" y="298"/>
                    </a:lnTo>
                    <a:lnTo>
                      <a:pt x="414" y="292"/>
                    </a:lnTo>
                    <a:lnTo>
                      <a:pt x="414" y="280"/>
                    </a:lnTo>
                    <a:lnTo>
                      <a:pt x="414" y="30"/>
                    </a:lnTo>
                    <a:lnTo>
                      <a:pt x="414" y="30"/>
                    </a:lnTo>
                    <a:lnTo>
                      <a:pt x="414" y="16"/>
                    </a:lnTo>
                    <a:lnTo>
                      <a:pt x="412" y="12"/>
                    </a:lnTo>
                    <a:lnTo>
                      <a:pt x="410" y="8"/>
                    </a:lnTo>
                    <a:lnTo>
                      <a:pt x="406" y="4"/>
                    </a:lnTo>
                    <a:lnTo>
                      <a:pt x="400" y="2"/>
                    </a:lnTo>
                    <a:lnTo>
                      <a:pt x="388" y="0"/>
                    </a:lnTo>
                    <a:lnTo>
                      <a:pt x="388" y="0"/>
                    </a:lnTo>
                    <a:close/>
                    <a:moveTo>
                      <a:pt x="378" y="278"/>
                    </a:moveTo>
                    <a:lnTo>
                      <a:pt x="378" y="278"/>
                    </a:lnTo>
                    <a:lnTo>
                      <a:pt x="376" y="280"/>
                    </a:lnTo>
                    <a:lnTo>
                      <a:pt x="376" y="284"/>
                    </a:lnTo>
                    <a:lnTo>
                      <a:pt x="374" y="284"/>
                    </a:lnTo>
                    <a:lnTo>
                      <a:pt x="370" y="284"/>
                    </a:lnTo>
                    <a:lnTo>
                      <a:pt x="44" y="284"/>
                    </a:lnTo>
                    <a:lnTo>
                      <a:pt x="44" y="284"/>
                    </a:lnTo>
                    <a:lnTo>
                      <a:pt x="38" y="284"/>
                    </a:lnTo>
                    <a:lnTo>
                      <a:pt x="36" y="282"/>
                    </a:lnTo>
                    <a:lnTo>
                      <a:pt x="36" y="278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36" y="28"/>
                    </a:lnTo>
                    <a:lnTo>
                      <a:pt x="38" y="26"/>
                    </a:lnTo>
                    <a:lnTo>
                      <a:pt x="44" y="24"/>
                    </a:lnTo>
                    <a:lnTo>
                      <a:pt x="370" y="24"/>
                    </a:lnTo>
                    <a:lnTo>
                      <a:pt x="370" y="24"/>
                    </a:lnTo>
                    <a:lnTo>
                      <a:pt x="376" y="26"/>
                    </a:lnTo>
                    <a:lnTo>
                      <a:pt x="376" y="28"/>
                    </a:lnTo>
                    <a:lnTo>
                      <a:pt x="378" y="32"/>
                    </a:lnTo>
                    <a:lnTo>
                      <a:pt x="378" y="278"/>
                    </a:lnTo>
                    <a:close/>
                    <a:moveTo>
                      <a:pt x="400" y="174"/>
                    </a:moveTo>
                    <a:lnTo>
                      <a:pt x="400" y="174"/>
                    </a:lnTo>
                    <a:lnTo>
                      <a:pt x="398" y="178"/>
                    </a:lnTo>
                    <a:lnTo>
                      <a:pt x="394" y="178"/>
                    </a:lnTo>
                    <a:lnTo>
                      <a:pt x="394" y="178"/>
                    </a:lnTo>
                    <a:lnTo>
                      <a:pt x="392" y="178"/>
                    </a:lnTo>
                    <a:lnTo>
                      <a:pt x="390" y="174"/>
                    </a:lnTo>
                    <a:lnTo>
                      <a:pt x="390" y="136"/>
                    </a:lnTo>
                    <a:lnTo>
                      <a:pt x="390" y="136"/>
                    </a:lnTo>
                    <a:lnTo>
                      <a:pt x="392" y="132"/>
                    </a:lnTo>
                    <a:lnTo>
                      <a:pt x="394" y="130"/>
                    </a:lnTo>
                    <a:lnTo>
                      <a:pt x="394" y="130"/>
                    </a:lnTo>
                    <a:lnTo>
                      <a:pt x="398" y="132"/>
                    </a:lnTo>
                    <a:lnTo>
                      <a:pt x="400" y="136"/>
                    </a:lnTo>
                    <a:lnTo>
                      <a:pt x="40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30" name="TextBox 25"/>
            <p:cNvSpPr txBox="1"/>
            <p:nvPr/>
          </p:nvSpPr>
          <p:spPr bwMode="auto">
            <a:xfrm>
              <a:off x="4332683" y="3961956"/>
              <a:ext cx="573675" cy="331140"/>
            </a:xfrm>
            <a:prstGeom prst="rect">
              <a:avLst/>
            </a:prstGeom>
            <a:noFill/>
          </p:spPr>
          <p:txBody>
            <a:bodyPr wrap="square" lIns="160000" tIns="83200" rIns="160000" bIns="83200">
              <a:normAutofit fontScale="700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177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wifi</a:t>
              </a:r>
            </a:p>
          </p:txBody>
        </p:sp>
        <p:sp>
          <p:nvSpPr>
            <p:cNvPr id="31" name="Freeform: Shape 6"/>
            <p:cNvSpPr/>
            <p:nvPr/>
          </p:nvSpPr>
          <p:spPr bwMode="auto">
            <a:xfrm>
              <a:off x="3221187" y="2400330"/>
              <a:ext cx="465992" cy="392267"/>
            </a:xfrm>
            <a:custGeom>
              <a:avLst/>
              <a:gdLst>
                <a:gd name="T0" fmla="*/ 352 w 380"/>
                <a:gd name="T1" fmla="*/ 228 h 302"/>
                <a:gd name="T2" fmla="*/ 378 w 380"/>
                <a:gd name="T3" fmla="*/ 178 h 302"/>
                <a:gd name="T4" fmla="*/ 378 w 380"/>
                <a:gd name="T5" fmla="*/ 140 h 302"/>
                <a:gd name="T6" fmla="*/ 348 w 380"/>
                <a:gd name="T7" fmla="*/ 90 h 302"/>
                <a:gd name="T8" fmla="*/ 292 w 380"/>
                <a:gd name="T9" fmla="*/ 56 h 302"/>
                <a:gd name="T10" fmla="*/ 258 w 380"/>
                <a:gd name="T11" fmla="*/ 38 h 302"/>
                <a:gd name="T12" fmla="*/ 218 w 380"/>
                <a:gd name="T13" fmla="*/ 14 h 302"/>
                <a:gd name="T14" fmla="*/ 168 w 380"/>
                <a:gd name="T15" fmla="*/ 2 h 302"/>
                <a:gd name="T16" fmla="*/ 120 w 380"/>
                <a:gd name="T17" fmla="*/ 4 h 302"/>
                <a:gd name="T18" fmla="*/ 44 w 380"/>
                <a:gd name="T19" fmla="*/ 34 h 302"/>
                <a:gd name="T20" fmla="*/ 12 w 380"/>
                <a:gd name="T21" fmla="*/ 70 h 302"/>
                <a:gd name="T22" fmla="*/ 2 w 380"/>
                <a:gd name="T23" fmla="*/ 102 h 302"/>
                <a:gd name="T24" fmla="*/ 2 w 380"/>
                <a:gd name="T25" fmla="*/ 132 h 302"/>
                <a:gd name="T26" fmla="*/ 30 w 380"/>
                <a:gd name="T27" fmla="*/ 182 h 302"/>
                <a:gd name="T28" fmla="*/ 8 w 380"/>
                <a:gd name="T29" fmla="*/ 242 h 302"/>
                <a:gd name="T30" fmla="*/ 8 w 380"/>
                <a:gd name="T31" fmla="*/ 248 h 302"/>
                <a:gd name="T32" fmla="*/ 12 w 380"/>
                <a:gd name="T33" fmla="*/ 248 h 302"/>
                <a:gd name="T34" fmla="*/ 104 w 380"/>
                <a:gd name="T35" fmla="*/ 222 h 302"/>
                <a:gd name="T36" fmla="*/ 142 w 380"/>
                <a:gd name="T37" fmla="*/ 252 h 302"/>
                <a:gd name="T38" fmla="*/ 192 w 380"/>
                <a:gd name="T39" fmla="*/ 272 h 302"/>
                <a:gd name="T40" fmla="*/ 230 w 380"/>
                <a:gd name="T41" fmla="*/ 276 h 302"/>
                <a:gd name="T42" fmla="*/ 376 w 380"/>
                <a:gd name="T43" fmla="*/ 302 h 302"/>
                <a:gd name="T44" fmla="*/ 376 w 380"/>
                <a:gd name="T45" fmla="*/ 302 h 302"/>
                <a:gd name="T46" fmla="*/ 380 w 380"/>
                <a:gd name="T47" fmla="*/ 296 h 302"/>
                <a:gd name="T48" fmla="*/ 274 w 380"/>
                <a:gd name="T49" fmla="*/ 252 h 302"/>
                <a:gd name="T50" fmla="*/ 250 w 380"/>
                <a:gd name="T51" fmla="*/ 256 h 302"/>
                <a:gd name="T52" fmla="*/ 204 w 380"/>
                <a:gd name="T53" fmla="*/ 256 h 302"/>
                <a:gd name="T54" fmla="*/ 138 w 380"/>
                <a:gd name="T55" fmla="*/ 228 h 302"/>
                <a:gd name="T56" fmla="*/ 106 w 380"/>
                <a:gd name="T57" fmla="*/ 190 h 302"/>
                <a:gd name="T58" fmla="*/ 100 w 380"/>
                <a:gd name="T59" fmla="*/ 160 h 302"/>
                <a:gd name="T60" fmla="*/ 102 w 380"/>
                <a:gd name="T61" fmla="*/ 140 h 302"/>
                <a:gd name="T62" fmla="*/ 122 w 380"/>
                <a:gd name="T63" fmla="*/ 106 h 302"/>
                <a:gd name="T64" fmla="*/ 180 w 380"/>
                <a:gd name="T65" fmla="*/ 70 h 302"/>
                <a:gd name="T66" fmla="*/ 230 w 380"/>
                <a:gd name="T67" fmla="*/ 62 h 302"/>
                <a:gd name="T68" fmla="*/ 304 w 380"/>
                <a:gd name="T69" fmla="*/ 80 h 302"/>
                <a:gd name="T70" fmla="*/ 352 w 380"/>
                <a:gd name="T71" fmla="*/ 122 h 302"/>
                <a:gd name="T72" fmla="*/ 360 w 380"/>
                <a:gd name="T73" fmla="*/ 150 h 302"/>
                <a:gd name="T74" fmla="*/ 360 w 380"/>
                <a:gd name="T75" fmla="*/ 176 h 302"/>
                <a:gd name="T76" fmla="*/ 336 w 380"/>
                <a:gd name="T77" fmla="*/ 218 h 302"/>
                <a:gd name="T78" fmla="*/ 350 w 380"/>
                <a:gd name="T79" fmla="*/ 274 h 302"/>
                <a:gd name="T80" fmla="*/ 230 w 380"/>
                <a:gd name="T81" fmla="*/ 144 h 302"/>
                <a:gd name="T82" fmla="*/ 248 w 380"/>
                <a:gd name="T83" fmla="*/ 156 h 302"/>
                <a:gd name="T84" fmla="*/ 248 w 380"/>
                <a:gd name="T85" fmla="*/ 170 h 302"/>
                <a:gd name="T86" fmla="*/ 230 w 380"/>
                <a:gd name="T87" fmla="*/ 182 h 302"/>
                <a:gd name="T88" fmla="*/ 216 w 380"/>
                <a:gd name="T89" fmla="*/ 176 h 302"/>
                <a:gd name="T90" fmla="*/ 212 w 380"/>
                <a:gd name="T91" fmla="*/ 162 h 302"/>
                <a:gd name="T92" fmla="*/ 222 w 380"/>
                <a:gd name="T93" fmla="*/ 146 h 302"/>
                <a:gd name="T94" fmla="*/ 168 w 380"/>
                <a:gd name="T95" fmla="*/ 144 h 302"/>
                <a:gd name="T96" fmla="*/ 180 w 380"/>
                <a:gd name="T97" fmla="*/ 150 h 302"/>
                <a:gd name="T98" fmla="*/ 186 w 380"/>
                <a:gd name="T99" fmla="*/ 162 h 302"/>
                <a:gd name="T100" fmla="*/ 174 w 380"/>
                <a:gd name="T101" fmla="*/ 180 h 302"/>
                <a:gd name="T102" fmla="*/ 160 w 380"/>
                <a:gd name="T103" fmla="*/ 180 h 302"/>
                <a:gd name="T104" fmla="*/ 148 w 380"/>
                <a:gd name="T105" fmla="*/ 162 h 302"/>
                <a:gd name="T106" fmla="*/ 154 w 380"/>
                <a:gd name="T107" fmla="*/ 150 h 302"/>
                <a:gd name="T108" fmla="*/ 168 w 380"/>
                <a:gd name="T109" fmla="*/ 144 h 302"/>
                <a:gd name="T110" fmla="*/ 306 w 380"/>
                <a:gd name="T111" fmla="*/ 146 h 302"/>
                <a:gd name="T112" fmla="*/ 318 w 380"/>
                <a:gd name="T113" fmla="*/ 162 h 302"/>
                <a:gd name="T114" fmla="*/ 312 w 380"/>
                <a:gd name="T115" fmla="*/ 176 h 302"/>
                <a:gd name="T116" fmla="*/ 300 w 380"/>
                <a:gd name="T117" fmla="*/ 182 h 302"/>
                <a:gd name="T118" fmla="*/ 282 w 380"/>
                <a:gd name="T119" fmla="*/ 170 h 302"/>
                <a:gd name="T120" fmla="*/ 282 w 380"/>
                <a:gd name="T121" fmla="*/ 156 h 302"/>
                <a:gd name="T122" fmla="*/ 300 w 380"/>
                <a:gd name="T123" fmla="*/ 14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0" h="302">
                  <a:moveTo>
                    <a:pt x="380" y="296"/>
                  </a:moveTo>
                  <a:lnTo>
                    <a:pt x="352" y="228"/>
                  </a:lnTo>
                  <a:lnTo>
                    <a:pt x="352" y="228"/>
                  </a:lnTo>
                  <a:lnTo>
                    <a:pt x="364" y="212"/>
                  </a:lnTo>
                  <a:lnTo>
                    <a:pt x="372" y="196"/>
                  </a:lnTo>
                  <a:lnTo>
                    <a:pt x="378" y="178"/>
                  </a:lnTo>
                  <a:lnTo>
                    <a:pt x="380" y="160"/>
                  </a:lnTo>
                  <a:lnTo>
                    <a:pt x="380" y="160"/>
                  </a:lnTo>
                  <a:lnTo>
                    <a:pt x="378" y="140"/>
                  </a:lnTo>
                  <a:lnTo>
                    <a:pt x="372" y="122"/>
                  </a:lnTo>
                  <a:lnTo>
                    <a:pt x="362" y="106"/>
                  </a:lnTo>
                  <a:lnTo>
                    <a:pt x="348" y="90"/>
                  </a:lnTo>
                  <a:lnTo>
                    <a:pt x="332" y="76"/>
                  </a:lnTo>
                  <a:lnTo>
                    <a:pt x="314" y="64"/>
                  </a:lnTo>
                  <a:lnTo>
                    <a:pt x="292" y="56"/>
                  </a:lnTo>
                  <a:lnTo>
                    <a:pt x="270" y="48"/>
                  </a:lnTo>
                  <a:lnTo>
                    <a:pt x="270" y="48"/>
                  </a:lnTo>
                  <a:lnTo>
                    <a:pt x="258" y="38"/>
                  </a:lnTo>
                  <a:lnTo>
                    <a:pt x="246" y="30"/>
                  </a:lnTo>
                  <a:lnTo>
                    <a:pt x="232" y="20"/>
                  </a:lnTo>
                  <a:lnTo>
                    <a:pt x="218" y="14"/>
                  </a:lnTo>
                  <a:lnTo>
                    <a:pt x="202" y="8"/>
                  </a:lnTo>
                  <a:lnTo>
                    <a:pt x="184" y="4"/>
                  </a:lnTo>
                  <a:lnTo>
                    <a:pt x="168" y="2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20" y="4"/>
                  </a:lnTo>
                  <a:lnTo>
                    <a:pt x="92" y="10"/>
                  </a:lnTo>
                  <a:lnTo>
                    <a:pt x="66" y="20"/>
                  </a:lnTo>
                  <a:lnTo>
                    <a:pt x="44" y="34"/>
                  </a:lnTo>
                  <a:lnTo>
                    <a:pt x="26" y="50"/>
                  </a:lnTo>
                  <a:lnTo>
                    <a:pt x="18" y="60"/>
                  </a:lnTo>
                  <a:lnTo>
                    <a:pt x="12" y="70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2" y="10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" y="132"/>
                  </a:lnTo>
                  <a:lnTo>
                    <a:pt x="8" y="150"/>
                  </a:lnTo>
                  <a:lnTo>
                    <a:pt x="18" y="166"/>
                  </a:lnTo>
                  <a:lnTo>
                    <a:pt x="30" y="182"/>
                  </a:lnTo>
                  <a:lnTo>
                    <a:pt x="32" y="184"/>
                  </a:lnTo>
                  <a:lnTo>
                    <a:pt x="8" y="242"/>
                  </a:lnTo>
                  <a:lnTo>
                    <a:pt x="8" y="242"/>
                  </a:lnTo>
                  <a:lnTo>
                    <a:pt x="8" y="246"/>
                  </a:lnTo>
                  <a:lnTo>
                    <a:pt x="8" y="248"/>
                  </a:lnTo>
                  <a:lnTo>
                    <a:pt x="8" y="248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02" y="220"/>
                  </a:lnTo>
                  <a:lnTo>
                    <a:pt x="104" y="222"/>
                  </a:lnTo>
                  <a:lnTo>
                    <a:pt x="104" y="222"/>
                  </a:lnTo>
                  <a:lnTo>
                    <a:pt x="114" y="232"/>
                  </a:lnTo>
                  <a:lnTo>
                    <a:pt x="128" y="244"/>
                  </a:lnTo>
                  <a:lnTo>
                    <a:pt x="142" y="252"/>
                  </a:lnTo>
                  <a:lnTo>
                    <a:pt x="158" y="260"/>
                  </a:lnTo>
                  <a:lnTo>
                    <a:pt x="174" y="268"/>
                  </a:lnTo>
                  <a:lnTo>
                    <a:pt x="192" y="272"/>
                  </a:lnTo>
                  <a:lnTo>
                    <a:pt x="210" y="274"/>
                  </a:lnTo>
                  <a:lnTo>
                    <a:pt x="230" y="276"/>
                  </a:lnTo>
                  <a:lnTo>
                    <a:pt x="230" y="276"/>
                  </a:lnTo>
                  <a:lnTo>
                    <a:pt x="252" y="274"/>
                  </a:lnTo>
                  <a:lnTo>
                    <a:pt x="274" y="27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80" y="300"/>
                  </a:lnTo>
                  <a:lnTo>
                    <a:pt x="380" y="300"/>
                  </a:lnTo>
                  <a:lnTo>
                    <a:pt x="380" y="296"/>
                  </a:lnTo>
                  <a:lnTo>
                    <a:pt x="380" y="296"/>
                  </a:lnTo>
                  <a:close/>
                  <a:moveTo>
                    <a:pt x="278" y="254"/>
                  </a:moveTo>
                  <a:lnTo>
                    <a:pt x="274" y="252"/>
                  </a:lnTo>
                  <a:lnTo>
                    <a:pt x="270" y="252"/>
                  </a:lnTo>
                  <a:lnTo>
                    <a:pt x="270" y="252"/>
                  </a:lnTo>
                  <a:lnTo>
                    <a:pt x="250" y="256"/>
                  </a:lnTo>
                  <a:lnTo>
                    <a:pt x="230" y="258"/>
                  </a:lnTo>
                  <a:lnTo>
                    <a:pt x="230" y="258"/>
                  </a:lnTo>
                  <a:lnTo>
                    <a:pt x="204" y="256"/>
                  </a:lnTo>
                  <a:lnTo>
                    <a:pt x="180" y="250"/>
                  </a:lnTo>
                  <a:lnTo>
                    <a:pt x="158" y="240"/>
                  </a:lnTo>
                  <a:lnTo>
                    <a:pt x="138" y="228"/>
                  </a:lnTo>
                  <a:lnTo>
                    <a:pt x="122" y="214"/>
                  </a:lnTo>
                  <a:lnTo>
                    <a:pt x="110" y="198"/>
                  </a:lnTo>
                  <a:lnTo>
                    <a:pt x="106" y="190"/>
                  </a:lnTo>
                  <a:lnTo>
                    <a:pt x="102" y="180"/>
                  </a:lnTo>
                  <a:lnTo>
                    <a:pt x="100" y="170"/>
                  </a:lnTo>
                  <a:lnTo>
                    <a:pt x="100" y="160"/>
                  </a:lnTo>
                  <a:lnTo>
                    <a:pt x="100" y="160"/>
                  </a:lnTo>
                  <a:lnTo>
                    <a:pt x="100" y="150"/>
                  </a:lnTo>
                  <a:lnTo>
                    <a:pt x="102" y="140"/>
                  </a:lnTo>
                  <a:lnTo>
                    <a:pt x="106" y="132"/>
                  </a:lnTo>
                  <a:lnTo>
                    <a:pt x="110" y="122"/>
                  </a:lnTo>
                  <a:lnTo>
                    <a:pt x="122" y="106"/>
                  </a:lnTo>
                  <a:lnTo>
                    <a:pt x="138" y="92"/>
                  </a:lnTo>
                  <a:lnTo>
                    <a:pt x="158" y="80"/>
                  </a:lnTo>
                  <a:lnTo>
                    <a:pt x="180" y="70"/>
                  </a:lnTo>
                  <a:lnTo>
                    <a:pt x="204" y="64"/>
                  </a:lnTo>
                  <a:lnTo>
                    <a:pt x="230" y="62"/>
                  </a:lnTo>
                  <a:lnTo>
                    <a:pt x="230" y="62"/>
                  </a:lnTo>
                  <a:lnTo>
                    <a:pt x="256" y="64"/>
                  </a:lnTo>
                  <a:lnTo>
                    <a:pt x="282" y="70"/>
                  </a:lnTo>
                  <a:lnTo>
                    <a:pt x="304" y="80"/>
                  </a:lnTo>
                  <a:lnTo>
                    <a:pt x="324" y="92"/>
                  </a:lnTo>
                  <a:lnTo>
                    <a:pt x="340" y="106"/>
                  </a:lnTo>
                  <a:lnTo>
                    <a:pt x="352" y="122"/>
                  </a:lnTo>
                  <a:lnTo>
                    <a:pt x="356" y="132"/>
                  </a:lnTo>
                  <a:lnTo>
                    <a:pt x="358" y="140"/>
                  </a:lnTo>
                  <a:lnTo>
                    <a:pt x="360" y="150"/>
                  </a:lnTo>
                  <a:lnTo>
                    <a:pt x="362" y="160"/>
                  </a:lnTo>
                  <a:lnTo>
                    <a:pt x="362" y="160"/>
                  </a:lnTo>
                  <a:lnTo>
                    <a:pt x="360" y="176"/>
                  </a:lnTo>
                  <a:lnTo>
                    <a:pt x="354" y="190"/>
                  </a:lnTo>
                  <a:lnTo>
                    <a:pt x="348" y="204"/>
                  </a:lnTo>
                  <a:lnTo>
                    <a:pt x="336" y="218"/>
                  </a:lnTo>
                  <a:lnTo>
                    <a:pt x="330" y="224"/>
                  </a:lnTo>
                  <a:lnTo>
                    <a:pt x="334" y="234"/>
                  </a:lnTo>
                  <a:lnTo>
                    <a:pt x="350" y="274"/>
                  </a:lnTo>
                  <a:lnTo>
                    <a:pt x="278" y="254"/>
                  </a:lnTo>
                  <a:close/>
                  <a:moveTo>
                    <a:pt x="230" y="144"/>
                  </a:moveTo>
                  <a:lnTo>
                    <a:pt x="230" y="144"/>
                  </a:lnTo>
                  <a:lnTo>
                    <a:pt x="238" y="146"/>
                  </a:lnTo>
                  <a:lnTo>
                    <a:pt x="244" y="150"/>
                  </a:lnTo>
                  <a:lnTo>
                    <a:pt x="248" y="156"/>
                  </a:lnTo>
                  <a:lnTo>
                    <a:pt x="248" y="162"/>
                  </a:lnTo>
                  <a:lnTo>
                    <a:pt x="248" y="162"/>
                  </a:lnTo>
                  <a:lnTo>
                    <a:pt x="248" y="170"/>
                  </a:lnTo>
                  <a:lnTo>
                    <a:pt x="244" y="176"/>
                  </a:lnTo>
                  <a:lnTo>
                    <a:pt x="238" y="180"/>
                  </a:lnTo>
                  <a:lnTo>
                    <a:pt x="230" y="182"/>
                  </a:lnTo>
                  <a:lnTo>
                    <a:pt x="230" y="182"/>
                  </a:lnTo>
                  <a:lnTo>
                    <a:pt x="222" y="180"/>
                  </a:lnTo>
                  <a:lnTo>
                    <a:pt x="216" y="176"/>
                  </a:lnTo>
                  <a:lnTo>
                    <a:pt x="212" y="170"/>
                  </a:lnTo>
                  <a:lnTo>
                    <a:pt x="212" y="162"/>
                  </a:lnTo>
                  <a:lnTo>
                    <a:pt x="212" y="162"/>
                  </a:lnTo>
                  <a:lnTo>
                    <a:pt x="212" y="156"/>
                  </a:lnTo>
                  <a:lnTo>
                    <a:pt x="216" y="150"/>
                  </a:lnTo>
                  <a:lnTo>
                    <a:pt x="222" y="146"/>
                  </a:lnTo>
                  <a:lnTo>
                    <a:pt x="230" y="144"/>
                  </a:lnTo>
                  <a:lnTo>
                    <a:pt x="230" y="144"/>
                  </a:lnTo>
                  <a:close/>
                  <a:moveTo>
                    <a:pt x="168" y="144"/>
                  </a:moveTo>
                  <a:lnTo>
                    <a:pt x="168" y="144"/>
                  </a:lnTo>
                  <a:lnTo>
                    <a:pt x="174" y="146"/>
                  </a:lnTo>
                  <a:lnTo>
                    <a:pt x="180" y="150"/>
                  </a:lnTo>
                  <a:lnTo>
                    <a:pt x="184" y="156"/>
                  </a:lnTo>
                  <a:lnTo>
                    <a:pt x="186" y="162"/>
                  </a:lnTo>
                  <a:lnTo>
                    <a:pt x="186" y="162"/>
                  </a:lnTo>
                  <a:lnTo>
                    <a:pt x="184" y="170"/>
                  </a:lnTo>
                  <a:lnTo>
                    <a:pt x="180" y="176"/>
                  </a:lnTo>
                  <a:lnTo>
                    <a:pt x="174" y="180"/>
                  </a:lnTo>
                  <a:lnTo>
                    <a:pt x="168" y="182"/>
                  </a:lnTo>
                  <a:lnTo>
                    <a:pt x="168" y="182"/>
                  </a:lnTo>
                  <a:lnTo>
                    <a:pt x="160" y="180"/>
                  </a:lnTo>
                  <a:lnTo>
                    <a:pt x="154" y="176"/>
                  </a:lnTo>
                  <a:lnTo>
                    <a:pt x="150" y="17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0" y="156"/>
                  </a:lnTo>
                  <a:lnTo>
                    <a:pt x="154" y="150"/>
                  </a:lnTo>
                  <a:lnTo>
                    <a:pt x="160" y="146"/>
                  </a:lnTo>
                  <a:lnTo>
                    <a:pt x="168" y="144"/>
                  </a:lnTo>
                  <a:lnTo>
                    <a:pt x="168" y="144"/>
                  </a:lnTo>
                  <a:close/>
                  <a:moveTo>
                    <a:pt x="300" y="144"/>
                  </a:moveTo>
                  <a:lnTo>
                    <a:pt x="300" y="144"/>
                  </a:lnTo>
                  <a:lnTo>
                    <a:pt x="306" y="146"/>
                  </a:lnTo>
                  <a:lnTo>
                    <a:pt x="312" y="150"/>
                  </a:lnTo>
                  <a:lnTo>
                    <a:pt x="316" y="156"/>
                  </a:lnTo>
                  <a:lnTo>
                    <a:pt x="318" y="162"/>
                  </a:lnTo>
                  <a:lnTo>
                    <a:pt x="318" y="162"/>
                  </a:lnTo>
                  <a:lnTo>
                    <a:pt x="316" y="170"/>
                  </a:lnTo>
                  <a:lnTo>
                    <a:pt x="312" y="176"/>
                  </a:lnTo>
                  <a:lnTo>
                    <a:pt x="306" y="180"/>
                  </a:lnTo>
                  <a:lnTo>
                    <a:pt x="300" y="182"/>
                  </a:lnTo>
                  <a:lnTo>
                    <a:pt x="300" y="182"/>
                  </a:lnTo>
                  <a:lnTo>
                    <a:pt x="292" y="180"/>
                  </a:lnTo>
                  <a:lnTo>
                    <a:pt x="286" y="176"/>
                  </a:lnTo>
                  <a:lnTo>
                    <a:pt x="282" y="170"/>
                  </a:lnTo>
                  <a:lnTo>
                    <a:pt x="280" y="162"/>
                  </a:lnTo>
                  <a:lnTo>
                    <a:pt x="280" y="162"/>
                  </a:lnTo>
                  <a:lnTo>
                    <a:pt x="282" y="156"/>
                  </a:lnTo>
                  <a:lnTo>
                    <a:pt x="286" y="150"/>
                  </a:lnTo>
                  <a:lnTo>
                    <a:pt x="292" y="146"/>
                  </a:lnTo>
                  <a:lnTo>
                    <a:pt x="300" y="144"/>
                  </a:lnTo>
                  <a:lnTo>
                    <a:pt x="300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2" name="TextBox 7"/>
            <p:cNvSpPr txBox="1"/>
            <p:nvPr/>
          </p:nvSpPr>
          <p:spPr bwMode="auto">
            <a:xfrm>
              <a:off x="2522193" y="2439529"/>
              <a:ext cx="784104" cy="269584"/>
            </a:xfrm>
            <a:prstGeom prst="rect">
              <a:avLst/>
            </a:prstGeom>
            <a:noFill/>
          </p:spPr>
          <p:txBody>
            <a:bodyPr wrap="square" lIns="160000" tIns="83200" rIns="160000" bIns="83200">
              <a:normAutofit fontScale="6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124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massage</a:t>
              </a:r>
            </a:p>
          </p:txBody>
        </p:sp>
        <p:sp>
          <p:nvSpPr>
            <p:cNvPr id="33" name="TextBox 8"/>
            <p:cNvSpPr txBox="1"/>
            <p:nvPr/>
          </p:nvSpPr>
          <p:spPr bwMode="auto">
            <a:xfrm>
              <a:off x="3908428" y="2147010"/>
              <a:ext cx="1033920" cy="331140"/>
            </a:xfrm>
            <a:prstGeom prst="rect">
              <a:avLst/>
            </a:prstGeom>
            <a:noFill/>
          </p:spPr>
          <p:txBody>
            <a:bodyPr wrap="square" lIns="160000" tIns="83200" rIns="160000" bIns="83200">
              <a:normAutofit fontScale="700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1775" dirty="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10 : 23 : 50</a:t>
              </a:r>
            </a:p>
          </p:txBody>
        </p:sp>
        <p:sp>
          <p:nvSpPr>
            <p:cNvPr id="34" name="TextBox 9"/>
            <p:cNvSpPr txBox="1"/>
            <p:nvPr/>
          </p:nvSpPr>
          <p:spPr bwMode="auto">
            <a:xfrm>
              <a:off x="3894241" y="4473116"/>
              <a:ext cx="1062297" cy="822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>
              <a:normAutofit fontScale="9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/>
              <a:r>
                <a:rPr lang="en-US" altLang="ko-KR" sz="35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Design inspiration </a:t>
              </a:r>
              <a:br>
                <a:rPr lang="en-US" altLang="ko-KR" sz="35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</a:br>
              <a:r>
                <a:rPr lang="en-US" altLang="ko-KR" sz="35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for presentation</a:t>
              </a:r>
            </a:p>
          </p:txBody>
        </p:sp>
        <p:sp>
          <p:nvSpPr>
            <p:cNvPr id="35" name="Freeform: Shape 10"/>
            <p:cNvSpPr/>
            <p:nvPr/>
          </p:nvSpPr>
          <p:spPr bwMode="auto">
            <a:xfrm>
              <a:off x="2634616" y="4113076"/>
              <a:ext cx="464674" cy="357509"/>
            </a:xfrm>
            <a:custGeom>
              <a:avLst/>
              <a:gdLst>
                <a:gd name="T0" fmla="*/ 380 w 402"/>
                <a:gd name="T1" fmla="*/ 30 h 292"/>
                <a:gd name="T2" fmla="*/ 378 w 402"/>
                <a:gd name="T3" fmla="*/ 18 h 292"/>
                <a:gd name="T4" fmla="*/ 362 w 402"/>
                <a:gd name="T5" fmla="*/ 2 h 292"/>
                <a:gd name="T6" fmla="*/ 48 w 402"/>
                <a:gd name="T7" fmla="*/ 0 h 292"/>
                <a:gd name="T8" fmla="*/ 38 w 402"/>
                <a:gd name="T9" fmla="*/ 2 h 292"/>
                <a:gd name="T10" fmla="*/ 22 w 402"/>
                <a:gd name="T11" fmla="*/ 18 h 292"/>
                <a:gd name="T12" fmla="*/ 20 w 402"/>
                <a:gd name="T13" fmla="*/ 250 h 292"/>
                <a:gd name="T14" fmla="*/ 0 w 402"/>
                <a:gd name="T15" fmla="*/ 262 h 292"/>
                <a:gd name="T16" fmla="*/ 2 w 402"/>
                <a:gd name="T17" fmla="*/ 274 h 292"/>
                <a:gd name="T18" fmla="*/ 16 w 402"/>
                <a:gd name="T19" fmla="*/ 290 h 292"/>
                <a:gd name="T20" fmla="*/ 28 w 402"/>
                <a:gd name="T21" fmla="*/ 292 h 292"/>
                <a:gd name="T22" fmla="*/ 374 w 402"/>
                <a:gd name="T23" fmla="*/ 292 h 292"/>
                <a:gd name="T24" fmla="*/ 384 w 402"/>
                <a:gd name="T25" fmla="*/ 290 h 292"/>
                <a:gd name="T26" fmla="*/ 400 w 402"/>
                <a:gd name="T27" fmla="*/ 274 h 292"/>
                <a:gd name="T28" fmla="*/ 402 w 402"/>
                <a:gd name="T29" fmla="*/ 250 h 292"/>
                <a:gd name="T30" fmla="*/ 222 w 402"/>
                <a:gd name="T31" fmla="*/ 276 h 292"/>
                <a:gd name="T32" fmla="*/ 174 w 402"/>
                <a:gd name="T33" fmla="*/ 276 h 292"/>
                <a:gd name="T34" fmla="*/ 168 w 402"/>
                <a:gd name="T35" fmla="*/ 274 h 292"/>
                <a:gd name="T36" fmla="*/ 166 w 402"/>
                <a:gd name="T37" fmla="*/ 268 h 292"/>
                <a:gd name="T38" fmla="*/ 166 w 402"/>
                <a:gd name="T39" fmla="*/ 264 h 292"/>
                <a:gd name="T40" fmla="*/ 170 w 402"/>
                <a:gd name="T41" fmla="*/ 260 h 292"/>
                <a:gd name="T42" fmla="*/ 222 w 402"/>
                <a:gd name="T43" fmla="*/ 260 h 292"/>
                <a:gd name="T44" fmla="*/ 224 w 402"/>
                <a:gd name="T45" fmla="*/ 260 h 292"/>
                <a:gd name="T46" fmla="*/ 228 w 402"/>
                <a:gd name="T47" fmla="*/ 264 h 292"/>
                <a:gd name="T48" fmla="*/ 230 w 402"/>
                <a:gd name="T49" fmla="*/ 268 h 292"/>
                <a:gd name="T50" fmla="*/ 226 w 402"/>
                <a:gd name="T51" fmla="*/ 274 h 292"/>
                <a:gd name="T52" fmla="*/ 222 w 402"/>
                <a:gd name="T53" fmla="*/ 276 h 292"/>
                <a:gd name="T54" fmla="*/ 354 w 402"/>
                <a:gd name="T55" fmla="*/ 216 h 292"/>
                <a:gd name="T56" fmla="*/ 354 w 402"/>
                <a:gd name="T57" fmla="*/ 220 h 292"/>
                <a:gd name="T58" fmla="*/ 348 w 402"/>
                <a:gd name="T59" fmla="*/ 228 h 292"/>
                <a:gd name="T60" fmla="*/ 56 w 402"/>
                <a:gd name="T61" fmla="*/ 228 h 292"/>
                <a:gd name="T62" fmla="*/ 50 w 402"/>
                <a:gd name="T63" fmla="*/ 228 h 292"/>
                <a:gd name="T64" fmla="*/ 44 w 402"/>
                <a:gd name="T65" fmla="*/ 220 h 292"/>
                <a:gd name="T66" fmla="*/ 44 w 402"/>
                <a:gd name="T67" fmla="*/ 40 h 292"/>
                <a:gd name="T68" fmla="*/ 44 w 402"/>
                <a:gd name="T69" fmla="*/ 34 h 292"/>
                <a:gd name="T70" fmla="*/ 50 w 402"/>
                <a:gd name="T71" fmla="*/ 28 h 292"/>
                <a:gd name="T72" fmla="*/ 342 w 402"/>
                <a:gd name="T73" fmla="*/ 26 h 292"/>
                <a:gd name="T74" fmla="*/ 348 w 402"/>
                <a:gd name="T75" fmla="*/ 28 h 292"/>
                <a:gd name="T76" fmla="*/ 354 w 402"/>
                <a:gd name="T77" fmla="*/ 34 h 292"/>
                <a:gd name="T78" fmla="*/ 354 w 402"/>
                <a:gd name="T79" fmla="*/ 216 h 292"/>
                <a:gd name="T80" fmla="*/ 112 w 402"/>
                <a:gd name="T81" fmla="*/ 110 h 292"/>
                <a:gd name="T82" fmla="*/ 72 w 402"/>
                <a:gd name="T83" fmla="*/ 56 h 292"/>
                <a:gd name="T84" fmla="*/ 126 w 402"/>
                <a:gd name="T85" fmla="*/ 98 h 292"/>
                <a:gd name="T86" fmla="*/ 160 w 402"/>
                <a:gd name="T87" fmla="*/ 15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2" h="292">
                  <a:moveTo>
                    <a:pt x="380" y="250"/>
                  </a:moveTo>
                  <a:lnTo>
                    <a:pt x="380" y="30"/>
                  </a:lnTo>
                  <a:lnTo>
                    <a:pt x="380" y="30"/>
                  </a:lnTo>
                  <a:lnTo>
                    <a:pt x="378" y="18"/>
                  </a:lnTo>
                  <a:lnTo>
                    <a:pt x="372" y="10"/>
                  </a:lnTo>
                  <a:lnTo>
                    <a:pt x="362" y="2"/>
                  </a:lnTo>
                  <a:lnTo>
                    <a:pt x="35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8" y="2"/>
                  </a:lnTo>
                  <a:lnTo>
                    <a:pt x="28" y="10"/>
                  </a:lnTo>
                  <a:lnTo>
                    <a:pt x="22" y="18"/>
                  </a:lnTo>
                  <a:lnTo>
                    <a:pt x="20" y="30"/>
                  </a:lnTo>
                  <a:lnTo>
                    <a:pt x="20" y="250"/>
                  </a:lnTo>
                  <a:lnTo>
                    <a:pt x="0" y="250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2" y="274"/>
                  </a:lnTo>
                  <a:lnTo>
                    <a:pt x="8" y="284"/>
                  </a:lnTo>
                  <a:lnTo>
                    <a:pt x="16" y="290"/>
                  </a:lnTo>
                  <a:lnTo>
                    <a:pt x="22" y="292"/>
                  </a:lnTo>
                  <a:lnTo>
                    <a:pt x="28" y="292"/>
                  </a:lnTo>
                  <a:lnTo>
                    <a:pt x="374" y="292"/>
                  </a:lnTo>
                  <a:lnTo>
                    <a:pt x="374" y="292"/>
                  </a:lnTo>
                  <a:lnTo>
                    <a:pt x="380" y="292"/>
                  </a:lnTo>
                  <a:lnTo>
                    <a:pt x="384" y="290"/>
                  </a:lnTo>
                  <a:lnTo>
                    <a:pt x="394" y="284"/>
                  </a:lnTo>
                  <a:lnTo>
                    <a:pt x="400" y="274"/>
                  </a:lnTo>
                  <a:lnTo>
                    <a:pt x="402" y="262"/>
                  </a:lnTo>
                  <a:lnTo>
                    <a:pt x="402" y="250"/>
                  </a:lnTo>
                  <a:lnTo>
                    <a:pt x="380" y="250"/>
                  </a:lnTo>
                  <a:close/>
                  <a:moveTo>
                    <a:pt x="222" y="276"/>
                  </a:moveTo>
                  <a:lnTo>
                    <a:pt x="174" y="276"/>
                  </a:lnTo>
                  <a:lnTo>
                    <a:pt x="174" y="276"/>
                  </a:lnTo>
                  <a:lnTo>
                    <a:pt x="170" y="276"/>
                  </a:lnTo>
                  <a:lnTo>
                    <a:pt x="168" y="274"/>
                  </a:lnTo>
                  <a:lnTo>
                    <a:pt x="166" y="272"/>
                  </a:lnTo>
                  <a:lnTo>
                    <a:pt x="166" y="268"/>
                  </a:lnTo>
                  <a:lnTo>
                    <a:pt x="166" y="268"/>
                  </a:lnTo>
                  <a:lnTo>
                    <a:pt x="166" y="264"/>
                  </a:lnTo>
                  <a:lnTo>
                    <a:pt x="168" y="262"/>
                  </a:lnTo>
                  <a:lnTo>
                    <a:pt x="170" y="260"/>
                  </a:lnTo>
                  <a:lnTo>
                    <a:pt x="174" y="260"/>
                  </a:lnTo>
                  <a:lnTo>
                    <a:pt x="222" y="260"/>
                  </a:lnTo>
                  <a:lnTo>
                    <a:pt x="222" y="260"/>
                  </a:lnTo>
                  <a:lnTo>
                    <a:pt x="224" y="260"/>
                  </a:lnTo>
                  <a:lnTo>
                    <a:pt x="226" y="262"/>
                  </a:lnTo>
                  <a:lnTo>
                    <a:pt x="228" y="264"/>
                  </a:lnTo>
                  <a:lnTo>
                    <a:pt x="230" y="268"/>
                  </a:lnTo>
                  <a:lnTo>
                    <a:pt x="230" y="268"/>
                  </a:lnTo>
                  <a:lnTo>
                    <a:pt x="228" y="272"/>
                  </a:lnTo>
                  <a:lnTo>
                    <a:pt x="226" y="274"/>
                  </a:lnTo>
                  <a:lnTo>
                    <a:pt x="224" y="276"/>
                  </a:lnTo>
                  <a:lnTo>
                    <a:pt x="222" y="276"/>
                  </a:lnTo>
                  <a:lnTo>
                    <a:pt x="222" y="276"/>
                  </a:lnTo>
                  <a:close/>
                  <a:moveTo>
                    <a:pt x="354" y="216"/>
                  </a:moveTo>
                  <a:lnTo>
                    <a:pt x="354" y="216"/>
                  </a:lnTo>
                  <a:lnTo>
                    <a:pt x="354" y="220"/>
                  </a:lnTo>
                  <a:lnTo>
                    <a:pt x="350" y="224"/>
                  </a:lnTo>
                  <a:lnTo>
                    <a:pt x="348" y="228"/>
                  </a:lnTo>
                  <a:lnTo>
                    <a:pt x="342" y="228"/>
                  </a:lnTo>
                  <a:lnTo>
                    <a:pt x="56" y="228"/>
                  </a:lnTo>
                  <a:lnTo>
                    <a:pt x="56" y="228"/>
                  </a:lnTo>
                  <a:lnTo>
                    <a:pt x="50" y="228"/>
                  </a:lnTo>
                  <a:lnTo>
                    <a:pt x="46" y="224"/>
                  </a:lnTo>
                  <a:lnTo>
                    <a:pt x="44" y="220"/>
                  </a:lnTo>
                  <a:lnTo>
                    <a:pt x="44" y="21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34"/>
                  </a:lnTo>
                  <a:lnTo>
                    <a:pt x="46" y="30"/>
                  </a:lnTo>
                  <a:lnTo>
                    <a:pt x="50" y="28"/>
                  </a:lnTo>
                  <a:lnTo>
                    <a:pt x="56" y="26"/>
                  </a:lnTo>
                  <a:lnTo>
                    <a:pt x="342" y="26"/>
                  </a:lnTo>
                  <a:lnTo>
                    <a:pt x="342" y="26"/>
                  </a:lnTo>
                  <a:lnTo>
                    <a:pt x="348" y="28"/>
                  </a:lnTo>
                  <a:lnTo>
                    <a:pt x="350" y="30"/>
                  </a:lnTo>
                  <a:lnTo>
                    <a:pt x="354" y="34"/>
                  </a:lnTo>
                  <a:lnTo>
                    <a:pt x="354" y="40"/>
                  </a:lnTo>
                  <a:lnTo>
                    <a:pt x="354" y="216"/>
                  </a:lnTo>
                  <a:close/>
                  <a:moveTo>
                    <a:pt x="160" y="158"/>
                  </a:moveTo>
                  <a:lnTo>
                    <a:pt x="112" y="110"/>
                  </a:lnTo>
                  <a:lnTo>
                    <a:pt x="104" y="136"/>
                  </a:lnTo>
                  <a:lnTo>
                    <a:pt x="72" y="56"/>
                  </a:lnTo>
                  <a:lnTo>
                    <a:pt x="152" y="88"/>
                  </a:lnTo>
                  <a:lnTo>
                    <a:pt x="126" y="98"/>
                  </a:lnTo>
                  <a:lnTo>
                    <a:pt x="174" y="146"/>
                  </a:lnTo>
                  <a:lnTo>
                    <a:pt x="160" y="1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6" name="TextBox 11"/>
            <p:cNvSpPr txBox="1"/>
            <p:nvPr/>
          </p:nvSpPr>
          <p:spPr bwMode="auto">
            <a:xfrm>
              <a:off x="3118945" y="4085497"/>
              <a:ext cx="690978" cy="372240"/>
            </a:xfrm>
            <a:prstGeom prst="rect">
              <a:avLst/>
            </a:prstGeom>
            <a:noFill/>
          </p:spPr>
          <p:txBody>
            <a:bodyPr wrap="square" lIns="160000" tIns="83200" rIns="160000" bIns="83200">
              <a:normAutofit fontScale="77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l">
                <a:defRPr/>
              </a:pPr>
              <a:r>
                <a:rPr lang="en-US" altLang="ko-KR" sz="53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Powerpoint </a:t>
              </a:r>
              <a:br>
                <a:rPr lang="en-US" altLang="ko-KR" sz="53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</a:br>
              <a:r>
                <a:rPr lang="en-US" altLang="ko-KR" sz="53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is a complete presentation graphic package. </a:t>
              </a:r>
            </a:p>
          </p:txBody>
        </p:sp>
        <p:sp>
          <p:nvSpPr>
            <p:cNvPr id="37" name="Freeform: Shape 12"/>
            <p:cNvSpPr/>
            <p:nvPr/>
          </p:nvSpPr>
          <p:spPr bwMode="auto">
            <a:xfrm>
              <a:off x="2691594" y="3248980"/>
              <a:ext cx="328278" cy="411381"/>
            </a:xfrm>
            <a:custGeom>
              <a:avLst/>
              <a:gdLst>
                <a:gd name="T0" fmla="*/ 122 w 284"/>
                <a:gd name="T1" fmla="*/ 82 h 336"/>
                <a:gd name="T2" fmla="*/ 96 w 284"/>
                <a:gd name="T3" fmla="*/ 96 h 336"/>
                <a:gd name="T4" fmla="*/ 84 w 284"/>
                <a:gd name="T5" fmla="*/ 112 h 336"/>
                <a:gd name="T6" fmla="*/ 80 w 284"/>
                <a:gd name="T7" fmla="*/ 132 h 336"/>
                <a:gd name="T8" fmla="*/ 72 w 284"/>
                <a:gd name="T9" fmla="*/ 144 h 336"/>
                <a:gd name="T10" fmla="*/ 62 w 284"/>
                <a:gd name="T11" fmla="*/ 144 h 336"/>
                <a:gd name="T12" fmla="*/ 54 w 284"/>
                <a:gd name="T13" fmla="*/ 132 h 336"/>
                <a:gd name="T14" fmla="*/ 60 w 284"/>
                <a:gd name="T15" fmla="*/ 100 h 336"/>
                <a:gd name="T16" fmla="*/ 76 w 284"/>
                <a:gd name="T17" fmla="*/ 76 h 336"/>
                <a:gd name="T18" fmla="*/ 116 w 284"/>
                <a:gd name="T19" fmla="*/ 56 h 336"/>
                <a:gd name="T20" fmla="*/ 136 w 284"/>
                <a:gd name="T21" fmla="*/ 54 h 336"/>
                <a:gd name="T22" fmla="*/ 144 w 284"/>
                <a:gd name="T23" fmla="*/ 66 h 336"/>
                <a:gd name="T24" fmla="*/ 142 w 284"/>
                <a:gd name="T25" fmla="*/ 76 h 336"/>
                <a:gd name="T26" fmla="*/ 132 w 284"/>
                <a:gd name="T27" fmla="*/ 80 h 336"/>
                <a:gd name="T28" fmla="*/ 136 w 284"/>
                <a:gd name="T29" fmla="*/ 26 h 336"/>
                <a:gd name="T30" fmla="*/ 144 w 284"/>
                <a:gd name="T31" fmla="*/ 12 h 336"/>
                <a:gd name="T32" fmla="*/ 142 w 284"/>
                <a:gd name="T33" fmla="*/ 4 h 336"/>
                <a:gd name="T34" fmla="*/ 132 w 284"/>
                <a:gd name="T35" fmla="*/ 0 h 336"/>
                <a:gd name="T36" fmla="*/ 92 w 284"/>
                <a:gd name="T37" fmla="*/ 6 h 336"/>
                <a:gd name="T38" fmla="*/ 58 w 284"/>
                <a:gd name="T39" fmla="*/ 22 h 336"/>
                <a:gd name="T40" fmla="*/ 38 w 284"/>
                <a:gd name="T41" fmla="*/ 38 h 336"/>
                <a:gd name="T42" fmla="*/ 16 w 284"/>
                <a:gd name="T43" fmla="*/ 68 h 336"/>
                <a:gd name="T44" fmla="*/ 2 w 284"/>
                <a:gd name="T45" fmla="*/ 104 h 336"/>
                <a:gd name="T46" fmla="*/ 0 w 284"/>
                <a:gd name="T47" fmla="*/ 132 h 336"/>
                <a:gd name="T48" fmla="*/ 8 w 284"/>
                <a:gd name="T49" fmla="*/ 144 h 336"/>
                <a:gd name="T50" fmla="*/ 18 w 284"/>
                <a:gd name="T51" fmla="*/ 144 h 336"/>
                <a:gd name="T52" fmla="*/ 26 w 284"/>
                <a:gd name="T53" fmla="*/ 132 h 336"/>
                <a:gd name="T54" fmla="*/ 34 w 284"/>
                <a:gd name="T55" fmla="*/ 90 h 336"/>
                <a:gd name="T56" fmla="*/ 58 w 284"/>
                <a:gd name="T57" fmla="*/ 56 h 336"/>
                <a:gd name="T58" fmla="*/ 110 w 284"/>
                <a:gd name="T59" fmla="*/ 28 h 336"/>
                <a:gd name="T60" fmla="*/ 30 w 284"/>
                <a:gd name="T61" fmla="*/ 224 h 336"/>
                <a:gd name="T62" fmla="*/ 52 w 284"/>
                <a:gd name="T63" fmla="*/ 246 h 336"/>
                <a:gd name="T64" fmla="*/ 92 w 284"/>
                <a:gd name="T65" fmla="*/ 268 h 336"/>
                <a:gd name="T66" fmla="*/ 140 w 284"/>
                <a:gd name="T67" fmla="*/ 276 h 336"/>
                <a:gd name="T68" fmla="*/ 168 w 284"/>
                <a:gd name="T69" fmla="*/ 272 h 336"/>
                <a:gd name="T70" fmla="*/ 208 w 284"/>
                <a:gd name="T71" fmla="*/ 258 h 336"/>
                <a:gd name="T72" fmla="*/ 242 w 284"/>
                <a:gd name="T73" fmla="*/ 234 h 336"/>
                <a:gd name="T74" fmla="*/ 266 w 284"/>
                <a:gd name="T75" fmla="*/ 200 h 336"/>
                <a:gd name="T76" fmla="*/ 280 w 284"/>
                <a:gd name="T77" fmla="*/ 160 h 336"/>
                <a:gd name="T78" fmla="*/ 284 w 284"/>
                <a:gd name="T79" fmla="*/ 132 h 336"/>
                <a:gd name="T80" fmla="*/ 276 w 284"/>
                <a:gd name="T81" fmla="*/ 84 h 336"/>
                <a:gd name="T82" fmla="*/ 254 w 284"/>
                <a:gd name="T83" fmla="*/ 44 h 336"/>
                <a:gd name="T84" fmla="*/ 30 w 284"/>
                <a:gd name="T85" fmla="*/ 224 h 336"/>
                <a:gd name="T86" fmla="*/ 266 w 284"/>
                <a:gd name="T87" fmla="*/ 336 h 336"/>
                <a:gd name="T88" fmla="*/ 248 w 284"/>
                <a:gd name="T89" fmla="*/ 308 h 336"/>
                <a:gd name="T90" fmla="*/ 220 w 284"/>
                <a:gd name="T91" fmla="*/ 290 h 336"/>
                <a:gd name="T92" fmla="*/ 196 w 284"/>
                <a:gd name="T93" fmla="*/ 286 h 336"/>
                <a:gd name="T94" fmla="*/ 164 w 284"/>
                <a:gd name="T95" fmla="*/ 294 h 336"/>
                <a:gd name="T96" fmla="*/ 138 w 284"/>
                <a:gd name="T97" fmla="*/ 316 h 336"/>
                <a:gd name="T98" fmla="*/ 128 w 284"/>
                <a:gd name="T9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4" h="336">
                  <a:moveTo>
                    <a:pt x="132" y="80"/>
                  </a:moveTo>
                  <a:lnTo>
                    <a:pt x="132" y="80"/>
                  </a:lnTo>
                  <a:lnTo>
                    <a:pt x="122" y="82"/>
                  </a:lnTo>
                  <a:lnTo>
                    <a:pt x="112" y="84"/>
                  </a:lnTo>
                  <a:lnTo>
                    <a:pt x="104" y="88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0" y="102"/>
                  </a:lnTo>
                  <a:lnTo>
                    <a:pt x="84" y="112"/>
                  </a:lnTo>
                  <a:lnTo>
                    <a:pt x="82" y="120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80" y="136"/>
                  </a:lnTo>
                  <a:lnTo>
                    <a:pt x="76" y="140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2" y="144"/>
                  </a:lnTo>
                  <a:lnTo>
                    <a:pt x="58" y="140"/>
                  </a:lnTo>
                  <a:lnTo>
                    <a:pt x="56" y="136"/>
                  </a:lnTo>
                  <a:lnTo>
                    <a:pt x="54" y="132"/>
                  </a:lnTo>
                  <a:lnTo>
                    <a:pt x="54" y="132"/>
                  </a:lnTo>
                  <a:lnTo>
                    <a:pt x="56" y="116"/>
                  </a:lnTo>
                  <a:lnTo>
                    <a:pt x="60" y="100"/>
                  </a:lnTo>
                  <a:lnTo>
                    <a:pt x="68" y="88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8" y="66"/>
                  </a:lnTo>
                  <a:lnTo>
                    <a:pt x="102" y="60"/>
                  </a:lnTo>
                  <a:lnTo>
                    <a:pt x="116" y="56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6" y="54"/>
                  </a:lnTo>
                  <a:lnTo>
                    <a:pt x="142" y="58"/>
                  </a:lnTo>
                  <a:lnTo>
                    <a:pt x="144" y="62"/>
                  </a:lnTo>
                  <a:lnTo>
                    <a:pt x="144" y="66"/>
                  </a:lnTo>
                  <a:lnTo>
                    <a:pt x="144" y="66"/>
                  </a:lnTo>
                  <a:lnTo>
                    <a:pt x="144" y="72"/>
                  </a:lnTo>
                  <a:lnTo>
                    <a:pt x="142" y="76"/>
                  </a:lnTo>
                  <a:lnTo>
                    <a:pt x="136" y="80"/>
                  </a:lnTo>
                  <a:lnTo>
                    <a:pt x="132" y="80"/>
                  </a:lnTo>
                  <a:lnTo>
                    <a:pt x="132" y="80"/>
                  </a:lnTo>
                  <a:close/>
                  <a:moveTo>
                    <a:pt x="132" y="26"/>
                  </a:moveTo>
                  <a:lnTo>
                    <a:pt x="132" y="26"/>
                  </a:lnTo>
                  <a:lnTo>
                    <a:pt x="136" y="26"/>
                  </a:lnTo>
                  <a:lnTo>
                    <a:pt x="142" y="22"/>
                  </a:lnTo>
                  <a:lnTo>
                    <a:pt x="144" y="18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8"/>
                  </a:lnTo>
                  <a:lnTo>
                    <a:pt x="142" y="4"/>
                  </a:lnTo>
                  <a:lnTo>
                    <a:pt x="136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18" y="0"/>
                  </a:lnTo>
                  <a:lnTo>
                    <a:pt x="106" y="2"/>
                  </a:lnTo>
                  <a:lnTo>
                    <a:pt x="92" y="6"/>
                  </a:lnTo>
                  <a:lnTo>
                    <a:pt x="80" y="10"/>
                  </a:lnTo>
                  <a:lnTo>
                    <a:pt x="68" y="16"/>
                  </a:lnTo>
                  <a:lnTo>
                    <a:pt x="58" y="22"/>
                  </a:lnTo>
                  <a:lnTo>
                    <a:pt x="48" y="3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0" y="48"/>
                  </a:lnTo>
                  <a:lnTo>
                    <a:pt x="22" y="58"/>
                  </a:lnTo>
                  <a:lnTo>
                    <a:pt x="16" y="68"/>
                  </a:lnTo>
                  <a:lnTo>
                    <a:pt x="10" y="80"/>
                  </a:lnTo>
                  <a:lnTo>
                    <a:pt x="6" y="92"/>
                  </a:lnTo>
                  <a:lnTo>
                    <a:pt x="2" y="104"/>
                  </a:lnTo>
                  <a:lnTo>
                    <a:pt x="0" y="11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6"/>
                  </a:lnTo>
                  <a:lnTo>
                    <a:pt x="4" y="140"/>
                  </a:lnTo>
                  <a:lnTo>
                    <a:pt x="8" y="144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8" y="144"/>
                  </a:lnTo>
                  <a:lnTo>
                    <a:pt x="22" y="140"/>
                  </a:lnTo>
                  <a:lnTo>
                    <a:pt x="26" y="136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8" y="110"/>
                  </a:lnTo>
                  <a:lnTo>
                    <a:pt x="34" y="90"/>
                  </a:lnTo>
                  <a:lnTo>
                    <a:pt x="44" y="72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72" y="44"/>
                  </a:lnTo>
                  <a:lnTo>
                    <a:pt x="90" y="34"/>
                  </a:lnTo>
                  <a:lnTo>
                    <a:pt x="110" y="28"/>
                  </a:lnTo>
                  <a:lnTo>
                    <a:pt x="132" y="26"/>
                  </a:lnTo>
                  <a:lnTo>
                    <a:pt x="132" y="26"/>
                  </a:lnTo>
                  <a:close/>
                  <a:moveTo>
                    <a:pt x="30" y="224"/>
                  </a:moveTo>
                  <a:lnTo>
                    <a:pt x="30" y="224"/>
                  </a:lnTo>
                  <a:lnTo>
                    <a:pt x="40" y="236"/>
                  </a:lnTo>
                  <a:lnTo>
                    <a:pt x="52" y="246"/>
                  </a:lnTo>
                  <a:lnTo>
                    <a:pt x="64" y="254"/>
                  </a:lnTo>
                  <a:lnTo>
                    <a:pt x="78" y="262"/>
                  </a:lnTo>
                  <a:lnTo>
                    <a:pt x="92" y="268"/>
                  </a:lnTo>
                  <a:lnTo>
                    <a:pt x="108" y="272"/>
                  </a:lnTo>
                  <a:lnTo>
                    <a:pt x="124" y="274"/>
                  </a:lnTo>
                  <a:lnTo>
                    <a:pt x="140" y="276"/>
                  </a:lnTo>
                  <a:lnTo>
                    <a:pt x="140" y="276"/>
                  </a:lnTo>
                  <a:lnTo>
                    <a:pt x="154" y="274"/>
                  </a:lnTo>
                  <a:lnTo>
                    <a:pt x="168" y="272"/>
                  </a:lnTo>
                  <a:lnTo>
                    <a:pt x="182" y="268"/>
                  </a:lnTo>
                  <a:lnTo>
                    <a:pt x="196" y="264"/>
                  </a:lnTo>
                  <a:lnTo>
                    <a:pt x="208" y="258"/>
                  </a:lnTo>
                  <a:lnTo>
                    <a:pt x="220" y="250"/>
                  </a:lnTo>
                  <a:lnTo>
                    <a:pt x="230" y="242"/>
                  </a:lnTo>
                  <a:lnTo>
                    <a:pt x="242" y="234"/>
                  </a:lnTo>
                  <a:lnTo>
                    <a:pt x="250" y="222"/>
                  </a:lnTo>
                  <a:lnTo>
                    <a:pt x="258" y="212"/>
                  </a:lnTo>
                  <a:lnTo>
                    <a:pt x="266" y="200"/>
                  </a:lnTo>
                  <a:lnTo>
                    <a:pt x="272" y="188"/>
                  </a:lnTo>
                  <a:lnTo>
                    <a:pt x="276" y="174"/>
                  </a:lnTo>
                  <a:lnTo>
                    <a:pt x="280" y="160"/>
                  </a:lnTo>
                  <a:lnTo>
                    <a:pt x="282" y="146"/>
                  </a:lnTo>
                  <a:lnTo>
                    <a:pt x="284" y="132"/>
                  </a:lnTo>
                  <a:lnTo>
                    <a:pt x="284" y="132"/>
                  </a:lnTo>
                  <a:lnTo>
                    <a:pt x="282" y="114"/>
                  </a:lnTo>
                  <a:lnTo>
                    <a:pt x="280" y="100"/>
                  </a:lnTo>
                  <a:lnTo>
                    <a:pt x="276" y="84"/>
                  </a:lnTo>
                  <a:lnTo>
                    <a:pt x="270" y="70"/>
                  </a:lnTo>
                  <a:lnTo>
                    <a:pt x="262" y="56"/>
                  </a:lnTo>
                  <a:lnTo>
                    <a:pt x="254" y="44"/>
                  </a:lnTo>
                  <a:lnTo>
                    <a:pt x="244" y="32"/>
                  </a:lnTo>
                  <a:lnTo>
                    <a:pt x="232" y="22"/>
                  </a:lnTo>
                  <a:lnTo>
                    <a:pt x="30" y="224"/>
                  </a:lnTo>
                  <a:close/>
                  <a:moveTo>
                    <a:pt x="128" y="336"/>
                  </a:moveTo>
                  <a:lnTo>
                    <a:pt x="266" y="336"/>
                  </a:lnTo>
                  <a:lnTo>
                    <a:pt x="266" y="336"/>
                  </a:lnTo>
                  <a:lnTo>
                    <a:pt x="262" y="326"/>
                  </a:lnTo>
                  <a:lnTo>
                    <a:pt x="256" y="316"/>
                  </a:lnTo>
                  <a:lnTo>
                    <a:pt x="248" y="308"/>
                  </a:lnTo>
                  <a:lnTo>
                    <a:pt x="240" y="300"/>
                  </a:lnTo>
                  <a:lnTo>
                    <a:pt x="230" y="294"/>
                  </a:lnTo>
                  <a:lnTo>
                    <a:pt x="220" y="290"/>
                  </a:lnTo>
                  <a:lnTo>
                    <a:pt x="208" y="288"/>
                  </a:lnTo>
                  <a:lnTo>
                    <a:pt x="196" y="286"/>
                  </a:lnTo>
                  <a:lnTo>
                    <a:pt x="196" y="286"/>
                  </a:lnTo>
                  <a:lnTo>
                    <a:pt x="186" y="288"/>
                  </a:lnTo>
                  <a:lnTo>
                    <a:pt x="174" y="290"/>
                  </a:lnTo>
                  <a:lnTo>
                    <a:pt x="164" y="294"/>
                  </a:lnTo>
                  <a:lnTo>
                    <a:pt x="154" y="300"/>
                  </a:lnTo>
                  <a:lnTo>
                    <a:pt x="146" y="308"/>
                  </a:lnTo>
                  <a:lnTo>
                    <a:pt x="138" y="316"/>
                  </a:lnTo>
                  <a:lnTo>
                    <a:pt x="132" y="326"/>
                  </a:lnTo>
                  <a:lnTo>
                    <a:pt x="128" y="336"/>
                  </a:lnTo>
                  <a:lnTo>
                    <a:pt x="128" y="3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8" name="TextBox 13"/>
            <p:cNvSpPr txBox="1"/>
            <p:nvPr/>
          </p:nvSpPr>
          <p:spPr bwMode="auto">
            <a:xfrm>
              <a:off x="3028998" y="3344890"/>
              <a:ext cx="713391" cy="290231"/>
            </a:xfrm>
            <a:prstGeom prst="rect">
              <a:avLst/>
            </a:prstGeom>
            <a:noFill/>
          </p:spPr>
          <p:txBody>
            <a:bodyPr wrap="square" lIns="160000" tIns="83200" rIns="160000" bIns="83200">
              <a:normAutofit fontScale="6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142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internet</a:t>
              </a:r>
            </a:p>
          </p:txBody>
        </p:sp>
        <p:sp>
          <p:nvSpPr>
            <p:cNvPr id="39" name="Freeform: Shape 22"/>
            <p:cNvSpPr/>
            <p:nvPr/>
          </p:nvSpPr>
          <p:spPr bwMode="auto">
            <a:xfrm>
              <a:off x="4498032" y="3248980"/>
              <a:ext cx="349181" cy="369855"/>
            </a:xfrm>
            <a:custGeom>
              <a:avLst/>
              <a:gdLst>
                <a:gd name="T0" fmla="*/ 241 w 447"/>
                <a:gd name="T1" fmla="*/ 64 h 447"/>
                <a:gd name="T2" fmla="*/ 286 w 447"/>
                <a:gd name="T3" fmla="*/ 77 h 447"/>
                <a:gd name="T4" fmla="*/ 325 w 447"/>
                <a:gd name="T5" fmla="*/ 101 h 447"/>
                <a:gd name="T6" fmla="*/ 355 w 447"/>
                <a:gd name="T7" fmla="*/ 134 h 447"/>
                <a:gd name="T8" fmla="*/ 376 w 447"/>
                <a:gd name="T9" fmla="*/ 176 h 447"/>
                <a:gd name="T10" fmla="*/ 383 w 447"/>
                <a:gd name="T11" fmla="*/ 223 h 447"/>
                <a:gd name="T12" fmla="*/ 379 w 447"/>
                <a:gd name="T13" fmla="*/ 255 h 447"/>
                <a:gd name="T14" fmla="*/ 363 w 447"/>
                <a:gd name="T15" fmla="*/ 299 h 447"/>
                <a:gd name="T16" fmla="*/ 335 w 447"/>
                <a:gd name="T17" fmla="*/ 335 h 447"/>
                <a:gd name="T18" fmla="*/ 299 w 447"/>
                <a:gd name="T19" fmla="*/ 363 h 447"/>
                <a:gd name="T20" fmla="*/ 257 w 447"/>
                <a:gd name="T21" fmla="*/ 379 h 447"/>
                <a:gd name="T22" fmla="*/ 223 w 447"/>
                <a:gd name="T23" fmla="*/ 383 h 447"/>
                <a:gd name="T24" fmla="*/ 176 w 447"/>
                <a:gd name="T25" fmla="*/ 374 h 447"/>
                <a:gd name="T26" fmla="*/ 136 w 447"/>
                <a:gd name="T27" fmla="*/ 355 h 447"/>
                <a:gd name="T28" fmla="*/ 101 w 447"/>
                <a:gd name="T29" fmla="*/ 323 h 447"/>
                <a:gd name="T30" fmla="*/ 78 w 447"/>
                <a:gd name="T31" fmla="*/ 285 h 447"/>
                <a:gd name="T32" fmla="*/ 66 w 447"/>
                <a:gd name="T33" fmla="*/ 239 h 447"/>
                <a:gd name="T34" fmla="*/ 66 w 447"/>
                <a:gd name="T35" fmla="*/ 208 h 447"/>
                <a:gd name="T36" fmla="*/ 78 w 447"/>
                <a:gd name="T37" fmla="*/ 161 h 447"/>
                <a:gd name="T38" fmla="*/ 101 w 447"/>
                <a:gd name="T39" fmla="*/ 122 h 447"/>
                <a:gd name="T40" fmla="*/ 136 w 447"/>
                <a:gd name="T41" fmla="*/ 92 h 447"/>
                <a:gd name="T42" fmla="*/ 176 w 447"/>
                <a:gd name="T43" fmla="*/ 71 h 447"/>
                <a:gd name="T44" fmla="*/ 223 w 447"/>
                <a:gd name="T45" fmla="*/ 64 h 447"/>
                <a:gd name="T46" fmla="*/ 201 w 447"/>
                <a:gd name="T47" fmla="*/ 0 h 447"/>
                <a:gd name="T48" fmla="*/ 136 w 447"/>
                <a:gd name="T49" fmla="*/ 17 h 447"/>
                <a:gd name="T50" fmla="*/ 82 w 447"/>
                <a:gd name="T51" fmla="*/ 50 h 447"/>
                <a:gd name="T52" fmla="*/ 38 w 447"/>
                <a:gd name="T53" fmla="*/ 98 h 447"/>
                <a:gd name="T54" fmla="*/ 10 w 447"/>
                <a:gd name="T55" fmla="*/ 157 h 447"/>
                <a:gd name="T56" fmla="*/ 0 w 447"/>
                <a:gd name="T57" fmla="*/ 223 h 447"/>
                <a:gd name="T58" fmla="*/ 5 w 447"/>
                <a:gd name="T59" fmla="*/ 269 h 447"/>
                <a:gd name="T60" fmla="*/ 28 w 447"/>
                <a:gd name="T61" fmla="*/ 330 h 447"/>
                <a:gd name="T62" fmla="*/ 66 w 447"/>
                <a:gd name="T63" fmla="*/ 381 h 447"/>
                <a:gd name="T64" fmla="*/ 117 w 447"/>
                <a:gd name="T65" fmla="*/ 419 h 447"/>
                <a:gd name="T66" fmla="*/ 178 w 447"/>
                <a:gd name="T67" fmla="*/ 442 h 447"/>
                <a:gd name="T68" fmla="*/ 223 w 447"/>
                <a:gd name="T69" fmla="*/ 447 h 447"/>
                <a:gd name="T70" fmla="*/ 290 w 447"/>
                <a:gd name="T71" fmla="*/ 437 h 447"/>
                <a:gd name="T72" fmla="*/ 349 w 447"/>
                <a:gd name="T73" fmla="*/ 409 h 447"/>
                <a:gd name="T74" fmla="*/ 397 w 447"/>
                <a:gd name="T75" fmla="*/ 365 h 447"/>
                <a:gd name="T76" fmla="*/ 430 w 447"/>
                <a:gd name="T77" fmla="*/ 311 h 447"/>
                <a:gd name="T78" fmla="*/ 447 w 447"/>
                <a:gd name="T79" fmla="*/ 246 h 447"/>
                <a:gd name="T80" fmla="*/ 447 w 447"/>
                <a:gd name="T81" fmla="*/ 201 h 447"/>
                <a:gd name="T82" fmla="*/ 430 w 447"/>
                <a:gd name="T83" fmla="*/ 136 h 447"/>
                <a:gd name="T84" fmla="*/ 397 w 447"/>
                <a:gd name="T85" fmla="*/ 80 h 447"/>
                <a:gd name="T86" fmla="*/ 349 w 447"/>
                <a:gd name="T87" fmla="*/ 38 h 447"/>
                <a:gd name="T88" fmla="*/ 290 w 447"/>
                <a:gd name="T89" fmla="*/ 10 h 447"/>
                <a:gd name="T90" fmla="*/ 223 w 447"/>
                <a:gd name="T9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47" h="447">
                  <a:moveTo>
                    <a:pt x="223" y="64"/>
                  </a:moveTo>
                  <a:lnTo>
                    <a:pt x="223" y="64"/>
                  </a:lnTo>
                  <a:lnTo>
                    <a:pt x="241" y="64"/>
                  </a:lnTo>
                  <a:lnTo>
                    <a:pt x="257" y="68"/>
                  </a:lnTo>
                  <a:lnTo>
                    <a:pt x="271" y="71"/>
                  </a:lnTo>
                  <a:lnTo>
                    <a:pt x="286" y="77"/>
                  </a:lnTo>
                  <a:lnTo>
                    <a:pt x="299" y="84"/>
                  </a:lnTo>
                  <a:lnTo>
                    <a:pt x="313" y="92"/>
                  </a:lnTo>
                  <a:lnTo>
                    <a:pt x="325" y="101"/>
                  </a:lnTo>
                  <a:lnTo>
                    <a:pt x="335" y="112"/>
                  </a:lnTo>
                  <a:lnTo>
                    <a:pt x="346" y="122"/>
                  </a:lnTo>
                  <a:lnTo>
                    <a:pt x="355" y="134"/>
                  </a:lnTo>
                  <a:lnTo>
                    <a:pt x="363" y="148"/>
                  </a:lnTo>
                  <a:lnTo>
                    <a:pt x="370" y="161"/>
                  </a:lnTo>
                  <a:lnTo>
                    <a:pt x="376" y="176"/>
                  </a:lnTo>
                  <a:lnTo>
                    <a:pt x="379" y="192"/>
                  </a:lnTo>
                  <a:lnTo>
                    <a:pt x="383" y="208"/>
                  </a:lnTo>
                  <a:lnTo>
                    <a:pt x="383" y="223"/>
                  </a:lnTo>
                  <a:lnTo>
                    <a:pt x="383" y="223"/>
                  </a:lnTo>
                  <a:lnTo>
                    <a:pt x="383" y="239"/>
                  </a:lnTo>
                  <a:lnTo>
                    <a:pt x="379" y="255"/>
                  </a:lnTo>
                  <a:lnTo>
                    <a:pt x="376" y="271"/>
                  </a:lnTo>
                  <a:lnTo>
                    <a:pt x="370" y="285"/>
                  </a:lnTo>
                  <a:lnTo>
                    <a:pt x="363" y="299"/>
                  </a:lnTo>
                  <a:lnTo>
                    <a:pt x="355" y="311"/>
                  </a:lnTo>
                  <a:lnTo>
                    <a:pt x="346" y="323"/>
                  </a:lnTo>
                  <a:lnTo>
                    <a:pt x="335" y="335"/>
                  </a:lnTo>
                  <a:lnTo>
                    <a:pt x="325" y="346"/>
                  </a:lnTo>
                  <a:lnTo>
                    <a:pt x="313" y="355"/>
                  </a:lnTo>
                  <a:lnTo>
                    <a:pt x="299" y="363"/>
                  </a:lnTo>
                  <a:lnTo>
                    <a:pt x="286" y="369"/>
                  </a:lnTo>
                  <a:lnTo>
                    <a:pt x="271" y="374"/>
                  </a:lnTo>
                  <a:lnTo>
                    <a:pt x="257" y="379"/>
                  </a:lnTo>
                  <a:lnTo>
                    <a:pt x="241" y="381"/>
                  </a:lnTo>
                  <a:lnTo>
                    <a:pt x="223" y="383"/>
                  </a:lnTo>
                  <a:lnTo>
                    <a:pt x="223" y="383"/>
                  </a:lnTo>
                  <a:lnTo>
                    <a:pt x="208" y="381"/>
                  </a:lnTo>
                  <a:lnTo>
                    <a:pt x="192" y="379"/>
                  </a:lnTo>
                  <a:lnTo>
                    <a:pt x="176" y="374"/>
                  </a:lnTo>
                  <a:lnTo>
                    <a:pt x="162" y="369"/>
                  </a:lnTo>
                  <a:lnTo>
                    <a:pt x="148" y="363"/>
                  </a:lnTo>
                  <a:lnTo>
                    <a:pt x="136" y="355"/>
                  </a:lnTo>
                  <a:lnTo>
                    <a:pt x="124" y="346"/>
                  </a:lnTo>
                  <a:lnTo>
                    <a:pt x="112" y="335"/>
                  </a:lnTo>
                  <a:lnTo>
                    <a:pt x="101" y="323"/>
                  </a:lnTo>
                  <a:lnTo>
                    <a:pt x="92" y="311"/>
                  </a:lnTo>
                  <a:lnTo>
                    <a:pt x="84" y="299"/>
                  </a:lnTo>
                  <a:lnTo>
                    <a:pt x="78" y="285"/>
                  </a:lnTo>
                  <a:lnTo>
                    <a:pt x="73" y="271"/>
                  </a:lnTo>
                  <a:lnTo>
                    <a:pt x="68" y="255"/>
                  </a:lnTo>
                  <a:lnTo>
                    <a:pt x="66" y="239"/>
                  </a:lnTo>
                  <a:lnTo>
                    <a:pt x="64" y="223"/>
                  </a:lnTo>
                  <a:lnTo>
                    <a:pt x="64" y="223"/>
                  </a:lnTo>
                  <a:lnTo>
                    <a:pt x="66" y="208"/>
                  </a:lnTo>
                  <a:lnTo>
                    <a:pt x="68" y="192"/>
                  </a:lnTo>
                  <a:lnTo>
                    <a:pt x="73" y="176"/>
                  </a:lnTo>
                  <a:lnTo>
                    <a:pt x="78" y="161"/>
                  </a:lnTo>
                  <a:lnTo>
                    <a:pt x="84" y="148"/>
                  </a:lnTo>
                  <a:lnTo>
                    <a:pt x="92" y="134"/>
                  </a:lnTo>
                  <a:lnTo>
                    <a:pt x="101" y="122"/>
                  </a:lnTo>
                  <a:lnTo>
                    <a:pt x="112" y="112"/>
                  </a:lnTo>
                  <a:lnTo>
                    <a:pt x="124" y="101"/>
                  </a:lnTo>
                  <a:lnTo>
                    <a:pt x="136" y="92"/>
                  </a:lnTo>
                  <a:lnTo>
                    <a:pt x="148" y="84"/>
                  </a:lnTo>
                  <a:lnTo>
                    <a:pt x="162" y="77"/>
                  </a:lnTo>
                  <a:lnTo>
                    <a:pt x="176" y="71"/>
                  </a:lnTo>
                  <a:lnTo>
                    <a:pt x="192" y="68"/>
                  </a:lnTo>
                  <a:lnTo>
                    <a:pt x="208" y="64"/>
                  </a:lnTo>
                  <a:lnTo>
                    <a:pt x="223" y="64"/>
                  </a:lnTo>
                  <a:close/>
                  <a:moveTo>
                    <a:pt x="223" y="0"/>
                  </a:moveTo>
                  <a:lnTo>
                    <a:pt x="223" y="0"/>
                  </a:lnTo>
                  <a:lnTo>
                    <a:pt x="201" y="0"/>
                  </a:lnTo>
                  <a:lnTo>
                    <a:pt x="178" y="3"/>
                  </a:lnTo>
                  <a:lnTo>
                    <a:pt x="157" y="10"/>
                  </a:lnTo>
                  <a:lnTo>
                    <a:pt x="136" y="17"/>
                  </a:lnTo>
                  <a:lnTo>
                    <a:pt x="117" y="26"/>
                  </a:lnTo>
                  <a:lnTo>
                    <a:pt x="99" y="38"/>
                  </a:lnTo>
                  <a:lnTo>
                    <a:pt x="82" y="50"/>
                  </a:lnTo>
                  <a:lnTo>
                    <a:pt x="66" y="64"/>
                  </a:lnTo>
                  <a:lnTo>
                    <a:pt x="50" y="80"/>
                  </a:lnTo>
                  <a:lnTo>
                    <a:pt x="38" y="98"/>
                  </a:lnTo>
                  <a:lnTo>
                    <a:pt x="28" y="117"/>
                  </a:lnTo>
                  <a:lnTo>
                    <a:pt x="17" y="136"/>
                  </a:lnTo>
                  <a:lnTo>
                    <a:pt x="10" y="157"/>
                  </a:lnTo>
                  <a:lnTo>
                    <a:pt x="5" y="178"/>
                  </a:lnTo>
                  <a:lnTo>
                    <a:pt x="1" y="201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1" y="246"/>
                  </a:lnTo>
                  <a:lnTo>
                    <a:pt x="5" y="269"/>
                  </a:lnTo>
                  <a:lnTo>
                    <a:pt x="10" y="290"/>
                  </a:lnTo>
                  <a:lnTo>
                    <a:pt x="17" y="311"/>
                  </a:lnTo>
                  <a:lnTo>
                    <a:pt x="28" y="330"/>
                  </a:lnTo>
                  <a:lnTo>
                    <a:pt x="38" y="348"/>
                  </a:lnTo>
                  <a:lnTo>
                    <a:pt x="50" y="365"/>
                  </a:lnTo>
                  <a:lnTo>
                    <a:pt x="66" y="381"/>
                  </a:lnTo>
                  <a:lnTo>
                    <a:pt x="82" y="397"/>
                  </a:lnTo>
                  <a:lnTo>
                    <a:pt x="99" y="409"/>
                  </a:lnTo>
                  <a:lnTo>
                    <a:pt x="117" y="419"/>
                  </a:lnTo>
                  <a:lnTo>
                    <a:pt x="136" y="430"/>
                  </a:lnTo>
                  <a:lnTo>
                    <a:pt x="157" y="437"/>
                  </a:lnTo>
                  <a:lnTo>
                    <a:pt x="178" y="442"/>
                  </a:lnTo>
                  <a:lnTo>
                    <a:pt x="201" y="445"/>
                  </a:lnTo>
                  <a:lnTo>
                    <a:pt x="223" y="447"/>
                  </a:lnTo>
                  <a:lnTo>
                    <a:pt x="223" y="447"/>
                  </a:lnTo>
                  <a:lnTo>
                    <a:pt x="246" y="445"/>
                  </a:lnTo>
                  <a:lnTo>
                    <a:pt x="269" y="442"/>
                  </a:lnTo>
                  <a:lnTo>
                    <a:pt x="290" y="437"/>
                  </a:lnTo>
                  <a:lnTo>
                    <a:pt x="311" y="430"/>
                  </a:lnTo>
                  <a:lnTo>
                    <a:pt x="330" y="419"/>
                  </a:lnTo>
                  <a:lnTo>
                    <a:pt x="349" y="409"/>
                  </a:lnTo>
                  <a:lnTo>
                    <a:pt x="367" y="397"/>
                  </a:lnTo>
                  <a:lnTo>
                    <a:pt x="383" y="381"/>
                  </a:lnTo>
                  <a:lnTo>
                    <a:pt x="397" y="365"/>
                  </a:lnTo>
                  <a:lnTo>
                    <a:pt x="409" y="348"/>
                  </a:lnTo>
                  <a:lnTo>
                    <a:pt x="421" y="330"/>
                  </a:lnTo>
                  <a:lnTo>
                    <a:pt x="430" y="311"/>
                  </a:lnTo>
                  <a:lnTo>
                    <a:pt x="437" y="290"/>
                  </a:lnTo>
                  <a:lnTo>
                    <a:pt x="444" y="269"/>
                  </a:lnTo>
                  <a:lnTo>
                    <a:pt x="447" y="246"/>
                  </a:lnTo>
                  <a:lnTo>
                    <a:pt x="447" y="223"/>
                  </a:lnTo>
                  <a:lnTo>
                    <a:pt x="447" y="223"/>
                  </a:lnTo>
                  <a:lnTo>
                    <a:pt x="447" y="201"/>
                  </a:lnTo>
                  <a:lnTo>
                    <a:pt x="444" y="178"/>
                  </a:lnTo>
                  <a:lnTo>
                    <a:pt x="437" y="157"/>
                  </a:lnTo>
                  <a:lnTo>
                    <a:pt x="430" y="136"/>
                  </a:lnTo>
                  <a:lnTo>
                    <a:pt x="421" y="117"/>
                  </a:lnTo>
                  <a:lnTo>
                    <a:pt x="409" y="98"/>
                  </a:lnTo>
                  <a:lnTo>
                    <a:pt x="397" y="80"/>
                  </a:lnTo>
                  <a:lnTo>
                    <a:pt x="383" y="64"/>
                  </a:lnTo>
                  <a:lnTo>
                    <a:pt x="367" y="50"/>
                  </a:lnTo>
                  <a:lnTo>
                    <a:pt x="349" y="38"/>
                  </a:lnTo>
                  <a:lnTo>
                    <a:pt x="330" y="26"/>
                  </a:lnTo>
                  <a:lnTo>
                    <a:pt x="311" y="17"/>
                  </a:lnTo>
                  <a:lnTo>
                    <a:pt x="290" y="10"/>
                  </a:lnTo>
                  <a:lnTo>
                    <a:pt x="269" y="3"/>
                  </a:lnTo>
                  <a:lnTo>
                    <a:pt x="246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40" name="Freeform: Shape 23"/>
            <p:cNvSpPr/>
            <p:nvPr/>
          </p:nvSpPr>
          <p:spPr bwMode="auto">
            <a:xfrm>
              <a:off x="4641449" y="3368846"/>
              <a:ext cx="87295" cy="133743"/>
            </a:xfrm>
            <a:custGeom>
              <a:avLst/>
              <a:gdLst>
                <a:gd name="T0" fmla="*/ 107 w 114"/>
                <a:gd name="T1" fmla="*/ 133 h 163"/>
                <a:gd name="T2" fmla="*/ 32 w 114"/>
                <a:gd name="T3" fmla="*/ 73 h 163"/>
                <a:gd name="T4" fmla="*/ 32 w 114"/>
                <a:gd name="T5" fmla="*/ 16 h 163"/>
                <a:gd name="T6" fmla="*/ 32 w 114"/>
                <a:gd name="T7" fmla="*/ 16 h 163"/>
                <a:gd name="T8" fmla="*/ 32 w 114"/>
                <a:gd name="T9" fmla="*/ 9 h 163"/>
                <a:gd name="T10" fmla="*/ 28 w 114"/>
                <a:gd name="T11" fmla="*/ 4 h 163"/>
                <a:gd name="T12" fmla="*/ 23 w 114"/>
                <a:gd name="T13" fmla="*/ 0 h 163"/>
                <a:gd name="T14" fmla="*/ 16 w 114"/>
                <a:gd name="T15" fmla="*/ 0 h 163"/>
                <a:gd name="T16" fmla="*/ 16 w 114"/>
                <a:gd name="T17" fmla="*/ 0 h 163"/>
                <a:gd name="T18" fmla="*/ 9 w 114"/>
                <a:gd name="T19" fmla="*/ 0 h 163"/>
                <a:gd name="T20" fmla="*/ 4 w 114"/>
                <a:gd name="T21" fmla="*/ 4 h 163"/>
                <a:gd name="T22" fmla="*/ 0 w 114"/>
                <a:gd name="T23" fmla="*/ 9 h 163"/>
                <a:gd name="T24" fmla="*/ 0 w 114"/>
                <a:gd name="T25" fmla="*/ 16 h 163"/>
                <a:gd name="T26" fmla="*/ 0 w 114"/>
                <a:gd name="T27" fmla="*/ 80 h 163"/>
                <a:gd name="T28" fmla="*/ 0 w 114"/>
                <a:gd name="T29" fmla="*/ 80 h 163"/>
                <a:gd name="T30" fmla="*/ 0 w 114"/>
                <a:gd name="T31" fmla="*/ 82 h 163"/>
                <a:gd name="T32" fmla="*/ 0 w 114"/>
                <a:gd name="T33" fmla="*/ 82 h 163"/>
                <a:gd name="T34" fmla="*/ 0 w 114"/>
                <a:gd name="T35" fmla="*/ 84 h 163"/>
                <a:gd name="T36" fmla="*/ 0 w 114"/>
                <a:gd name="T37" fmla="*/ 84 h 163"/>
                <a:gd name="T38" fmla="*/ 0 w 114"/>
                <a:gd name="T39" fmla="*/ 84 h 163"/>
                <a:gd name="T40" fmla="*/ 0 w 114"/>
                <a:gd name="T41" fmla="*/ 84 h 163"/>
                <a:gd name="T42" fmla="*/ 0 w 114"/>
                <a:gd name="T43" fmla="*/ 86 h 163"/>
                <a:gd name="T44" fmla="*/ 0 w 114"/>
                <a:gd name="T45" fmla="*/ 86 h 163"/>
                <a:gd name="T46" fmla="*/ 2 w 114"/>
                <a:gd name="T47" fmla="*/ 87 h 163"/>
                <a:gd name="T48" fmla="*/ 2 w 114"/>
                <a:gd name="T49" fmla="*/ 87 h 163"/>
                <a:gd name="T50" fmla="*/ 2 w 114"/>
                <a:gd name="T51" fmla="*/ 89 h 163"/>
                <a:gd name="T52" fmla="*/ 2 w 114"/>
                <a:gd name="T53" fmla="*/ 89 h 163"/>
                <a:gd name="T54" fmla="*/ 4 w 114"/>
                <a:gd name="T55" fmla="*/ 91 h 163"/>
                <a:gd name="T56" fmla="*/ 4 w 114"/>
                <a:gd name="T57" fmla="*/ 91 h 163"/>
                <a:gd name="T58" fmla="*/ 4 w 114"/>
                <a:gd name="T59" fmla="*/ 91 h 163"/>
                <a:gd name="T60" fmla="*/ 4 w 114"/>
                <a:gd name="T61" fmla="*/ 91 h 163"/>
                <a:gd name="T62" fmla="*/ 6 w 114"/>
                <a:gd name="T63" fmla="*/ 93 h 163"/>
                <a:gd name="T64" fmla="*/ 6 w 114"/>
                <a:gd name="T65" fmla="*/ 93 h 163"/>
                <a:gd name="T66" fmla="*/ 6 w 114"/>
                <a:gd name="T67" fmla="*/ 93 h 163"/>
                <a:gd name="T68" fmla="*/ 88 w 114"/>
                <a:gd name="T69" fmla="*/ 159 h 163"/>
                <a:gd name="T70" fmla="*/ 88 w 114"/>
                <a:gd name="T71" fmla="*/ 159 h 163"/>
                <a:gd name="T72" fmla="*/ 93 w 114"/>
                <a:gd name="T73" fmla="*/ 161 h 163"/>
                <a:gd name="T74" fmla="*/ 98 w 114"/>
                <a:gd name="T75" fmla="*/ 163 h 163"/>
                <a:gd name="T76" fmla="*/ 98 w 114"/>
                <a:gd name="T77" fmla="*/ 163 h 163"/>
                <a:gd name="T78" fmla="*/ 105 w 114"/>
                <a:gd name="T79" fmla="*/ 161 h 163"/>
                <a:gd name="T80" fmla="*/ 110 w 114"/>
                <a:gd name="T81" fmla="*/ 156 h 163"/>
                <a:gd name="T82" fmla="*/ 110 w 114"/>
                <a:gd name="T83" fmla="*/ 156 h 163"/>
                <a:gd name="T84" fmla="*/ 114 w 114"/>
                <a:gd name="T85" fmla="*/ 150 h 163"/>
                <a:gd name="T86" fmla="*/ 114 w 114"/>
                <a:gd name="T87" fmla="*/ 143 h 163"/>
                <a:gd name="T88" fmla="*/ 112 w 114"/>
                <a:gd name="T89" fmla="*/ 138 h 163"/>
                <a:gd name="T90" fmla="*/ 107 w 114"/>
                <a:gd name="T91" fmla="*/ 133 h 163"/>
                <a:gd name="T92" fmla="*/ 107 w 114"/>
                <a:gd name="T93" fmla="*/ 13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4" h="163">
                  <a:moveTo>
                    <a:pt x="107" y="133"/>
                  </a:moveTo>
                  <a:lnTo>
                    <a:pt x="32" y="73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9"/>
                  </a:lnTo>
                  <a:lnTo>
                    <a:pt x="28" y="4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2" y="89"/>
                  </a:lnTo>
                  <a:lnTo>
                    <a:pt x="2" y="89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93" y="161"/>
                  </a:lnTo>
                  <a:lnTo>
                    <a:pt x="98" y="163"/>
                  </a:lnTo>
                  <a:lnTo>
                    <a:pt x="98" y="163"/>
                  </a:lnTo>
                  <a:lnTo>
                    <a:pt x="105" y="161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4" y="150"/>
                  </a:lnTo>
                  <a:lnTo>
                    <a:pt x="114" y="143"/>
                  </a:lnTo>
                  <a:lnTo>
                    <a:pt x="112" y="138"/>
                  </a:lnTo>
                  <a:lnTo>
                    <a:pt x="107" y="133"/>
                  </a:lnTo>
                  <a:lnTo>
                    <a:pt x="107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41" name="TextBox 15"/>
            <p:cNvSpPr txBox="1"/>
            <p:nvPr/>
          </p:nvSpPr>
          <p:spPr bwMode="auto">
            <a:xfrm>
              <a:off x="3862597" y="3248980"/>
              <a:ext cx="576801" cy="331140"/>
            </a:xfrm>
            <a:prstGeom prst="rect">
              <a:avLst/>
            </a:prstGeom>
            <a:noFill/>
          </p:spPr>
          <p:txBody>
            <a:bodyPr wrap="square" lIns="160000" tIns="83200" rIns="160000" bIns="83200">
              <a:normAutofit fontScale="550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177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time</a:t>
              </a:r>
            </a:p>
          </p:txBody>
        </p:sp>
        <p:sp>
          <p:nvSpPr>
            <p:cNvPr id="42" name="Freeform: Shape 16"/>
            <p:cNvSpPr/>
            <p:nvPr/>
          </p:nvSpPr>
          <p:spPr bwMode="auto">
            <a:xfrm>
              <a:off x="3363281" y="4863386"/>
              <a:ext cx="290634" cy="225657"/>
            </a:xfrm>
            <a:custGeom>
              <a:avLst/>
              <a:gdLst>
                <a:gd name="T0" fmla="*/ 28 w 442"/>
                <a:gd name="T1" fmla="*/ 0 h 324"/>
                <a:gd name="T2" fmla="*/ 6 w 442"/>
                <a:gd name="T3" fmla="*/ 18 h 324"/>
                <a:gd name="T4" fmla="*/ 0 w 442"/>
                <a:gd name="T5" fmla="*/ 282 h 324"/>
                <a:gd name="T6" fmla="*/ 6 w 442"/>
                <a:gd name="T7" fmla="*/ 304 h 324"/>
                <a:gd name="T8" fmla="*/ 28 w 442"/>
                <a:gd name="T9" fmla="*/ 322 h 324"/>
                <a:gd name="T10" fmla="*/ 112 w 442"/>
                <a:gd name="T11" fmla="*/ 322 h 324"/>
                <a:gd name="T12" fmla="*/ 134 w 442"/>
                <a:gd name="T13" fmla="*/ 304 h 324"/>
                <a:gd name="T14" fmla="*/ 142 w 442"/>
                <a:gd name="T15" fmla="*/ 42 h 324"/>
                <a:gd name="T16" fmla="*/ 134 w 442"/>
                <a:gd name="T17" fmla="*/ 18 h 324"/>
                <a:gd name="T18" fmla="*/ 112 w 442"/>
                <a:gd name="T19" fmla="*/ 0 h 324"/>
                <a:gd name="T20" fmla="*/ 108 w 442"/>
                <a:gd name="T21" fmla="*/ 38 h 324"/>
                <a:gd name="T22" fmla="*/ 114 w 442"/>
                <a:gd name="T23" fmla="*/ 46 h 324"/>
                <a:gd name="T24" fmla="*/ 108 w 442"/>
                <a:gd name="T25" fmla="*/ 54 h 324"/>
                <a:gd name="T26" fmla="*/ 28 w 442"/>
                <a:gd name="T27" fmla="*/ 52 h 324"/>
                <a:gd name="T28" fmla="*/ 30 w 442"/>
                <a:gd name="T29" fmla="*/ 38 h 324"/>
                <a:gd name="T30" fmla="*/ 70 w 442"/>
                <a:gd name="T31" fmla="*/ 276 h 324"/>
                <a:gd name="T32" fmla="*/ 54 w 442"/>
                <a:gd name="T33" fmla="*/ 258 h 324"/>
                <a:gd name="T34" fmla="*/ 64 w 442"/>
                <a:gd name="T35" fmla="*/ 242 h 324"/>
                <a:gd name="T36" fmla="*/ 82 w 442"/>
                <a:gd name="T37" fmla="*/ 244 h 324"/>
                <a:gd name="T38" fmla="*/ 86 w 442"/>
                <a:gd name="T39" fmla="*/ 264 h 324"/>
                <a:gd name="T40" fmla="*/ 70 w 442"/>
                <a:gd name="T41" fmla="*/ 276 h 324"/>
                <a:gd name="T42" fmla="*/ 30 w 442"/>
                <a:gd name="T43" fmla="*/ 96 h 324"/>
                <a:gd name="T44" fmla="*/ 28 w 442"/>
                <a:gd name="T45" fmla="*/ 82 h 324"/>
                <a:gd name="T46" fmla="*/ 108 w 442"/>
                <a:gd name="T47" fmla="*/ 80 h 324"/>
                <a:gd name="T48" fmla="*/ 114 w 442"/>
                <a:gd name="T49" fmla="*/ 88 h 324"/>
                <a:gd name="T50" fmla="*/ 108 w 442"/>
                <a:gd name="T51" fmla="*/ 96 h 324"/>
                <a:gd name="T52" fmla="*/ 356 w 442"/>
                <a:gd name="T53" fmla="*/ 300 h 324"/>
                <a:gd name="T54" fmla="*/ 274 w 442"/>
                <a:gd name="T55" fmla="*/ 270 h 324"/>
                <a:gd name="T56" fmla="*/ 268 w 442"/>
                <a:gd name="T57" fmla="*/ 300 h 324"/>
                <a:gd name="T58" fmla="*/ 258 w 442"/>
                <a:gd name="T59" fmla="*/ 310 h 324"/>
                <a:gd name="T60" fmla="*/ 260 w 442"/>
                <a:gd name="T61" fmla="*/ 320 h 324"/>
                <a:gd name="T62" fmla="*/ 358 w 442"/>
                <a:gd name="T63" fmla="*/ 324 h 324"/>
                <a:gd name="T64" fmla="*/ 366 w 442"/>
                <a:gd name="T65" fmla="*/ 314 h 324"/>
                <a:gd name="T66" fmla="*/ 434 w 442"/>
                <a:gd name="T67" fmla="*/ 14 h 324"/>
                <a:gd name="T68" fmla="*/ 184 w 442"/>
                <a:gd name="T69" fmla="*/ 16 h 324"/>
                <a:gd name="T70" fmla="*/ 182 w 442"/>
                <a:gd name="T71" fmla="*/ 246 h 324"/>
                <a:gd name="T72" fmla="*/ 190 w 442"/>
                <a:gd name="T73" fmla="*/ 256 h 324"/>
                <a:gd name="T74" fmla="*/ 440 w 442"/>
                <a:gd name="T75" fmla="*/ 252 h 324"/>
                <a:gd name="T76" fmla="*/ 442 w 442"/>
                <a:gd name="T77" fmla="*/ 22 h 324"/>
                <a:gd name="T78" fmla="*/ 434 w 442"/>
                <a:gd name="T79" fmla="*/ 14 h 324"/>
                <a:gd name="T80" fmla="*/ 420 w 442"/>
                <a:gd name="T81" fmla="*/ 202 h 324"/>
                <a:gd name="T82" fmla="*/ 204 w 442"/>
                <a:gd name="T83" fmla="*/ 202 h 324"/>
                <a:gd name="T84" fmla="*/ 204 w 442"/>
                <a:gd name="T85" fmla="*/ 36 h 324"/>
                <a:gd name="T86" fmla="*/ 420 w 442"/>
                <a:gd name="T87" fmla="*/ 36 h 324"/>
                <a:gd name="T88" fmla="*/ 340 w 442"/>
                <a:gd name="T89" fmla="*/ 94 h 324"/>
                <a:gd name="T90" fmla="*/ 314 w 442"/>
                <a:gd name="T91" fmla="*/ 122 h 324"/>
                <a:gd name="T92" fmla="*/ 288 w 442"/>
                <a:gd name="T93" fmla="*/ 106 h 324"/>
                <a:gd name="T94" fmla="*/ 294 w 442"/>
                <a:gd name="T95" fmla="*/ 76 h 324"/>
                <a:gd name="T96" fmla="*/ 324 w 442"/>
                <a:gd name="T97" fmla="*/ 70 h 324"/>
                <a:gd name="T98" fmla="*/ 340 w 442"/>
                <a:gd name="T99" fmla="*/ 94 h 324"/>
                <a:gd name="T100" fmla="*/ 272 w 442"/>
                <a:gd name="T101" fmla="*/ 144 h 324"/>
                <a:gd name="T102" fmla="*/ 330 w 442"/>
                <a:gd name="T103" fmla="*/ 126 h 324"/>
                <a:gd name="T104" fmla="*/ 364 w 442"/>
                <a:gd name="T105" fmla="*/ 15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2" h="324">
                  <a:moveTo>
                    <a:pt x="10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8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0" y="282"/>
                  </a:lnTo>
                  <a:lnTo>
                    <a:pt x="0" y="282"/>
                  </a:lnTo>
                  <a:lnTo>
                    <a:pt x="0" y="290"/>
                  </a:lnTo>
                  <a:lnTo>
                    <a:pt x="2" y="298"/>
                  </a:lnTo>
                  <a:lnTo>
                    <a:pt x="6" y="304"/>
                  </a:lnTo>
                  <a:lnTo>
                    <a:pt x="10" y="312"/>
                  </a:lnTo>
                  <a:lnTo>
                    <a:pt x="16" y="316"/>
                  </a:lnTo>
                  <a:lnTo>
                    <a:pt x="22" y="320"/>
                  </a:lnTo>
                  <a:lnTo>
                    <a:pt x="28" y="322"/>
                  </a:lnTo>
                  <a:lnTo>
                    <a:pt x="36" y="324"/>
                  </a:lnTo>
                  <a:lnTo>
                    <a:pt x="104" y="324"/>
                  </a:lnTo>
                  <a:lnTo>
                    <a:pt x="104" y="324"/>
                  </a:lnTo>
                  <a:lnTo>
                    <a:pt x="112" y="322"/>
                  </a:lnTo>
                  <a:lnTo>
                    <a:pt x="118" y="320"/>
                  </a:lnTo>
                  <a:lnTo>
                    <a:pt x="124" y="316"/>
                  </a:lnTo>
                  <a:lnTo>
                    <a:pt x="130" y="312"/>
                  </a:lnTo>
                  <a:lnTo>
                    <a:pt x="134" y="304"/>
                  </a:lnTo>
                  <a:lnTo>
                    <a:pt x="138" y="298"/>
                  </a:lnTo>
                  <a:lnTo>
                    <a:pt x="140" y="290"/>
                  </a:lnTo>
                  <a:lnTo>
                    <a:pt x="142" y="282"/>
                  </a:lnTo>
                  <a:lnTo>
                    <a:pt x="142" y="42"/>
                  </a:lnTo>
                  <a:lnTo>
                    <a:pt x="142" y="42"/>
                  </a:lnTo>
                  <a:lnTo>
                    <a:pt x="140" y="34"/>
                  </a:lnTo>
                  <a:lnTo>
                    <a:pt x="138" y="26"/>
                  </a:lnTo>
                  <a:lnTo>
                    <a:pt x="134" y="18"/>
                  </a:lnTo>
                  <a:lnTo>
                    <a:pt x="130" y="12"/>
                  </a:lnTo>
                  <a:lnTo>
                    <a:pt x="124" y="6"/>
                  </a:lnTo>
                  <a:lnTo>
                    <a:pt x="118" y="2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104" y="0"/>
                  </a:lnTo>
                  <a:close/>
                  <a:moveTo>
                    <a:pt x="34" y="38"/>
                  </a:moveTo>
                  <a:lnTo>
                    <a:pt x="108" y="38"/>
                  </a:lnTo>
                  <a:lnTo>
                    <a:pt x="108" y="38"/>
                  </a:lnTo>
                  <a:lnTo>
                    <a:pt x="110" y="38"/>
                  </a:lnTo>
                  <a:lnTo>
                    <a:pt x="112" y="40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10" y="54"/>
                  </a:lnTo>
                  <a:lnTo>
                    <a:pt x="108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0" y="54"/>
                  </a:lnTo>
                  <a:lnTo>
                    <a:pt x="28" y="52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8" y="40"/>
                  </a:lnTo>
                  <a:lnTo>
                    <a:pt x="30" y="38"/>
                  </a:lnTo>
                  <a:lnTo>
                    <a:pt x="34" y="38"/>
                  </a:lnTo>
                  <a:lnTo>
                    <a:pt x="34" y="38"/>
                  </a:lnTo>
                  <a:close/>
                  <a:moveTo>
                    <a:pt x="70" y="276"/>
                  </a:moveTo>
                  <a:lnTo>
                    <a:pt x="70" y="276"/>
                  </a:lnTo>
                  <a:lnTo>
                    <a:pt x="64" y="274"/>
                  </a:lnTo>
                  <a:lnTo>
                    <a:pt x="58" y="270"/>
                  </a:lnTo>
                  <a:lnTo>
                    <a:pt x="56" y="264"/>
                  </a:lnTo>
                  <a:lnTo>
                    <a:pt x="54" y="258"/>
                  </a:lnTo>
                  <a:lnTo>
                    <a:pt x="54" y="258"/>
                  </a:lnTo>
                  <a:lnTo>
                    <a:pt x="56" y="250"/>
                  </a:lnTo>
                  <a:lnTo>
                    <a:pt x="58" y="244"/>
                  </a:lnTo>
                  <a:lnTo>
                    <a:pt x="64" y="242"/>
                  </a:lnTo>
                  <a:lnTo>
                    <a:pt x="70" y="240"/>
                  </a:lnTo>
                  <a:lnTo>
                    <a:pt x="70" y="240"/>
                  </a:lnTo>
                  <a:lnTo>
                    <a:pt x="76" y="242"/>
                  </a:lnTo>
                  <a:lnTo>
                    <a:pt x="82" y="244"/>
                  </a:lnTo>
                  <a:lnTo>
                    <a:pt x="86" y="250"/>
                  </a:lnTo>
                  <a:lnTo>
                    <a:pt x="86" y="258"/>
                  </a:lnTo>
                  <a:lnTo>
                    <a:pt x="86" y="258"/>
                  </a:lnTo>
                  <a:lnTo>
                    <a:pt x="86" y="264"/>
                  </a:lnTo>
                  <a:lnTo>
                    <a:pt x="82" y="270"/>
                  </a:lnTo>
                  <a:lnTo>
                    <a:pt x="76" y="274"/>
                  </a:lnTo>
                  <a:lnTo>
                    <a:pt x="70" y="276"/>
                  </a:lnTo>
                  <a:lnTo>
                    <a:pt x="70" y="276"/>
                  </a:lnTo>
                  <a:close/>
                  <a:moveTo>
                    <a:pt x="108" y="96"/>
                  </a:moveTo>
                  <a:lnTo>
                    <a:pt x="34" y="96"/>
                  </a:lnTo>
                  <a:lnTo>
                    <a:pt x="34" y="96"/>
                  </a:lnTo>
                  <a:lnTo>
                    <a:pt x="30" y="96"/>
                  </a:lnTo>
                  <a:lnTo>
                    <a:pt x="28" y="94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8" y="82"/>
                  </a:lnTo>
                  <a:lnTo>
                    <a:pt x="30" y="80"/>
                  </a:lnTo>
                  <a:lnTo>
                    <a:pt x="34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10" y="80"/>
                  </a:lnTo>
                  <a:lnTo>
                    <a:pt x="112" y="82"/>
                  </a:lnTo>
                  <a:lnTo>
                    <a:pt x="114" y="88"/>
                  </a:lnTo>
                  <a:lnTo>
                    <a:pt x="114" y="88"/>
                  </a:lnTo>
                  <a:lnTo>
                    <a:pt x="112" y="94"/>
                  </a:lnTo>
                  <a:lnTo>
                    <a:pt x="110" y="96"/>
                  </a:lnTo>
                  <a:lnTo>
                    <a:pt x="108" y="96"/>
                  </a:lnTo>
                  <a:lnTo>
                    <a:pt x="108" y="96"/>
                  </a:lnTo>
                  <a:close/>
                  <a:moveTo>
                    <a:pt x="364" y="310"/>
                  </a:moveTo>
                  <a:lnTo>
                    <a:pt x="364" y="310"/>
                  </a:lnTo>
                  <a:lnTo>
                    <a:pt x="356" y="300"/>
                  </a:lnTo>
                  <a:lnTo>
                    <a:pt x="356" y="300"/>
                  </a:lnTo>
                  <a:lnTo>
                    <a:pt x="354" y="294"/>
                  </a:lnTo>
                  <a:lnTo>
                    <a:pt x="352" y="286"/>
                  </a:lnTo>
                  <a:lnTo>
                    <a:pt x="350" y="270"/>
                  </a:lnTo>
                  <a:lnTo>
                    <a:pt x="274" y="270"/>
                  </a:lnTo>
                  <a:lnTo>
                    <a:pt x="274" y="270"/>
                  </a:lnTo>
                  <a:lnTo>
                    <a:pt x="272" y="286"/>
                  </a:lnTo>
                  <a:lnTo>
                    <a:pt x="270" y="294"/>
                  </a:lnTo>
                  <a:lnTo>
                    <a:pt x="268" y="300"/>
                  </a:lnTo>
                  <a:lnTo>
                    <a:pt x="268" y="300"/>
                  </a:lnTo>
                  <a:lnTo>
                    <a:pt x="260" y="308"/>
                  </a:lnTo>
                  <a:lnTo>
                    <a:pt x="260" y="308"/>
                  </a:lnTo>
                  <a:lnTo>
                    <a:pt x="258" y="310"/>
                  </a:lnTo>
                  <a:lnTo>
                    <a:pt x="258" y="314"/>
                  </a:lnTo>
                  <a:lnTo>
                    <a:pt x="258" y="314"/>
                  </a:lnTo>
                  <a:lnTo>
                    <a:pt x="258" y="318"/>
                  </a:lnTo>
                  <a:lnTo>
                    <a:pt x="260" y="320"/>
                  </a:lnTo>
                  <a:lnTo>
                    <a:pt x="262" y="322"/>
                  </a:lnTo>
                  <a:lnTo>
                    <a:pt x="266" y="324"/>
                  </a:lnTo>
                  <a:lnTo>
                    <a:pt x="358" y="324"/>
                  </a:lnTo>
                  <a:lnTo>
                    <a:pt x="358" y="324"/>
                  </a:lnTo>
                  <a:lnTo>
                    <a:pt x="360" y="322"/>
                  </a:lnTo>
                  <a:lnTo>
                    <a:pt x="364" y="320"/>
                  </a:lnTo>
                  <a:lnTo>
                    <a:pt x="366" y="318"/>
                  </a:lnTo>
                  <a:lnTo>
                    <a:pt x="366" y="314"/>
                  </a:lnTo>
                  <a:lnTo>
                    <a:pt x="366" y="314"/>
                  </a:lnTo>
                  <a:lnTo>
                    <a:pt x="364" y="310"/>
                  </a:lnTo>
                  <a:lnTo>
                    <a:pt x="364" y="310"/>
                  </a:lnTo>
                  <a:close/>
                  <a:moveTo>
                    <a:pt x="434" y="14"/>
                  </a:moveTo>
                  <a:lnTo>
                    <a:pt x="190" y="14"/>
                  </a:lnTo>
                  <a:lnTo>
                    <a:pt x="190" y="14"/>
                  </a:lnTo>
                  <a:lnTo>
                    <a:pt x="186" y="14"/>
                  </a:lnTo>
                  <a:lnTo>
                    <a:pt x="184" y="16"/>
                  </a:lnTo>
                  <a:lnTo>
                    <a:pt x="182" y="18"/>
                  </a:lnTo>
                  <a:lnTo>
                    <a:pt x="182" y="22"/>
                  </a:lnTo>
                  <a:lnTo>
                    <a:pt x="182" y="246"/>
                  </a:lnTo>
                  <a:lnTo>
                    <a:pt x="182" y="246"/>
                  </a:lnTo>
                  <a:lnTo>
                    <a:pt x="182" y="250"/>
                  </a:lnTo>
                  <a:lnTo>
                    <a:pt x="184" y="252"/>
                  </a:lnTo>
                  <a:lnTo>
                    <a:pt x="186" y="254"/>
                  </a:lnTo>
                  <a:lnTo>
                    <a:pt x="190" y="256"/>
                  </a:lnTo>
                  <a:lnTo>
                    <a:pt x="434" y="256"/>
                  </a:lnTo>
                  <a:lnTo>
                    <a:pt x="434" y="256"/>
                  </a:lnTo>
                  <a:lnTo>
                    <a:pt x="438" y="254"/>
                  </a:lnTo>
                  <a:lnTo>
                    <a:pt x="440" y="252"/>
                  </a:lnTo>
                  <a:lnTo>
                    <a:pt x="442" y="250"/>
                  </a:lnTo>
                  <a:lnTo>
                    <a:pt x="442" y="246"/>
                  </a:lnTo>
                  <a:lnTo>
                    <a:pt x="442" y="22"/>
                  </a:lnTo>
                  <a:lnTo>
                    <a:pt x="442" y="22"/>
                  </a:lnTo>
                  <a:lnTo>
                    <a:pt x="442" y="18"/>
                  </a:lnTo>
                  <a:lnTo>
                    <a:pt x="440" y="16"/>
                  </a:lnTo>
                  <a:lnTo>
                    <a:pt x="438" y="14"/>
                  </a:lnTo>
                  <a:lnTo>
                    <a:pt x="434" y="14"/>
                  </a:lnTo>
                  <a:lnTo>
                    <a:pt x="434" y="14"/>
                  </a:lnTo>
                  <a:close/>
                  <a:moveTo>
                    <a:pt x="422" y="198"/>
                  </a:moveTo>
                  <a:lnTo>
                    <a:pt x="422" y="198"/>
                  </a:lnTo>
                  <a:lnTo>
                    <a:pt x="420" y="202"/>
                  </a:lnTo>
                  <a:lnTo>
                    <a:pt x="416" y="204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04" y="202"/>
                  </a:lnTo>
                  <a:lnTo>
                    <a:pt x="202" y="198"/>
                  </a:lnTo>
                  <a:lnTo>
                    <a:pt x="202" y="42"/>
                  </a:lnTo>
                  <a:lnTo>
                    <a:pt x="202" y="42"/>
                  </a:lnTo>
                  <a:lnTo>
                    <a:pt x="204" y="36"/>
                  </a:lnTo>
                  <a:lnTo>
                    <a:pt x="208" y="34"/>
                  </a:lnTo>
                  <a:lnTo>
                    <a:pt x="416" y="34"/>
                  </a:lnTo>
                  <a:lnTo>
                    <a:pt x="416" y="34"/>
                  </a:lnTo>
                  <a:lnTo>
                    <a:pt x="420" y="36"/>
                  </a:lnTo>
                  <a:lnTo>
                    <a:pt x="422" y="42"/>
                  </a:lnTo>
                  <a:lnTo>
                    <a:pt x="422" y="198"/>
                  </a:lnTo>
                  <a:close/>
                  <a:moveTo>
                    <a:pt x="340" y="94"/>
                  </a:moveTo>
                  <a:lnTo>
                    <a:pt x="340" y="94"/>
                  </a:lnTo>
                  <a:lnTo>
                    <a:pt x="338" y="106"/>
                  </a:lnTo>
                  <a:lnTo>
                    <a:pt x="332" y="114"/>
                  </a:lnTo>
                  <a:lnTo>
                    <a:pt x="324" y="120"/>
                  </a:lnTo>
                  <a:lnTo>
                    <a:pt x="314" y="122"/>
                  </a:lnTo>
                  <a:lnTo>
                    <a:pt x="314" y="122"/>
                  </a:lnTo>
                  <a:lnTo>
                    <a:pt x="302" y="120"/>
                  </a:lnTo>
                  <a:lnTo>
                    <a:pt x="294" y="114"/>
                  </a:lnTo>
                  <a:lnTo>
                    <a:pt x="288" y="106"/>
                  </a:lnTo>
                  <a:lnTo>
                    <a:pt x="286" y="94"/>
                  </a:lnTo>
                  <a:lnTo>
                    <a:pt x="286" y="94"/>
                  </a:lnTo>
                  <a:lnTo>
                    <a:pt x="288" y="84"/>
                  </a:lnTo>
                  <a:lnTo>
                    <a:pt x="294" y="76"/>
                  </a:lnTo>
                  <a:lnTo>
                    <a:pt x="302" y="70"/>
                  </a:lnTo>
                  <a:lnTo>
                    <a:pt x="314" y="68"/>
                  </a:lnTo>
                  <a:lnTo>
                    <a:pt x="314" y="68"/>
                  </a:lnTo>
                  <a:lnTo>
                    <a:pt x="324" y="70"/>
                  </a:lnTo>
                  <a:lnTo>
                    <a:pt x="332" y="76"/>
                  </a:lnTo>
                  <a:lnTo>
                    <a:pt x="338" y="84"/>
                  </a:lnTo>
                  <a:lnTo>
                    <a:pt x="340" y="94"/>
                  </a:lnTo>
                  <a:lnTo>
                    <a:pt x="340" y="94"/>
                  </a:lnTo>
                  <a:close/>
                  <a:moveTo>
                    <a:pt x="258" y="174"/>
                  </a:moveTo>
                  <a:lnTo>
                    <a:pt x="258" y="174"/>
                  </a:lnTo>
                  <a:lnTo>
                    <a:pt x="262" y="158"/>
                  </a:lnTo>
                  <a:lnTo>
                    <a:pt x="272" y="144"/>
                  </a:lnTo>
                  <a:lnTo>
                    <a:pt x="282" y="134"/>
                  </a:lnTo>
                  <a:lnTo>
                    <a:pt x="296" y="126"/>
                  </a:lnTo>
                  <a:lnTo>
                    <a:pt x="314" y="144"/>
                  </a:lnTo>
                  <a:lnTo>
                    <a:pt x="330" y="126"/>
                  </a:lnTo>
                  <a:lnTo>
                    <a:pt x="330" y="126"/>
                  </a:lnTo>
                  <a:lnTo>
                    <a:pt x="344" y="134"/>
                  </a:lnTo>
                  <a:lnTo>
                    <a:pt x="356" y="144"/>
                  </a:lnTo>
                  <a:lnTo>
                    <a:pt x="364" y="158"/>
                  </a:lnTo>
                  <a:lnTo>
                    <a:pt x="368" y="174"/>
                  </a:lnTo>
                  <a:lnTo>
                    <a:pt x="258" y="1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43" name="Freeform: Shape 17"/>
            <p:cNvSpPr/>
            <p:nvPr/>
          </p:nvSpPr>
          <p:spPr bwMode="auto">
            <a:xfrm>
              <a:off x="2745887" y="4860428"/>
              <a:ext cx="188058" cy="231230"/>
            </a:xfrm>
            <a:custGeom>
              <a:avLst/>
              <a:gdLst>
                <a:gd name="T0" fmla="*/ 38 w 286"/>
                <a:gd name="T1" fmla="*/ 0 h 332"/>
                <a:gd name="T2" fmla="*/ 18 w 286"/>
                <a:gd name="T3" fmla="*/ 6 h 332"/>
                <a:gd name="T4" fmla="*/ 4 w 286"/>
                <a:gd name="T5" fmla="*/ 22 h 332"/>
                <a:gd name="T6" fmla="*/ 0 w 286"/>
                <a:gd name="T7" fmla="*/ 290 h 332"/>
                <a:gd name="T8" fmla="*/ 4 w 286"/>
                <a:gd name="T9" fmla="*/ 304 h 332"/>
                <a:gd name="T10" fmla="*/ 26 w 286"/>
                <a:gd name="T11" fmla="*/ 324 h 332"/>
                <a:gd name="T12" fmla="*/ 160 w 286"/>
                <a:gd name="T13" fmla="*/ 328 h 332"/>
                <a:gd name="T14" fmla="*/ 172 w 286"/>
                <a:gd name="T15" fmla="*/ 324 h 332"/>
                <a:gd name="T16" fmla="*/ 194 w 286"/>
                <a:gd name="T17" fmla="*/ 304 h 332"/>
                <a:gd name="T18" fmla="*/ 198 w 286"/>
                <a:gd name="T19" fmla="*/ 38 h 332"/>
                <a:gd name="T20" fmla="*/ 194 w 286"/>
                <a:gd name="T21" fmla="*/ 22 h 332"/>
                <a:gd name="T22" fmla="*/ 180 w 286"/>
                <a:gd name="T23" fmla="*/ 6 h 332"/>
                <a:gd name="T24" fmla="*/ 160 w 286"/>
                <a:gd name="T25" fmla="*/ 0 h 332"/>
                <a:gd name="T26" fmla="*/ 34 w 286"/>
                <a:gd name="T27" fmla="*/ 302 h 332"/>
                <a:gd name="T28" fmla="*/ 26 w 286"/>
                <a:gd name="T29" fmla="*/ 294 h 332"/>
                <a:gd name="T30" fmla="*/ 34 w 286"/>
                <a:gd name="T31" fmla="*/ 288 h 332"/>
                <a:gd name="T32" fmla="*/ 86 w 286"/>
                <a:gd name="T33" fmla="*/ 290 h 332"/>
                <a:gd name="T34" fmla="*/ 86 w 286"/>
                <a:gd name="T35" fmla="*/ 300 h 332"/>
                <a:gd name="T36" fmla="*/ 160 w 286"/>
                <a:gd name="T37" fmla="*/ 302 h 332"/>
                <a:gd name="T38" fmla="*/ 108 w 286"/>
                <a:gd name="T39" fmla="*/ 300 h 332"/>
                <a:gd name="T40" fmla="*/ 108 w 286"/>
                <a:gd name="T41" fmla="*/ 290 h 332"/>
                <a:gd name="T42" fmla="*/ 160 w 286"/>
                <a:gd name="T43" fmla="*/ 288 h 332"/>
                <a:gd name="T44" fmla="*/ 168 w 286"/>
                <a:gd name="T45" fmla="*/ 294 h 332"/>
                <a:gd name="T46" fmla="*/ 160 w 286"/>
                <a:gd name="T47" fmla="*/ 302 h 332"/>
                <a:gd name="T48" fmla="*/ 174 w 286"/>
                <a:gd name="T49" fmla="*/ 258 h 332"/>
                <a:gd name="T50" fmla="*/ 30 w 286"/>
                <a:gd name="T51" fmla="*/ 260 h 332"/>
                <a:gd name="T52" fmla="*/ 24 w 286"/>
                <a:gd name="T53" fmla="*/ 42 h 332"/>
                <a:gd name="T54" fmla="*/ 30 w 286"/>
                <a:gd name="T55" fmla="*/ 36 h 332"/>
                <a:gd name="T56" fmla="*/ 174 w 286"/>
                <a:gd name="T57" fmla="*/ 38 h 332"/>
                <a:gd name="T58" fmla="*/ 286 w 286"/>
                <a:gd name="T59" fmla="*/ 82 h 332"/>
                <a:gd name="T60" fmla="*/ 286 w 286"/>
                <a:gd name="T61" fmla="*/ 82 h 332"/>
                <a:gd name="T62" fmla="*/ 238 w 286"/>
                <a:gd name="T63" fmla="*/ 330 h 332"/>
                <a:gd name="T64" fmla="*/ 234 w 286"/>
                <a:gd name="T65" fmla="*/ 330 h 332"/>
                <a:gd name="T66" fmla="*/ 258 w 286"/>
                <a:gd name="T67" fmla="*/ 78 h 332"/>
                <a:gd name="T68" fmla="*/ 262 w 286"/>
                <a:gd name="T69" fmla="*/ 68 h 332"/>
                <a:gd name="T70" fmla="*/ 274 w 286"/>
                <a:gd name="T71" fmla="*/ 66 h 332"/>
                <a:gd name="T72" fmla="*/ 286 w 286"/>
                <a:gd name="T73" fmla="*/ 76 h 332"/>
                <a:gd name="T74" fmla="*/ 136 w 286"/>
                <a:gd name="T75" fmla="*/ 158 h 332"/>
                <a:gd name="T76" fmla="*/ 76 w 286"/>
                <a:gd name="T77" fmla="*/ 192 h 332"/>
                <a:gd name="T78" fmla="*/ 70 w 286"/>
                <a:gd name="T79" fmla="*/ 186 h 332"/>
                <a:gd name="T80" fmla="*/ 72 w 286"/>
                <a:gd name="T81" fmla="*/ 116 h 332"/>
                <a:gd name="T82" fmla="*/ 80 w 286"/>
                <a:gd name="T83" fmla="*/ 114 h 332"/>
                <a:gd name="T84" fmla="*/ 138 w 286"/>
                <a:gd name="T85" fmla="*/ 150 h 332"/>
                <a:gd name="T86" fmla="*/ 136 w 286"/>
                <a:gd name="T87" fmla="*/ 15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6" h="332">
                  <a:moveTo>
                    <a:pt x="160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4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2" y="298"/>
                  </a:lnTo>
                  <a:lnTo>
                    <a:pt x="4" y="304"/>
                  </a:lnTo>
                  <a:lnTo>
                    <a:pt x="8" y="310"/>
                  </a:lnTo>
                  <a:lnTo>
                    <a:pt x="14" y="316"/>
                  </a:lnTo>
                  <a:lnTo>
                    <a:pt x="26" y="324"/>
                  </a:lnTo>
                  <a:lnTo>
                    <a:pt x="32" y="328"/>
                  </a:lnTo>
                  <a:lnTo>
                    <a:pt x="38" y="328"/>
                  </a:lnTo>
                  <a:lnTo>
                    <a:pt x="160" y="328"/>
                  </a:lnTo>
                  <a:lnTo>
                    <a:pt x="160" y="328"/>
                  </a:lnTo>
                  <a:lnTo>
                    <a:pt x="166" y="328"/>
                  </a:lnTo>
                  <a:lnTo>
                    <a:pt x="172" y="324"/>
                  </a:lnTo>
                  <a:lnTo>
                    <a:pt x="186" y="316"/>
                  </a:lnTo>
                  <a:lnTo>
                    <a:pt x="190" y="310"/>
                  </a:lnTo>
                  <a:lnTo>
                    <a:pt x="194" y="304"/>
                  </a:lnTo>
                  <a:lnTo>
                    <a:pt x="196" y="298"/>
                  </a:lnTo>
                  <a:lnTo>
                    <a:pt x="198" y="290"/>
                  </a:lnTo>
                  <a:lnTo>
                    <a:pt x="198" y="38"/>
                  </a:lnTo>
                  <a:lnTo>
                    <a:pt x="198" y="38"/>
                  </a:lnTo>
                  <a:lnTo>
                    <a:pt x="198" y="30"/>
                  </a:lnTo>
                  <a:lnTo>
                    <a:pt x="194" y="22"/>
                  </a:lnTo>
                  <a:lnTo>
                    <a:pt x="192" y="16"/>
                  </a:lnTo>
                  <a:lnTo>
                    <a:pt x="186" y="10"/>
                  </a:lnTo>
                  <a:lnTo>
                    <a:pt x="180" y="6"/>
                  </a:lnTo>
                  <a:lnTo>
                    <a:pt x="174" y="2"/>
                  </a:lnTo>
                  <a:lnTo>
                    <a:pt x="168" y="0"/>
                  </a:lnTo>
                  <a:lnTo>
                    <a:pt x="160" y="0"/>
                  </a:lnTo>
                  <a:lnTo>
                    <a:pt x="160" y="0"/>
                  </a:lnTo>
                  <a:close/>
                  <a:moveTo>
                    <a:pt x="80" y="302"/>
                  </a:moveTo>
                  <a:lnTo>
                    <a:pt x="34" y="302"/>
                  </a:lnTo>
                  <a:lnTo>
                    <a:pt x="34" y="302"/>
                  </a:lnTo>
                  <a:lnTo>
                    <a:pt x="28" y="300"/>
                  </a:lnTo>
                  <a:lnTo>
                    <a:pt x="26" y="294"/>
                  </a:lnTo>
                  <a:lnTo>
                    <a:pt x="26" y="294"/>
                  </a:lnTo>
                  <a:lnTo>
                    <a:pt x="28" y="290"/>
                  </a:lnTo>
                  <a:lnTo>
                    <a:pt x="34" y="288"/>
                  </a:lnTo>
                  <a:lnTo>
                    <a:pt x="80" y="288"/>
                  </a:lnTo>
                  <a:lnTo>
                    <a:pt x="80" y="288"/>
                  </a:lnTo>
                  <a:lnTo>
                    <a:pt x="86" y="290"/>
                  </a:lnTo>
                  <a:lnTo>
                    <a:pt x="88" y="294"/>
                  </a:lnTo>
                  <a:lnTo>
                    <a:pt x="88" y="294"/>
                  </a:lnTo>
                  <a:lnTo>
                    <a:pt x="86" y="300"/>
                  </a:lnTo>
                  <a:lnTo>
                    <a:pt x="80" y="302"/>
                  </a:lnTo>
                  <a:lnTo>
                    <a:pt x="80" y="302"/>
                  </a:lnTo>
                  <a:close/>
                  <a:moveTo>
                    <a:pt x="160" y="302"/>
                  </a:moveTo>
                  <a:lnTo>
                    <a:pt x="114" y="302"/>
                  </a:lnTo>
                  <a:lnTo>
                    <a:pt x="114" y="302"/>
                  </a:lnTo>
                  <a:lnTo>
                    <a:pt x="108" y="300"/>
                  </a:lnTo>
                  <a:lnTo>
                    <a:pt x="106" y="294"/>
                  </a:lnTo>
                  <a:lnTo>
                    <a:pt x="106" y="294"/>
                  </a:lnTo>
                  <a:lnTo>
                    <a:pt x="108" y="290"/>
                  </a:lnTo>
                  <a:lnTo>
                    <a:pt x="114" y="288"/>
                  </a:lnTo>
                  <a:lnTo>
                    <a:pt x="160" y="288"/>
                  </a:lnTo>
                  <a:lnTo>
                    <a:pt x="160" y="288"/>
                  </a:lnTo>
                  <a:lnTo>
                    <a:pt x="166" y="290"/>
                  </a:lnTo>
                  <a:lnTo>
                    <a:pt x="168" y="294"/>
                  </a:lnTo>
                  <a:lnTo>
                    <a:pt x="168" y="294"/>
                  </a:lnTo>
                  <a:lnTo>
                    <a:pt x="166" y="300"/>
                  </a:lnTo>
                  <a:lnTo>
                    <a:pt x="160" y="302"/>
                  </a:lnTo>
                  <a:lnTo>
                    <a:pt x="160" y="302"/>
                  </a:lnTo>
                  <a:close/>
                  <a:moveTo>
                    <a:pt x="176" y="252"/>
                  </a:moveTo>
                  <a:lnTo>
                    <a:pt x="176" y="252"/>
                  </a:lnTo>
                  <a:lnTo>
                    <a:pt x="174" y="258"/>
                  </a:lnTo>
                  <a:lnTo>
                    <a:pt x="170" y="260"/>
                  </a:lnTo>
                  <a:lnTo>
                    <a:pt x="30" y="260"/>
                  </a:lnTo>
                  <a:lnTo>
                    <a:pt x="30" y="260"/>
                  </a:lnTo>
                  <a:lnTo>
                    <a:pt x="24" y="258"/>
                  </a:lnTo>
                  <a:lnTo>
                    <a:pt x="24" y="25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38"/>
                  </a:lnTo>
                  <a:lnTo>
                    <a:pt x="30" y="36"/>
                  </a:lnTo>
                  <a:lnTo>
                    <a:pt x="170" y="36"/>
                  </a:lnTo>
                  <a:lnTo>
                    <a:pt x="170" y="36"/>
                  </a:lnTo>
                  <a:lnTo>
                    <a:pt x="174" y="38"/>
                  </a:lnTo>
                  <a:lnTo>
                    <a:pt x="176" y="42"/>
                  </a:lnTo>
                  <a:lnTo>
                    <a:pt x="176" y="252"/>
                  </a:lnTo>
                  <a:close/>
                  <a:moveTo>
                    <a:pt x="286" y="82"/>
                  </a:moveTo>
                  <a:lnTo>
                    <a:pt x="286" y="82"/>
                  </a:lnTo>
                  <a:lnTo>
                    <a:pt x="286" y="82"/>
                  </a:lnTo>
                  <a:lnTo>
                    <a:pt x="286" y="82"/>
                  </a:lnTo>
                  <a:lnTo>
                    <a:pt x="254" y="304"/>
                  </a:lnTo>
                  <a:lnTo>
                    <a:pt x="254" y="304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36" y="332"/>
                  </a:lnTo>
                  <a:lnTo>
                    <a:pt x="234" y="330"/>
                  </a:lnTo>
                  <a:lnTo>
                    <a:pt x="226" y="300"/>
                  </a:lnTo>
                  <a:lnTo>
                    <a:pt x="226" y="300"/>
                  </a:lnTo>
                  <a:lnTo>
                    <a:pt x="258" y="78"/>
                  </a:lnTo>
                  <a:lnTo>
                    <a:pt x="258" y="78"/>
                  </a:lnTo>
                  <a:lnTo>
                    <a:pt x="260" y="72"/>
                  </a:lnTo>
                  <a:lnTo>
                    <a:pt x="262" y="68"/>
                  </a:lnTo>
                  <a:lnTo>
                    <a:pt x="268" y="66"/>
                  </a:lnTo>
                  <a:lnTo>
                    <a:pt x="274" y="66"/>
                  </a:lnTo>
                  <a:lnTo>
                    <a:pt x="274" y="66"/>
                  </a:lnTo>
                  <a:lnTo>
                    <a:pt x="278" y="68"/>
                  </a:lnTo>
                  <a:lnTo>
                    <a:pt x="284" y="72"/>
                  </a:lnTo>
                  <a:lnTo>
                    <a:pt x="286" y="76"/>
                  </a:lnTo>
                  <a:lnTo>
                    <a:pt x="286" y="82"/>
                  </a:lnTo>
                  <a:lnTo>
                    <a:pt x="286" y="82"/>
                  </a:lnTo>
                  <a:close/>
                  <a:moveTo>
                    <a:pt x="136" y="158"/>
                  </a:moveTo>
                  <a:lnTo>
                    <a:pt x="80" y="190"/>
                  </a:lnTo>
                  <a:lnTo>
                    <a:pt x="80" y="190"/>
                  </a:lnTo>
                  <a:lnTo>
                    <a:pt x="76" y="192"/>
                  </a:lnTo>
                  <a:lnTo>
                    <a:pt x="74" y="192"/>
                  </a:lnTo>
                  <a:lnTo>
                    <a:pt x="72" y="188"/>
                  </a:lnTo>
                  <a:lnTo>
                    <a:pt x="70" y="186"/>
                  </a:lnTo>
                  <a:lnTo>
                    <a:pt x="70" y="120"/>
                  </a:lnTo>
                  <a:lnTo>
                    <a:pt x="70" y="120"/>
                  </a:lnTo>
                  <a:lnTo>
                    <a:pt x="72" y="116"/>
                  </a:lnTo>
                  <a:lnTo>
                    <a:pt x="74" y="114"/>
                  </a:lnTo>
                  <a:lnTo>
                    <a:pt x="76" y="114"/>
                  </a:lnTo>
                  <a:lnTo>
                    <a:pt x="80" y="114"/>
                  </a:lnTo>
                  <a:lnTo>
                    <a:pt x="136" y="148"/>
                  </a:lnTo>
                  <a:lnTo>
                    <a:pt x="136" y="148"/>
                  </a:lnTo>
                  <a:lnTo>
                    <a:pt x="138" y="150"/>
                  </a:lnTo>
                  <a:lnTo>
                    <a:pt x="140" y="152"/>
                  </a:lnTo>
                  <a:lnTo>
                    <a:pt x="138" y="156"/>
                  </a:lnTo>
                  <a:lnTo>
                    <a:pt x="136" y="158"/>
                  </a:lnTo>
                  <a:lnTo>
                    <a:pt x="136" y="1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44" name="TextBox 18"/>
            <p:cNvSpPr txBox="1"/>
            <p:nvPr/>
          </p:nvSpPr>
          <p:spPr bwMode="auto">
            <a:xfrm>
              <a:off x="2554328" y="5049180"/>
              <a:ext cx="571176" cy="228676"/>
            </a:xfrm>
            <a:prstGeom prst="rect">
              <a:avLst/>
            </a:prstGeom>
            <a:noFill/>
          </p:spPr>
          <p:txBody>
            <a:bodyPr wrap="square" lIns="160000" tIns="83200" rIns="160000" bIns="83200">
              <a:normAutofit fontScale="550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89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mobile</a:t>
              </a:r>
            </a:p>
          </p:txBody>
        </p:sp>
        <p:sp>
          <p:nvSpPr>
            <p:cNvPr id="45" name="TextBox 19"/>
            <p:cNvSpPr txBox="1"/>
            <p:nvPr/>
          </p:nvSpPr>
          <p:spPr bwMode="auto">
            <a:xfrm>
              <a:off x="3169161" y="5049180"/>
              <a:ext cx="678873" cy="228676"/>
            </a:xfrm>
            <a:prstGeom prst="rect">
              <a:avLst/>
            </a:prstGeom>
            <a:noFill/>
          </p:spPr>
          <p:txBody>
            <a:bodyPr wrap="square" lIns="160000" tIns="83200" rIns="160000" bIns="83200">
              <a:normAutofit fontScale="550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890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computer</a:t>
              </a:r>
            </a:p>
          </p:txBody>
        </p:sp>
        <p:sp>
          <p:nvSpPr>
            <p:cNvPr id="46" name="Freeform: Shape 20"/>
            <p:cNvSpPr/>
            <p:nvPr/>
          </p:nvSpPr>
          <p:spPr bwMode="auto">
            <a:xfrm>
              <a:off x="3985778" y="4882310"/>
              <a:ext cx="285849" cy="285078"/>
            </a:xfrm>
            <a:custGeom>
              <a:avLst/>
              <a:gdLst>
                <a:gd name="T0" fmla="*/ 213 w 447"/>
                <a:gd name="T1" fmla="*/ 12 h 426"/>
                <a:gd name="T2" fmla="*/ 220 w 447"/>
                <a:gd name="T3" fmla="*/ 1 h 426"/>
                <a:gd name="T4" fmla="*/ 225 w 447"/>
                <a:gd name="T5" fmla="*/ 1 h 426"/>
                <a:gd name="T6" fmla="*/ 232 w 447"/>
                <a:gd name="T7" fmla="*/ 12 h 426"/>
                <a:gd name="T8" fmla="*/ 272 w 447"/>
                <a:gd name="T9" fmla="*/ 127 h 426"/>
                <a:gd name="T10" fmla="*/ 288 w 447"/>
                <a:gd name="T11" fmla="*/ 146 h 426"/>
                <a:gd name="T12" fmla="*/ 311 w 447"/>
                <a:gd name="T13" fmla="*/ 155 h 426"/>
                <a:gd name="T14" fmla="*/ 433 w 447"/>
                <a:gd name="T15" fmla="*/ 157 h 426"/>
                <a:gd name="T16" fmla="*/ 445 w 447"/>
                <a:gd name="T17" fmla="*/ 160 h 426"/>
                <a:gd name="T18" fmla="*/ 447 w 447"/>
                <a:gd name="T19" fmla="*/ 166 h 426"/>
                <a:gd name="T20" fmla="*/ 438 w 447"/>
                <a:gd name="T21" fmla="*/ 176 h 426"/>
                <a:gd name="T22" fmla="*/ 342 w 447"/>
                <a:gd name="T23" fmla="*/ 250 h 426"/>
                <a:gd name="T24" fmla="*/ 328 w 447"/>
                <a:gd name="T25" fmla="*/ 269 h 426"/>
                <a:gd name="T26" fmla="*/ 327 w 447"/>
                <a:gd name="T27" fmla="*/ 293 h 426"/>
                <a:gd name="T28" fmla="*/ 363 w 447"/>
                <a:gd name="T29" fmla="*/ 410 h 426"/>
                <a:gd name="T30" fmla="*/ 363 w 447"/>
                <a:gd name="T31" fmla="*/ 423 h 426"/>
                <a:gd name="T32" fmla="*/ 358 w 447"/>
                <a:gd name="T33" fmla="*/ 426 h 426"/>
                <a:gd name="T34" fmla="*/ 347 w 447"/>
                <a:gd name="T35" fmla="*/ 423 h 426"/>
                <a:gd name="T36" fmla="*/ 246 w 447"/>
                <a:gd name="T37" fmla="*/ 353 h 426"/>
                <a:gd name="T38" fmla="*/ 223 w 447"/>
                <a:gd name="T39" fmla="*/ 346 h 426"/>
                <a:gd name="T40" fmla="*/ 199 w 447"/>
                <a:gd name="T41" fmla="*/ 353 h 426"/>
                <a:gd name="T42" fmla="*/ 99 w 447"/>
                <a:gd name="T43" fmla="*/ 423 h 426"/>
                <a:gd name="T44" fmla="*/ 87 w 447"/>
                <a:gd name="T45" fmla="*/ 426 h 426"/>
                <a:gd name="T46" fmla="*/ 84 w 447"/>
                <a:gd name="T47" fmla="*/ 423 h 426"/>
                <a:gd name="T48" fmla="*/ 84 w 447"/>
                <a:gd name="T49" fmla="*/ 410 h 426"/>
                <a:gd name="T50" fmla="*/ 118 w 447"/>
                <a:gd name="T51" fmla="*/ 293 h 426"/>
                <a:gd name="T52" fmla="*/ 118 w 447"/>
                <a:gd name="T53" fmla="*/ 269 h 426"/>
                <a:gd name="T54" fmla="*/ 105 w 447"/>
                <a:gd name="T55" fmla="*/ 250 h 426"/>
                <a:gd name="T56" fmla="*/ 7 w 447"/>
                <a:gd name="T57" fmla="*/ 176 h 426"/>
                <a:gd name="T58" fmla="*/ 0 w 447"/>
                <a:gd name="T59" fmla="*/ 166 h 426"/>
                <a:gd name="T60" fmla="*/ 1 w 447"/>
                <a:gd name="T61" fmla="*/ 160 h 426"/>
                <a:gd name="T62" fmla="*/ 14 w 447"/>
                <a:gd name="T63" fmla="*/ 157 h 426"/>
                <a:gd name="T64" fmla="*/ 136 w 447"/>
                <a:gd name="T65" fmla="*/ 155 h 426"/>
                <a:gd name="T66" fmla="*/ 159 w 447"/>
                <a:gd name="T67" fmla="*/ 146 h 426"/>
                <a:gd name="T68" fmla="*/ 174 w 447"/>
                <a:gd name="T69" fmla="*/ 12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7" h="426">
                  <a:moveTo>
                    <a:pt x="213" y="12"/>
                  </a:moveTo>
                  <a:lnTo>
                    <a:pt x="213" y="12"/>
                  </a:lnTo>
                  <a:lnTo>
                    <a:pt x="218" y="3"/>
                  </a:lnTo>
                  <a:lnTo>
                    <a:pt x="220" y="1"/>
                  </a:lnTo>
                  <a:lnTo>
                    <a:pt x="223" y="0"/>
                  </a:lnTo>
                  <a:lnTo>
                    <a:pt x="225" y="1"/>
                  </a:lnTo>
                  <a:lnTo>
                    <a:pt x="229" y="3"/>
                  </a:lnTo>
                  <a:lnTo>
                    <a:pt x="232" y="1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9" y="138"/>
                  </a:lnTo>
                  <a:lnTo>
                    <a:pt x="288" y="146"/>
                  </a:lnTo>
                  <a:lnTo>
                    <a:pt x="299" y="152"/>
                  </a:lnTo>
                  <a:lnTo>
                    <a:pt x="311" y="155"/>
                  </a:lnTo>
                  <a:lnTo>
                    <a:pt x="433" y="157"/>
                  </a:lnTo>
                  <a:lnTo>
                    <a:pt x="433" y="157"/>
                  </a:lnTo>
                  <a:lnTo>
                    <a:pt x="442" y="159"/>
                  </a:lnTo>
                  <a:lnTo>
                    <a:pt x="445" y="160"/>
                  </a:lnTo>
                  <a:lnTo>
                    <a:pt x="447" y="162"/>
                  </a:lnTo>
                  <a:lnTo>
                    <a:pt x="447" y="166"/>
                  </a:lnTo>
                  <a:lnTo>
                    <a:pt x="445" y="169"/>
                  </a:lnTo>
                  <a:lnTo>
                    <a:pt x="438" y="176"/>
                  </a:lnTo>
                  <a:lnTo>
                    <a:pt x="342" y="250"/>
                  </a:lnTo>
                  <a:lnTo>
                    <a:pt x="342" y="250"/>
                  </a:lnTo>
                  <a:lnTo>
                    <a:pt x="334" y="258"/>
                  </a:lnTo>
                  <a:lnTo>
                    <a:pt x="328" y="269"/>
                  </a:lnTo>
                  <a:lnTo>
                    <a:pt x="325" y="283"/>
                  </a:lnTo>
                  <a:lnTo>
                    <a:pt x="327" y="293"/>
                  </a:lnTo>
                  <a:lnTo>
                    <a:pt x="363" y="410"/>
                  </a:lnTo>
                  <a:lnTo>
                    <a:pt x="363" y="410"/>
                  </a:lnTo>
                  <a:lnTo>
                    <a:pt x="363" y="421"/>
                  </a:lnTo>
                  <a:lnTo>
                    <a:pt x="363" y="423"/>
                  </a:lnTo>
                  <a:lnTo>
                    <a:pt x="361" y="426"/>
                  </a:lnTo>
                  <a:lnTo>
                    <a:pt x="358" y="426"/>
                  </a:lnTo>
                  <a:lnTo>
                    <a:pt x="356" y="426"/>
                  </a:lnTo>
                  <a:lnTo>
                    <a:pt x="347" y="423"/>
                  </a:lnTo>
                  <a:lnTo>
                    <a:pt x="246" y="353"/>
                  </a:lnTo>
                  <a:lnTo>
                    <a:pt x="246" y="353"/>
                  </a:lnTo>
                  <a:lnTo>
                    <a:pt x="236" y="348"/>
                  </a:lnTo>
                  <a:lnTo>
                    <a:pt x="223" y="346"/>
                  </a:lnTo>
                  <a:lnTo>
                    <a:pt x="211" y="348"/>
                  </a:lnTo>
                  <a:lnTo>
                    <a:pt x="199" y="353"/>
                  </a:lnTo>
                  <a:lnTo>
                    <a:pt x="99" y="423"/>
                  </a:lnTo>
                  <a:lnTo>
                    <a:pt x="99" y="423"/>
                  </a:lnTo>
                  <a:lnTo>
                    <a:pt x="91" y="426"/>
                  </a:lnTo>
                  <a:lnTo>
                    <a:pt x="87" y="426"/>
                  </a:lnTo>
                  <a:lnTo>
                    <a:pt x="85" y="426"/>
                  </a:lnTo>
                  <a:lnTo>
                    <a:pt x="84" y="423"/>
                  </a:lnTo>
                  <a:lnTo>
                    <a:pt x="82" y="421"/>
                  </a:lnTo>
                  <a:lnTo>
                    <a:pt x="84" y="410"/>
                  </a:lnTo>
                  <a:lnTo>
                    <a:pt x="118" y="293"/>
                  </a:lnTo>
                  <a:lnTo>
                    <a:pt x="118" y="293"/>
                  </a:lnTo>
                  <a:lnTo>
                    <a:pt x="120" y="283"/>
                  </a:lnTo>
                  <a:lnTo>
                    <a:pt x="118" y="269"/>
                  </a:lnTo>
                  <a:lnTo>
                    <a:pt x="113" y="258"/>
                  </a:lnTo>
                  <a:lnTo>
                    <a:pt x="105" y="250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1" y="169"/>
                  </a:lnTo>
                  <a:lnTo>
                    <a:pt x="0" y="166"/>
                  </a:lnTo>
                  <a:lnTo>
                    <a:pt x="0" y="162"/>
                  </a:lnTo>
                  <a:lnTo>
                    <a:pt x="1" y="160"/>
                  </a:lnTo>
                  <a:lnTo>
                    <a:pt x="3" y="159"/>
                  </a:lnTo>
                  <a:lnTo>
                    <a:pt x="14" y="157"/>
                  </a:lnTo>
                  <a:lnTo>
                    <a:pt x="136" y="155"/>
                  </a:lnTo>
                  <a:lnTo>
                    <a:pt x="136" y="155"/>
                  </a:lnTo>
                  <a:lnTo>
                    <a:pt x="146" y="152"/>
                  </a:lnTo>
                  <a:lnTo>
                    <a:pt x="159" y="146"/>
                  </a:lnTo>
                  <a:lnTo>
                    <a:pt x="167" y="138"/>
                  </a:lnTo>
                  <a:lnTo>
                    <a:pt x="174" y="127"/>
                  </a:lnTo>
                  <a:lnTo>
                    <a:pt x="21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47" name="TextBox 21"/>
            <p:cNvSpPr txBox="1"/>
            <p:nvPr/>
          </p:nvSpPr>
          <p:spPr bwMode="auto">
            <a:xfrm>
              <a:off x="4314233" y="4821638"/>
              <a:ext cx="690978" cy="372240"/>
            </a:xfrm>
            <a:prstGeom prst="rect">
              <a:avLst/>
            </a:prstGeom>
            <a:noFill/>
          </p:spPr>
          <p:txBody>
            <a:bodyPr wrap="square" lIns="160000" tIns="83200" rIns="160000" bIns="83200">
              <a:normAutofit fontScale="77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l">
                <a:defRPr/>
              </a:pPr>
              <a:r>
                <a:rPr lang="en-US" altLang="ko-KR" sz="53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Powerpoint </a:t>
              </a:r>
              <a:br>
                <a:rPr lang="en-US" altLang="ko-KR" sz="53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</a:br>
              <a:r>
                <a:rPr lang="en-US" altLang="ko-KR" sz="53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is a complete presentation graphic package. 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523335" y="2035774"/>
            <a:ext cx="4589776" cy="309695"/>
            <a:chOff x="4132500" y="1177263"/>
            <a:chExt cx="3442332" cy="232271"/>
          </a:xfrm>
        </p:grpSpPr>
        <p:sp>
          <p:nvSpPr>
            <p:cNvPr id="5" name="Freeform: Shape 62"/>
            <p:cNvSpPr/>
            <p:nvPr/>
          </p:nvSpPr>
          <p:spPr bwMode="auto">
            <a:xfrm>
              <a:off x="4132500" y="1177263"/>
              <a:ext cx="293938" cy="232271"/>
            </a:xfrm>
            <a:custGeom>
              <a:avLst/>
              <a:gdLst>
                <a:gd name="T0" fmla="*/ 352 w 380"/>
                <a:gd name="T1" fmla="*/ 228 h 302"/>
                <a:gd name="T2" fmla="*/ 378 w 380"/>
                <a:gd name="T3" fmla="*/ 178 h 302"/>
                <a:gd name="T4" fmla="*/ 378 w 380"/>
                <a:gd name="T5" fmla="*/ 140 h 302"/>
                <a:gd name="T6" fmla="*/ 348 w 380"/>
                <a:gd name="T7" fmla="*/ 90 h 302"/>
                <a:gd name="T8" fmla="*/ 292 w 380"/>
                <a:gd name="T9" fmla="*/ 56 h 302"/>
                <a:gd name="T10" fmla="*/ 258 w 380"/>
                <a:gd name="T11" fmla="*/ 38 h 302"/>
                <a:gd name="T12" fmla="*/ 218 w 380"/>
                <a:gd name="T13" fmla="*/ 14 h 302"/>
                <a:gd name="T14" fmla="*/ 168 w 380"/>
                <a:gd name="T15" fmla="*/ 2 h 302"/>
                <a:gd name="T16" fmla="*/ 120 w 380"/>
                <a:gd name="T17" fmla="*/ 4 h 302"/>
                <a:gd name="T18" fmla="*/ 44 w 380"/>
                <a:gd name="T19" fmla="*/ 34 h 302"/>
                <a:gd name="T20" fmla="*/ 12 w 380"/>
                <a:gd name="T21" fmla="*/ 70 h 302"/>
                <a:gd name="T22" fmla="*/ 2 w 380"/>
                <a:gd name="T23" fmla="*/ 102 h 302"/>
                <a:gd name="T24" fmla="*/ 2 w 380"/>
                <a:gd name="T25" fmla="*/ 132 h 302"/>
                <a:gd name="T26" fmla="*/ 30 w 380"/>
                <a:gd name="T27" fmla="*/ 182 h 302"/>
                <a:gd name="T28" fmla="*/ 8 w 380"/>
                <a:gd name="T29" fmla="*/ 242 h 302"/>
                <a:gd name="T30" fmla="*/ 8 w 380"/>
                <a:gd name="T31" fmla="*/ 248 h 302"/>
                <a:gd name="T32" fmla="*/ 12 w 380"/>
                <a:gd name="T33" fmla="*/ 248 h 302"/>
                <a:gd name="T34" fmla="*/ 104 w 380"/>
                <a:gd name="T35" fmla="*/ 222 h 302"/>
                <a:gd name="T36" fmla="*/ 142 w 380"/>
                <a:gd name="T37" fmla="*/ 252 h 302"/>
                <a:gd name="T38" fmla="*/ 192 w 380"/>
                <a:gd name="T39" fmla="*/ 272 h 302"/>
                <a:gd name="T40" fmla="*/ 230 w 380"/>
                <a:gd name="T41" fmla="*/ 276 h 302"/>
                <a:gd name="T42" fmla="*/ 376 w 380"/>
                <a:gd name="T43" fmla="*/ 302 h 302"/>
                <a:gd name="T44" fmla="*/ 376 w 380"/>
                <a:gd name="T45" fmla="*/ 302 h 302"/>
                <a:gd name="T46" fmla="*/ 380 w 380"/>
                <a:gd name="T47" fmla="*/ 296 h 302"/>
                <a:gd name="T48" fmla="*/ 274 w 380"/>
                <a:gd name="T49" fmla="*/ 252 h 302"/>
                <a:gd name="T50" fmla="*/ 250 w 380"/>
                <a:gd name="T51" fmla="*/ 256 h 302"/>
                <a:gd name="T52" fmla="*/ 204 w 380"/>
                <a:gd name="T53" fmla="*/ 256 h 302"/>
                <a:gd name="T54" fmla="*/ 138 w 380"/>
                <a:gd name="T55" fmla="*/ 228 h 302"/>
                <a:gd name="T56" fmla="*/ 106 w 380"/>
                <a:gd name="T57" fmla="*/ 190 h 302"/>
                <a:gd name="T58" fmla="*/ 100 w 380"/>
                <a:gd name="T59" fmla="*/ 160 h 302"/>
                <a:gd name="T60" fmla="*/ 102 w 380"/>
                <a:gd name="T61" fmla="*/ 140 h 302"/>
                <a:gd name="T62" fmla="*/ 122 w 380"/>
                <a:gd name="T63" fmla="*/ 106 h 302"/>
                <a:gd name="T64" fmla="*/ 180 w 380"/>
                <a:gd name="T65" fmla="*/ 70 h 302"/>
                <a:gd name="T66" fmla="*/ 230 w 380"/>
                <a:gd name="T67" fmla="*/ 62 h 302"/>
                <a:gd name="T68" fmla="*/ 304 w 380"/>
                <a:gd name="T69" fmla="*/ 80 h 302"/>
                <a:gd name="T70" fmla="*/ 352 w 380"/>
                <a:gd name="T71" fmla="*/ 122 h 302"/>
                <a:gd name="T72" fmla="*/ 360 w 380"/>
                <a:gd name="T73" fmla="*/ 150 h 302"/>
                <a:gd name="T74" fmla="*/ 360 w 380"/>
                <a:gd name="T75" fmla="*/ 176 h 302"/>
                <a:gd name="T76" fmla="*/ 336 w 380"/>
                <a:gd name="T77" fmla="*/ 218 h 302"/>
                <a:gd name="T78" fmla="*/ 350 w 380"/>
                <a:gd name="T79" fmla="*/ 274 h 302"/>
                <a:gd name="T80" fmla="*/ 230 w 380"/>
                <a:gd name="T81" fmla="*/ 144 h 302"/>
                <a:gd name="T82" fmla="*/ 248 w 380"/>
                <a:gd name="T83" fmla="*/ 156 h 302"/>
                <a:gd name="T84" fmla="*/ 248 w 380"/>
                <a:gd name="T85" fmla="*/ 170 h 302"/>
                <a:gd name="T86" fmla="*/ 230 w 380"/>
                <a:gd name="T87" fmla="*/ 182 h 302"/>
                <a:gd name="T88" fmla="*/ 216 w 380"/>
                <a:gd name="T89" fmla="*/ 176 h 302"/>
                <a:gd name="T90" fmla="*/ 212 w 380"/>
                <a:gd name="T91" fmla="*/ 162 h 302"/>
                <a:gd name="T92" fmla="*/ 222 w 380"/>
                <a:gd name="T93" fmla="*/ 146 h 302"/>
                <a:gd name="T94" fmla="*/ 168 w 380"/>
                <a:gd name="T95" fmla="*/ 144 h 302"/>
                <a:gd name="T96" fmla="*/ 180 w 380"/>
                <a:gd name="T97" fmla="*/ 150 h 302"/>
                <a:gd name="T98" fmla="*/ 186 w 380"/>
                <a:gd name="T99" fmla="*/ 162 h 302"/>
                <a:gd name="T100" fmla="*/ 174 w 380"/>
                <a:gd name="T101" fmla="*/ 180 h 302"/>
                <a:gd name="T102" fmla="*/ 160 w 380"/>
                <a:gd name="T103" fmla="*/ 180 h 302"/>
                <a:gd name="T104" fmla="*/ 148 w 380"/>
                <a:gd name="T105" fmla="*/ 162 h 302"/>
                <a:gd name="T106" fmla="*/ 154 w 380"/>
                <a:gd name="T107" fmla="*/ 150 h 302"/>
                <a:gd name="T108" fmla="*/ 168 w 380"/>
                <a:gd name="T109" fmla="*/ 144 h 302"/>
                <a:gd name="T110" fmla="*/ 306 w 380"/>
                <a:gd name="T111" fmla="*/ 146 h 302"/>
                <a:gd name="T112" fmla="*/ 318 w 380"/>
                <a:gd name="T113" fmla="*/ 162 h 302"/>
                <a:gd name="T114" fmla="*/ 312 w 380"/>
                <a:gd name="T115" fmla="*/ 176 h 302"/>
                <a:gd name="T116" fmla="*/ 300 w 380"/>
                <a:gd name="T117" fmla="*/ 182 h 302"/>
                <a:gd name="T118" fmla="*/ 282 w 380"/>
                <a:gd name="T119" fmla="*/ 170 h 302"/>
                <a:gd name="T120" fmla="*/ 282 w 380"/>
                <a:gd name="T121" fmla="*/ 156 h 302"/>
                <a:gd name="T122" fmla="*/ 300 w 380"/>
                <a:gd name="T123" fmla="*/ 14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0" h="302">
                  <a:moveTo>
                    <a:pt x="380" y="296"/>
                  </a:moveTo>
                  <a:lnTo>
                    <a:pt x="352" y="228"/>
                  </a:lnTo>
                  <a:lnTo>
                    <a:pt x="352" y="228"/>
                  </a:lnTo>
                  <a:lnTo>
                    <a:pt x="364" y="212"/>
                  </a:lnTo>
                  <a:lnTo>
                    <a:pt x="372" y="196"/>
                  </a:lnTo>
                  <a:lnTo>
                    <a:pt x="378" y="178"/>
                  </a:lnTo>
                  <a:lnTo>
                    <a:pt x="380" y="160"/>
                  </a:lnTo>
                  <a:lnTo>
                    <a:pt x="380" y="160"/>
                  </a:lnTo>
                  <a:lnTo>
                    <a:pt x="378" y="140"/>
                  </a:lnTo>
                  <a:lnTo>
                    <a:pt x="372" y="122"/>
                  </a:lnTo>
                  <a:lnTo>
                    <a:pt x="362" y="106"/>
                  </a:lnTo>
                  <a:lnTo>
                    <a:pt x="348" y="90"/>
                  </a:lnTo>
                  <a:lnTo>
                    <a:pt x="332" y="76"/>
                  </a:lnTo>
                  <a:lnTo>
                    <a:pt x="314" y="64"/>
                  </a:lnTo>
                  <a:lnTo>
                    <a:pt x="292" y="56"/>
                  </a:lnTo>
                  <a:lnTo>
                    <a:pt x="270" y="48"/>
                  </a:lnTo>
                  <a:lnTo>
                    <a:pt x="270" y="48"/>
                  </a:lnTo>
                  <a:lnTo>
                    <a:pt x="258" y="38"/>
                  </a:lnTo>
                  <a:lnTo>
                    <a:pt x="246" y="30"/>
                  </a:lnTo>
                  <a:lnTo>
                    <a:pt x="232" y="20"/>
                  </a:lnTo>
                  <a:lnTo>
                    <a:pt x="218" y="14"/>
                  </a:lnTo>
                  <a:lnTo>
                    <a:pt x="202" y="8"/>
                  </a:lnTo>
                  <a:lnTo>
                    <a:pt x="184" y="4"/>
                  </a:lnTo>
                  <a:lnTo>
                    <a:pt x="168" y="2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20" y="4"/>
                  </a:lnTo>
                  <a:lnTo>
                    <a:pt x="92" y="10"/>
                  </a:lnTo>
                  <a:lnTo>
                    <a:pt x="66" y="20"/>
                  </a:lnTo>
                  <a:lnTo>
                    <a:pt x="44" y="34"/>
                  </a:lnTo>
                  <a:lnTo>
                    <a:pt x="26" y="50"/>
                  </a:lnTo>
                  <a:lnTo>
                    <a:pt x="18" y="60"/>
                  </a:lnTo>
                  <a:lnTo>
                    <a:pt x="12" y="70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2" y="10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" y="132"/>
                  </a:lnTo>
                  <a:lnTo>
                    <a:pt x="8" y="150"/>
                  </a:lnTo>
                  <a:lnTo>
                    <a:pt x="18" y="166"/>
                  </a:lnTo>
                  <a:lnTo>
                    <a:pt x="30" y="182"/>
                  </a:lnTo>
                  <a:lnTo>
                    <a:pt x="32" y="184"/>
                  </a:lnTo>
                  <a:lnTo>
                    <a:pt x="8" y="242"/>
                  </a:lnTo>
                  <a:lnTo>
                    <a:pt x="8" y="242"/>
                  </a:lnTo>
                  <a:lnTo>
                    <a:pt x="8" y="246"/>
                  </a:lnTo>
                  <a:lnTo>
                    <a:pt x="8" y="248"/>
                  </a:lnTo>
                  <a:lnTo>
                    <a:pt x="8" y="248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02" y="220"/>
                  </a:lnTo>
                  <a:lnTo>
                    <a:pt x="104" y="222"/>
                  </a:lnTo>
                  <a:lnTo>
                    <a:pt x="104" y="222"/>
                  </a:lnTo>
                  <a:lnTo>
                    <a:pt x="114" y="232"/>
                  </a:lnTo>
                  <a:lnTo>
                    <a:pt x="128" y="244"/>
                  </a:lnTo>
                  <a:lnTo>
                    <a:pt x="142" y="252"/>
                  </a:lnTo>
                  <a:lnTo>
                    <a:pt x="158" y="260"/>
                  </a:lnTo>
                  <a:lnTo>
                    <a:pt x="174" y="268"/>
                  </a:lnTo>
                  <a:lnTo>
                    <a:pt x="192" y="272"/>
                  </a:lnTo>
                  <a:lnTo>
                    <a:pt x="210" y="274"/>
                  </a:lnTo>
                  <a:lnTo>
                    <a:pt x="230" y="276"/>
                  </a:lnTo>
                  <a:lnTo>
                    <a:pt x="230" y="276"/>
                  </a:lnTo>
                  <a:lnTo>
                    <a:pt x="252" y="274"/>
                  </a:lnTo>
                  <a:lnTo>
                    <a:pt x="274" y="27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80" y="300"/>
                  </a:lnTo>
                  <a:lnTo>
                    <a:pt x="380" y="300"/>
                  </a:lnTo>
                  <a:lnTo>
                    <a:pt x="380" y="296"/>
                  </a:lnTo>
                  <a:lnTo>
                    <a:pt x="380" y="296"/>
                  </a:lnTo>
                  <a:close/>
                  <a:moveTo>
                    <a:pt x="278" y="254"/>
                  </a:moveTo>
                  <a:lnTo>
                    <a:pt x="274" y="252"/>
                  </a:lnTo>
                  <a:lnTo>
                    <a:pt x="270" y="252"/>
                  </a:lnTo>
                  <a:lnTo>
                    <a:pt x="270" y="252"/>
                  </a:lnTo>
                  <a:lnTo>
                    <a:pt x="250" y="256"/>
                  </a:lnTo>
                  <a:lnTo>
                    <a:pt x="230" y="258"/>
                  </a:lnTo>
                  <a:lnTo>
                    <a:pt x="230" y="258"/>
                  </a:lnTo>
                  <a:lnTo>
                    <a:pt x="204" y="256"/>
                  </a:lnTo>
                  <a:lnTo>
                    <a:pt x="180" y="250"/>
                  </a:lnTo>
                  <a:lnTo>
                    <a:pt x="158" y="240"/>
                  </a:lnTo>
                  <a:lnTo>
                    <a:pt x="138" y="228"/>
                  </a:lnTo>
                  <a:lnTo>
                    <a:pt x="122" y="214"/>
                  </a:lnTo>
                  <a:lnTo>
                    <a:pt x="110" y="198"/>
                  </a:lnTo>
                  <a:lnTo>
                    <a:pt x="106" y="190"/>
                  </a:lnTo>
                  <a:lnTo>
                    <a:pt x="102" y="180"/>
                  </a:lnTo>
                  <a:lnTo>
                    <a:pt x="100" y="170"/>
                  </a:lnTo>
                  <a:lnTo>
                    <a:pt x="100" y="160"/>
                  </a:lnTo>
                  <a:lnTo>
                    <a:pt x="100" y="160"/>
                  </a:lnTo>
                  <a:lnTo>
                    <a:pt x="100" y="150"/>
                  </a:lnTo>
                  <a:lnTo>
                    <a:pt x="102" y="140"/>
                  </a:lnTo>
                  <a:lnTo>
                    <a:pt x="106" y="132"/>
                  </a:lnTo>
                  <a:lnTo>
                    <a:pt x="110" y="122"/>
                  </a:lnTo>
                  <a:lnTo>
                    <a:pt x="122" y="106"/>
                  </a:lnTo>
                  <a:lnTo>
                    <a:pt x="138" y="92"/>
                  </a:lnTo>
                  <a:lnTo>
                    <a:pt x="158" y="80"/>
                  </a:lnTo>
                  <a:lnTo>
                    <a:pt x="180" y="70"/>
                  </a:lnTo>
                  <a:lnTo>
                    <a:pt x="204" y="64"/>
                  </a:lnTo>
                  <a:lnTo>
                    <a:pt x="230" y="62"/>
                  </a:lnTo>
                  <a:lnTo>
                    <a:pt x="230" y="62"/>
                  </a:lnTo>
                  <a:lnTo>
                    <a:pt x="256" y="64"/>
                  </a:lnTo>
                  <a:lnTo>
                    <a:pt x="282" y="70"/>
                  </a:lnTo>
                  <a:lnTo>
                    <a:pt x="304" y="80"/>
                  </a:lnTo>
                  <a:lnTo>
                    <a:pt x="324" y="92"/>
                  </a:lnTo>
                  <a:lnTo>
                    <a:pt x="340" y="106"/>
                  </a:lnTo>
                  <a:lnTo>
                    <a:pt x="352" y="122"/>
                  </a:lnTo>
                  <a:lnTo>
                    <a:pt x="356" y="132"/>
                  </a:lnTo>
                  <a:lnTo>
                    <a:pt x="358" y="140"/>
                  </a:lnTo>
                  <a:lnTo>
                    <a:pt x="360" y="150"/>
                  </a:lnTo>
                  <a:lnTo>
                    <a:pt x="362" y="160"/>
                  </a:lnTo>
                  <a:lnTo>
                    <a:pt x="362" y="160"/>
                  </a:lnTo>
                  <a:lnTo>
                    <a:pt x="360" y="176"/>
                  </a:lnTo>
                  <a:lnTo>
                    <a:pt x="354" y="190"/>
                  </a:lnTo>
                  <a:lnTo>
                    <a:pt x="348" y="204"/>
                  </a:lnTo>
                  <a:lnTo>
                    <a:pt x="336" y="218"/>
                  </a:lnTo>
                  <a:lnTo>
                    <a:pt x="330" y="224"/>
                  </a:lnTo>
                  <a:lnTo>
                    <a:pt x="334" y="234"/>
                  </a:lnTo>
                  <a:lnTo>
                    <a:pt x="350" y="274"/>
                  </a:lnTo>
                  <a:lnTo>
                    <a:pt x="278" y="254"/>
                  </a:lnTo>
                  <a:close/>
                  <a:moveTo>
                    <a:pt x="230" y="144"/>
                  </a:moveTo>
                  <a:lnTo>
                    <a:pt x="230" y="144"/>
                  </a:lnTo>
                  <a:lnTo>
                    <a:pt x="238" y="146"/>
                  </a:lnTo>
                  <a:lnTo>
                    <a:pt x="244" y="150"/>
                  </a:lnTo>
                  <a:lnTo>
                    <a:pt x="248" y="156"/>
                  </a:lnTo>
                  <a:lnTo>
                    <a:pt x="248" y="162"/>
                  </a:lnTo>
                  <a:lnTo>
                    <a:pt x="248" y="162"/>
                  </a:lnTo>
                  <a:lnTo>
                    <a:pt x="248" y="170"/>
                  </a:lnTo>
                  <a:lnTo>
                    <a:pt x="244" y="176"/>
                  </a:lnTo>
                  <a:lnTo>
                    <a:pt x="238" y="180"/>
                  </a:lnTo>
                  <a:lnTo>
                    <a:pt x="230" y="182"/>
                  </a:lnTo>
                  <a:lnTo>
                    <a:pt x="230" y="182"/>
                  </a:lnTo>
                  <a:lnTo>
                    <a:pt x="222" y="180"/>
                  </a:lnTo>
                  <a:lnTo>
                    <a:pt x="216" y="176"/>
                  </a:lnTo>
                  <a:lnTo>
                    <a:pt x="212" y="170"/>
                  </a:lnTo>
                  <a:lnTo>
                    <a:pt x="212" y="162"/>
                  </a:lnTo>
                  <a:lnTo>
                    <a:pt x="212" y="162"/>
                  </a:lnTo>
                  <a:lnTo>
                    <a:pt x="212" y="156"/>
                  </a:lnTo>
                  <a:lnTo>
                    <a:pt x="216" y="150"/>
                  </a:lnTo>
                  <a:lnTo>
                    <a:pt x="222" y="146"/>
                  </a:lnTo>
                  <a:lnTo>
                    <a:pt x="230" y="144"/>
                  </a:lnTo>
                  <a:lnTo>
                    <a:pt x="230" y="144"/>
                  </a:lnTo>
                  <a:close/>
                  <a:moveTo>
                    <a:pt x="168" y="144"/>
                  </a:moveTo>
                  <a:lnTo>
                    <a:pt x="168" y="144"/>
                  </a:lnTo>
                  <a:lnTo>
                    <a:pt x="174" y="146"/>
                  </a:lnTo>
                  <a:lnTo>
                    <a:pt x="180" y="150"/>
                  </a:lnTo>
                  <a:lnTo>
                    <a:pt x="184" y="156"/>
                  </a:lnTo>
                  <a:lnTo>
                    <a:pt x="186" y="162"/>
                  </a:lnTo>
                  <a:lnTo>
                    <a:pt x="186" y="162"/>
                  </a:lnTo>
                  <a:lnTo>
                    <a:pt x="184" y="170"/>
                  </a:lnTo>
                  <a:lnTo>
                    <a:pt x="180" y="176"/>
                  </a:lnTo>
                  <a:lnTo>
                    <a:pt x="174" y="180"/>
                  </a:lnTo>
                  <a:lnTo>
                    <a:pt x="168" y="182"/>
                  </a:lnTo>
                  <a:lnTo>
                    <a:pt x="168" y="182"/>
                  </a:lnTo>
                  <a:lnTo>
                    <a:pt x="160" y="180"/>
                  </a:lnTo>
                  <a:lnTo>
                    <a:pt x="154" y="176"/>
                  </a:lnTo>
                  <a:lnTo>
                    <a:pt x="150" y="17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0" y="156"/>
                  </a:lnTo>
                  <a:lnTo>
                    <a:pt x="154" y="150"/>
                  </a:lnTo>
                  <a:lnTo>
                    <a:pt x="160" y="146"/>
                  </a:lnTo>
                  <a:lnTo>
                    <a:pt x="168" y="144"/>
                  </a:lnTo>
                  <a:lnTo>
                    <a:pt x="168" y="144"/>
                  </a:lnTo>
                  <a:close/>
                  <a:moveTo>
                    <a:pt x="300" y="144"/>
                  </a:moveTo>
                  <a:lnTo>
                    <a:pt x="300" y="144"/>
                  </a:lnTo>
                  <a:lnTo>
                    <a:pt x="306" y="146"/>
                  </a:lnTo>
                  <a:lnTo>
                    <a:pt x="312" y="150"/>
                  </a:lnTo>
                  <a:lnTo>
                    <a:pt x="316" y="156"/>
                  </a:lnTo>
                  <a:lnTo>
                    <a:pt x="318" y="162"/>
                  </a:lnTo>
                  <a:lnTo>
                    <a:pt x="318" y="162"/>
                  </a:lnTo>
                  <a:lnTo>
                    <a:pt x="316" y="170"/>
                  </a:lnTo>
                  <a:lnTo>
                    <a:pt x="312" y="176"/>
                  </a:lnTo>
                  <a:lnTo>
                    <a:pt x="306" y="180"/>
                  </a:lnTo>
                  <a:lnTo>
                    <a:pt x="300" y="182"/>
                  </a:lnTo>
                  <a:lnTo>
                    <a:pt x="300" y="182"/>
                  </a:lnTo>
                  <a:lnTo>
                    <a:pt x="292" y="180"/>
                  </a:lnTo>
                  <a:lnTo>
                    <a:pt x="286" y="176"/>
                  </a:lnTo>
                  <a:lnTo>
                    <a:pt x="282" y="170"/>
                  </a:lnTo>
                  <a:lnTo>
                    <a:pt x="280" y="162"/>
                  </a:lnTo>
                  <a:lnTo>
                    <a:pt x="280" y="162"/>
                  </a:lnTo>
                  <a:lnTo>
                    <a:pt x="282" y="156"/>
                  </a:lnTo>
                  <a:lnTo>
                    <a:pt x="286" y="150"/>
                  </a:lnTo>
                  <a:lnTo>
                    <a:pt x="292" y="146"/>
                  </a:lnTo>
                  <a:lnTo>
                    <a:pt x="300" y="144"/>
                  </a:lnTo>
                  <a:lnTo>
                    <a:pt x="300" y="1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5" name="TextBox 74"/>
            <p:cNvSpPr txBox="1"/>
            <p:nvPr/>
          </p:nvSpPr>
          <p:spPr>
            <a:xfrm>
              <a:off x="4400750" y="1203156"/>
              <a:ext cx="3174082" cy="182148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rmAutofit lnSpcReduction="10000"/>
            </a:bodyPr>
            <a:lstStyle/>
            <a:p>
              <a:r>
                <a:rPr lang="en-US" altLang="zh-CN" sz="1600" b="1"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10</a:t>
              </a:r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以内的加减法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541819" y="2890390"/>
            <a:ext cx="4557957" cy="386171"/>
            <a:chOff x="4156364" y="1817272"/>
            <a:chExt cx="3418468" cy="289628"/>
          </a:xfrm>
        </p:grpSpPr>
        <p:sp>
          <p:nvSpPr>
            <p:cNvPr id="7" name="Freeform: Shape 64"/>
            <p:cNvSpPr/>
            <p:nvPr/>
          </p:nvSpPr>
          <p:spPr bwMode="auto">
            <a:xfrm>
              <a:off x="4156364" y="1817272"/>
              <a:ext cx="246209" cy="289628"/>
            </a:xfrm>
            <a:custGeom>
              <a:avLst/>
              <a:gdLst>
                <a:gd name="T0" fmla="*/ 122 w 284"/>
                <a:gd name="T1" fmla="*/ 82 h 336"/>
                <a:gd name="T2" fmla="*/ 96 w 284"/>
                <a:gd name="T3" fmla="*/ 96 h 336"/>
                <a:gd name="T4" fmla="*/ 84 w 284"/>
                <a:gd name="T5" fmla="*/ 112 h 336"/>
                <a:gd name="T6" fmla="*/ 80 w 284"/>
                <a:gd name="T7" fmla="*/ 132 h 336"/>
                <a:gd name="T8" fmla="*/ 72 w 284"/>
                <a:gd name="T9" fmla="*/ 144 h 336"/>
                <a:gd name="T10" fmla="*/ 62 w 284"/>
                <a:gd name="T11" fmla="*/ 144 h 336"/>
                <a:gd name="T12" fmla="*/ 54 w 284"/>
                <a:gd name="T13" fmla="*/ 132 h 336"/>
                <a:gd name="T14" fmla="*/ 60 w 284"/>
                <a:gd name="T15" fmla="*/ 100 h 336"/>
                <a:gd name="T16" fmla="*/ 76 w 284"/>
                <a:gd name="T17" fmla="*/ 76 h 336"/>
                <a:gd name="T18" fmla="*/ 116 w 284"/>
                <a:gd name="T19" fmla="*/ 56 h 336"/>
                <a:gd name="T20" fmla="*/ 136 w 284"/>
                <a:gd name="T21" fmla="*/ 54 h 336"/>
                <a:gd name="T22" fmla="*/ 144 w 284"/>
                <a:gd name="T23" fmla="*/ 66 h 336"/>
                <a:gd name="T24" fmla="*/ 142 w 284"/>
                <a:gd name="T25" fmla="*/ 76 h 336"/>
                <a:gd name="T26" fmla="*/ 132 w 284"/>
                <a:gd name="T27" fmla="*/ 80 h 336"/>
                <a:gd name="T28" fmla="*/ 136 w 284"/>
                <a:gd name="T29" fmla="*/ 26 h 336"/>
                <a:gd name="T30" fmla="*/ 144 w 284"/>
                <a:gd name="T31" fmla="*/ 12 h 336"/>
                <a:gd name="T32" fmla="*/ 142 w 284"/>
                <a:gd name="T33" fmla="*/ 4 h 336"/>
                <a:gd name="T34" fmla="*/ 132 w 284"/>
                <a:gd name="T35" fmla="*/ 0 h 336"/>
                <a:gd name="T36" fmla="*/ 92 w 284"/>
                <a:gd name="T37" fmla="*/ 6 h 336"/>
                <a:gd name="T38" fmla="*/ 58 w 284"/>
                <a:gd name="T39" fmla="*/ 22 h 336"/>
                <a:gd name="T40" fmla="*/ 38 w 284"/>
                <a:gd name="T41" fmla="*/ 38 h 336"/>
                <a:gd name="T42" fmla="*/ 16 w 284"/>
                <a:gd name="T43" fmla="*/ 68 h 336"/>
                <a:gd name="T44" fmla="*/ 2 w 284"/>
                <a:gd name="T45" fmla="*/ 104 h 336"/>
                <a:gd name="T46" fmla="*/ 0 w 284"/>
                <a:gd name="T47" fmla="*/ 132 h 336"/>
                <a:gd name="T48" fmla="*/ 8 w 284"/>
                <a:gd name="T49" fmla="*/ 144 h 336"/>
                <a:gd name="T50" fmla="*/ 18 w 284"/>
                <a:gd name="T51" fmla="*/ 144 h 336"/>
                <a:gd name="T52" fmla="*/ 26 w 284"/>
                <a:gd name="T53" fmla="*/ 132 h 336"/>
                <a:gd name="T54" fmla="*/ 34 w 284"/>
                <a:gd name="T55" fmla="*/ 90 h 336"/>
                <a:gd name="T56" fmla="*/ 58 w 284"/>
                <a:gd name="T57" fmla="*/ 56 h 336"/>
                <a:gd name="T58" fmla="*/ 110 w 284"/>
                <a:gd name="T59" fmla="*/ 28 h 336"/>
                <a:gd name="T60" fmla="*/ 30 w 284"/>
                <a:gd name="T61" fmla="*/ 224 h 336"/>
                <a:gd name="T62" fmla="*/ 52 w 284"/>
                <a:gd name="T63" fmla="*/ 246 h 336"/>
                <a:gd name="T64" fmla="*/ 92 w 284"/>
                <a:gd name="T65" fmla="*/ 268 h 336"/>
                <a:gd name="T66" fmla="*/ 140 w 284"/>
                <a:gd name="T67" fmla="*/ 276 h 336"/>
                <a:gd name="T68" fmla="*/ 168 w 284"/>
                <a:gd name="T69" fmla="*/ 272 h 336"/>
                <a:gd name="T70" fmla="*/ 208 w 284"/>
                <a:gd name="T71" fmla="*/ 258 h 336"/>
                <a:gd name="T72" fmla="*/ 242 w 284"/>
                <a:gd name="T73" fmla="*/ 234 h 336"/>
                <a:gd name="T74" fmla="*/ 266 w 284"/>
                <a:gd name="T75" fmla="*/ 200 h 336"/>
                <a:gd name="T76" fmla="*/ 280 w 284"/>
                <a:gd name="T77" fmla="*/ 160 h 336"/>
                <a:gd name="T78" fmla="*/ 284 w 284"/>
                <a:gd name="T79" fmla="*/ 132 h 336"/>
                <a:gd name="T80" fmla="*/ 276 w 284"/>
                <a:gd name="T81" fmla="*/ 84 h 336"/>
                <a:gd name="T82" fmla="*/ 254 w 284"/>
                <a:gd name="T83" fmla="*/ 44 h 336"/>
                <a:gd name="T84" fmla="*/ 30 w 284"/>
                <a:gd name="T85" fmla="*/ 224 h 336"/>
                <a:gd name="T86" fmla="*/ 266 w 284"/>
                <a:gd name="T87" fmla="*/ 336 h 336"/>
                <a:gd name="T88" fmla="*/ 248 w 284"/>
                <a:gd name="T89" fmla="*/ 308 h 336"/>
                <a:gd name="T90" fmla="*/ 220 w 284"/>
                <a:gd name="T91" fmla="*/ 290 h 336"/>
                <a:gd name="T92" fmla="*/ 196 w 284"/>
                <a:gd name="T93" fmla="*/ 286 h 336"/>
                <a:gd name="T94" fmla="*/ 164 w 284"/>
                <a:gd name="T95" fmla="*/ 294 h 336"/>
                <a:gd name="T96" fmla="*/ 138 w 284"/>
                <a:gd name="T97" fmla="*/ 316 h 336"/>
                <a:gd name="T98" fmla="*/ 128 w 284"/>
                <a:gd name="T9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4" h="336">
                  <a:moveTo>
                    <a:pt x="132" y="80"/>
                  </a:moveTo>
                  <a:lnTo>
                    <a:pt x="132" y="80"/>
                  </a:lnTo>
                  <a:lnTo>
                    <a:pt x="122" y="82"/>
                  </a:lnTo>
                  <a:lnTo>
                    <a:pt x="112" y="84"/>
                  </a:lnTo>
                  <a:lnTo>
                    <a:pt x="104" y="88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0" y="102"/>
                  </a:lnTo>
                  <a:lnTo>
                    <a:pt x="84" y="112"/>
                  </a:lnTo>
                  <a:lnTo>
                    <a:pt x="82" y="120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80" y="136"/>
                  </a:lnTo>
                  <a:lnTo>
                    <a:pt x="76" y="140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2" y="144"/>
                  </a:lnTo>
                  <a:lnTo>
                    <a:pt x="58" y="140"/>
                  </a:lnTo>
                  <a:lnTo>
                    <a:pt x="56" y="136"/>
                  </a:lnTo>
                  <a:lnTo>
                    <a:pt x="54" y="132"/>
                  </a:lnTo>
                  <a:lnTo>
                    <a:pt x="54" y="132"/>
                  </a:lnTo>
                  <a:lnTo>
                    <a:pt x="56" y="116"/>
                  </a:lnTo>
                  <a:lnTo>
                    <a:pt x="60" y="100"/>
                  </a:lnTo>
                  <a:lnTo>
                    <a:pt x="68" y="88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8" y="66"/>
                  </a:lnTo>
                  <a:lnTo>
                    <a:pt x="102" y="60"/>
                  </a:lnTo>
                  <a:lnTo>
                    <a:pt x="116" y="56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6" y="54"/>
                  </a:lnTo>
                  <a:lnTo>
                    <a:pt x="142" y="58"/>
                  </a:lnTo>
                  <a:lnTo>
                    <a:pt x="144" y="62"/>
                  </a:lnTo>
                  <a:lnTo>
                    <a:pt x="144" y="66"/>
                  </a:lnTo>
                  <a:lnTo>
                    <a:pt x="144" y="66"/>
                  </a:lnTo>
                  <a:lnTo>
                    <a:pt x="144" y="72"/>
                  </a:lnTo>
                  <a:lnTo>
                    <a:pt x="142" y="76"/>
                  </a:lnTo>
                  <a:lnTo>
                    <a:pt x="136" y="80"/>
                  </a:lnTo>
                  <a:lnTo>
                    <a:pt x="132" y="80"/>
                  </a:lnTo>
                  <a:lnTo>
                    <a:pt x="132" y="80"/>
                  </a:lnTo>
                  <a:close/>
                  <a:moveTo>
                    <a:pt x="132" y="26"/>
                  </a:moveTo>
                  <a:lnTo>
                    <a:pt x="132" y="26"/>
                  </a:lnTo>
                  <a:lnTo>
                    <a:pt x="136" y="26"/>
                  </a:lnTo>
                  <a:lnTo>
                    <a:pt x="142" y="22"/>
                  </a:lnTo>
                  <a:lnTo>
                    <a:pt x="144" y="18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8"/>
                  </a:lnTo>
                  <a:lnTo>
                    <a:pt x="142" y="4"/>
                  </a:lnTo>
                  <a:lnTo>
                    <a:pt x="136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18" y="0"/>
                  </a:lnTo>
                  <a:lnTo>
                    <a:pt x="106" y="2"/>
                  </a:lnTo>
                  <a:lnTo>
                    <a:pt x="92" y="6"/>
                  </a:lnTo>
                  <a:lnTo>
                    <a:pt x="80" y="10"/>
                  </a:lnTo>
                  <a:lnTo>
                    <a:pt x="68" y="16"/>
                  </a:lnTo>
                  <a:lnTo>
                    <a:pt x="58" y="22"/>
                  </a:lnTo>
                  <a:lnTo>
                    <a:pt x="48" y="3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0" y="48"/>
                  </a:lnTo>
                  <a:lnTo>
                    <a:pt x="22" y="58"/>
                  </a:lnTo>
                  <a:lnTo>
                    <a:pt x="16" y="68"/>
                  </a:lnTo>
                  <a:lnTo>
                    <a:pt x="10" y="80"/>
                  </a:lnTo>
                  <a:lnTo>
                    <a:pt x="6" y="92"/>
                  </a:lnTo>
                  <a:lnTo>
                    <a:pt x="2" y="104"/>
                  </a:lnTo>
                  <a:lnTo>
                    <a:pt x="0" y="11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6"/>
                  </a:lnTo>
                  <a:lnTo>
                    <a:pt x="4" y="140"/>
                  </a:lnTo>
                  <a:lnTo>
                    <a:pt x="8" y="144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8" y="144"/>
                  </a:lnTo>
                  <a:lnTo>
                    <a:pt x="22" y="140"/>
                  </a:lnTo>
                  <a:lnTo>
                    <a:pt x="26" y="136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8" y="110"/>
                  </a:lnTo>
                  <a:lnTo>
                    <a:pt x="34" y="90"/>
                  </a:lnTo>
                  <a:lnTo>
                    <a:pt x="44" y="72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72" y="44"/>
                  </a:lnTo>
                  <a:lnTo>
                    <a:pt x="90" y="34"/>
                  </a:lnTo>
                  <a:lnTo>
                    <a:pt x="110" y="28"/>
                  </a:lnTo>
                  <a:lnTo>
                    <a:pt x="132" y="26"/>
                  </a:lnTo>
                  <a:lnTo>
                    <a:pt x="132" y="26"/>
                  </a:lnTo>
                  <a:close/>
                  <a:moveTo>
                    <a:pt x="30" y="224"/>
                  </a:moveTo>
                  <a:lnTo>
                    <a:pt x="30" y="224"/>
                  </a:lnTo>
                  <a:lnTo>
                    <a:pt x="40" y="236"/>
                  </a:lnTo>
                  <a:lnTo>
                    <a:pt x="52" y="246"/>
                  </a:lnTo>
                  <a:lnTo>
                    <a:pt x="64" y="254"/>
                  </a:lnTo>
                  <a:lnTo>
                    <a:pt x="78" y="262"/>
                  </a:lnTo>
                  <a:lnTo>
                    <a:pt x="92" y="268"/>
                  </a:lnTo>
                  <a:lnTo>
                    <a:pt x="108" y="272"/>
                  </a:lnTo>
                  <a:lnTo>
                    <a:pt x="124" y="274"/>
                  </a:lnTo>
                  <a:lnTo>
                    <a:pt x="140" y="276"/>
                  </a:lnTo>
                  <a:lnTo>
                    <a:pt x="140" y="276"/>
                  </a:lnTo>
                  <a:lnTo>
                    <a:pt x="154" y="274"/>
                  </a:lnTo>
                  <a:lnTo>
                    <a:pt x="168" y="272"/>
                  </a:lnTo>
                  <a:lnTo>
                    <a:pt x="182" y="268"/>
                  </a:lnTo>
                  <a:lnTo>
                    <a:pt x="196" y="264"/>
                  </a:lnTo>
                  <a:lnTo>
                    <a:pt x="208" y="258"/>
                  </a:lnTo>
                  <a:lnTo>
                    <a:pt x="220" y="250"/>
                  </a:lnTo>
                  <a:lnTo>
                    <a:pt x="230" y="242"/>
                  </a:lnTo>
                  <a:lnTo>
                    <a:pt x="242" y="234"/>
                  </a:lnTo>
                  <a:lnTo>
                    <a:pt x="250" y="222"/>
                  </a:lnTo>
                  <a:lnTo>
                    <a:pt x="258" y="212"/>
                  </a:lnTo>
                  <a:lnTo>
                    <a:pt x="266" y="200"/>
                  </a:lnTo>
                  <a:lnTo>
                    <a:pt x="272" y="188"/>
                  </a:lnTo>
                  <a:lnTo>
                    <a:pt x="276" y="174"/>
                  </a:lnTo>
                  <a:lnTo>
                    <a:pt x="280" y="160"/>
                  </a:lnTo>
                  <a:lnTo>
                    <a:pt x="282" y="146"/>
                  </a:lnTo>
                  <a:lnTo>
                    <a:pt x="284" y="132"/>
                  </a:lnTo>
                  <a:lnTo>
                    <a:pt x="284" y="132"/>
                  </a:lnTo>
                  <a:lnTo>
                    <a:pt x="282" y="114"/>
                  </a:lnTo>
                  <a:lnTo>
                    <a:pt x="280" y="100"/>
                  </a:lnTo>
                  <a:lnTo>
                    <a:pt x="276" y="84"/>
                  </a:lnTo>
                  <a:lnTo>
                    <a:pt x="270" y="70"/>
                  </a:lnTo>
                  <a:lnTo>
                    <a:pt x="262" y="56"/>
                  </a:lnTo>
                  <a:lnTo>
                    <a:pt x="254" y="44"/>
                  </a:lnTo>
                  <a:lnTo>
                    <a:pt x="244" y="32"/>
                  </a:lnTo>
                  <a:lnTo>
                    <a:pt x="232" y="22"/>
                  </a:lnTo>
                  <a:lnTo>
                    <a:pt x="30" y="224"/>
                  </a:lnTo>
                  <a:close/>
                  <a:moveTo>
                    <a:pt x="128" y="336"/>
                  </a:moveTo>
                  <a:lnTo>
                    <a:pt x="266" y="336"/>
                  </a:lnTo>
                  <a:lnTo>
                    <a:pt x="266" y="336"/>
                  </a:lnTo>
                  <a:lnTo>
                    <a:pt x="262" y="326"/>
                  </a:lnTo>
                  <a:lnTo>
                    <a:pt x="256" y="316"/>
                  </a:lnTo>
                  <a:lnTo>
                    <a:pt x="248" y="308"/>
                  </a:lnTo>
                  <a:lnTo>
                    <a:pt x="240" y="300"/>
                  </a:lnTo>
                  <a:lnTo>
                    <a:pt x="230" y="294"/>
                  </a:lnTo>
                  <a:lnTo>
                    <a:pt x="220" y="290"/>
                  </a:lnTo>
                  <a:lnTo>
                    <a:pt x="208" y="288"/>
                  </a:lnTo>
                  <a:lnTo>
                    <a:pt x="196" y="286"/>
                  </a:lnTo>
                  <a:lnTo>
                    <a:pt x="196" y="286"/>
                  </a:lnTo>
                  <a:lnTo>
                    <a:pt x="186" y="288"/>
                  </a:lnTo>
                  <a:lnTo>
                    <a:pt x="174" y="290"/>
                  </a:lnTo>
                  <a:lnTo>
                    <a:pt x="164" y="294"/>
                  </a:lnTo>
                  <a:lnTo>
                    <a:pt x="154" y="300"/>
                  </a:lnTo>
                  <a:lnTo>
                    <a:pt x="146" y="308"/>
                  </a:lnTo>
                  <a:lnTo>
                    <a:pt x="138" y="316"/>
                  </a:lnTo>
                  <a:lnTo>
                    <a:pt x="132" y="326"/>
                  </a:lnTo>
                  <a:lnTo>
                    <a:pt x="128" y="336"/>
                  </a:lnTo>
                  <a:lnTo>
                    <a:pt x="128" y="3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3" name="TextBox 77"/>
            <p:cNvSpPr txBox="1"/>
            <p:nvPr/>
          </p:nvSpPr>
          <p:spPr>
            <a:xfrm>
              <a:off x="4400750" y="1849460"/>
              <a:ext cx="3174082" cy="182148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rmAutofit lnSpcReduction="10000"/>
            </a:bodyPr>
            <a:lstStyle/>
            <a:p>
              <a:r>
                <a:rPr lang="en-US" altLang="zh-CN" sz="1600" b="1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20</a:t>
              </a:r>
              <a:r>
                <a:rPr lang="zh-CN" altLang="en-US" sz="1600" b="1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以内的加减法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544250" y="3839496"/>
            <a:ext cx="4555527" cy="268848"/>
            <a:chOff x="4158187" y="2529102"/>
            <a:chExt cx="3416645" cy="201636"/>
          </a:xfrm>
        </p:grpSpPr>
        <p:sp>
          <p:nvSpPr>
            <p:cNvPr id="9" name="Freeform: Shape 65"/>
            <p:cNvSpPr/>
            <p:nvPr/>
          </p:nvSpPr>
          <p:spPr bwMode="auto">
            <a:xfrm>
              <a:off x="4158187" y="2530810"/>
              <a:ext cx="242563" cy="199928"/>
            </a:xfrm>
            <a:custGeom>
              <a:avLst/>
              <a:gdLst>
                <a:gd name="T0" fmla="*/ 28 w 442"/>
                <a:gd name="T1" fmla="*/ 0 h 324"/>
                <a:gd name="T2" fmla="*/ 6 w 442"/>
                <a:gd name="T3" fmla="*/ 18 h 324"/>
                <a:gd name="T4" fmla="*/ 0 w 442"/>
                <a:gd name="T5" fmla="*/ 282 h 324"/>
                <a:gd name="T6" fmla="*/ 6 w 442"/>
                <a:gd name="T7" fmla="*/ 304 h 324"/>
                <a:gd name="T8" fmla="*/ 28 w 442"/>
                <a:gd name="T9" fmla="*/ 322 h 324"/>
                <a:gd name="T10" fmla="*/ 112 w 442"/>
                <a:gd name="T11" fmla="*/ 322 h 324"/>
                <a:gd name="T12" fmla="*/ 134 w 442"/>
                <a:gd name="T13" fmla="*/ 304 h 324"/>
                <a:gd name="T14" fmla="*/ 142 w 442"/>
                <a:gd name="T15" fmla="*/ 42 h 324"/>
                <a:gd name="T16" fmla="*/ 134 w 442"/>
                <a:gd name="T17" fmla="*/ 18 h 324"/>
                <a:gd name="T18" fmla="*/ 112 w 442"/>
                <a:gd name="T19" fmla="*/ 0 h 324"/>
                <a:gd name="T20" fmla="*/ 108 w 442"/>
                <a:gd name="T21" fmla="*/ 38 h 324"/>
                <a:gd name="T22" fmla="*/ 114 w 442"/>
                <a:gd name="T23" fmla="*/ 46 h 324"/>
                <a:gd name="T24" fmla="*/ 108 w 442"/>
                <a:gd name="T25" fmla="*/ 54 h 324"/>
                <a:gd name="T26" fmla="*/ 28 w 442"/>
                <a:gd name="T27" fmla="*/ 52 h 324"/>
                <a:gd name="T28" fmla="*/ 30 w 442"/>
                <a:gd name="T29" fmla="*/ 38 h 324"/>
                <a:gd name="T30" fmla="*/ 70 w 442"/>
                <a:gd name="T31" fmla="*/ 276 h 324"/>
                <a:gd name="T32" fmla="*/ 54 w 442"/>
                <a:gd name="T33" fmla="*/ 258 h 324"/>
                <a:gd name="T34" fmla="*/ 64 w 442"/>
                <a:gd name="T35" fmla="*/ 242 h 324"/>
                <a:gd name="T36" fmla="*/ 82 w 442"/>
                <a:gd name="T37" fmla="*/ 244 h 324"/>
                <a:gd name="T38" fmla="*/ 86 w 442"/>
                <a:gd name="T39" fmla="*/ 264 h 324"/>
                <a:gd name="T40" fmla="*/ 70 w 442"/>
                <a:gd name="T41" fmla="*/ 276 h 324"/>
                <a:gd name="T42" fmla="*/ 30 w 442"/>
                <a:gd name="T43" fmla="*/ 96 h 324"/>
                <a:gd name="T44" fmla="*/ 28 w 442"/>
                <a:gd name="T45" fmla="*/ 82 h 324"/>
                <a:gd name="T46" fmla="*/ 108 w 442"/>
                <a:gd name="T47" fmla="*/ 80 h 324"/>
                <a:gd name="T48" fmla="*/ 114 w 442"/>
                <a:gd name="T49" fmla="*/ 88 h 324"/>
                <a:gd name="T50" fmla="*/ 108 w 442"/>
                <a:gd name="T51" fmla="*/ 96 h 324"/>
                <a:gd name="T52" fmla="*/ 356 w 442"/>
                <a:gd name="T53" fmla="*/ 300 h 324"/>
                <a:gd name="T54" fmla="*/ 274 w 442"/>
                <a:gd name="T55" fmla="*/ 270 h 324"/>
                <a:gd name="T56" fmla="*/ 268 w 442"/>
                <a:gd name="T57" fmla="*/ 300 h 324"/>
                <a:gd name="T58" fmla="*/ 258 w 442"/>
                <a:gd name="T59" fmla="*/ 310 h 324"/>
                <a:gd name="T60" fmla="*/ 260 w 442"/>
                <a:gd name="T61" fmla="*/ 320 h 324"/>
                <a:gd name="T62" fmla="*/ 358 w 442"/>
                <a:gd name="T63" fmla="*/ 324 h 324"/>
                <a:gd name="T64" fmla="*/ 366 w 442"/>
                <a:gd name="T65" fmla="*/ 314 h 324"/>
                <a:gd name="T66" fmla="*/ 434 w 442"/>
                <a:gd name="T67" fmla="*/ 14 h 324"/>
                <a:gd name="T68" fmla="*/ 184 w 442"/>
                <a:gd name="T69" fmla="*/ 16 h 324"/>
                <a:gd name="T70" fmla="*/ 182 w 442"/>
                <a:gd name="T71" fmla="*/ 246 h 324"/>
                <a:gd name="T72" fmla="*/ 190 w 442"/>
                <a:gd name="T73" fmla="*/ 256 h 324"/>
                <a:gd name="T74" fmla="*/ 440 w 442"/>
                <a:gd name="T75" fmla="*/ 252 h 324"/>
                <a:gd name="T76" fmla="*/ 442 w 442"/>
                <a:gd name="T77" fmla="*/ 22 h 324"/>
                <a:gd name="T78" fmla="*/ 434 w 442"/>
                <a:gd name="T79" fmla="*/ 14 h 324"/>
                <a:gd name="T80" fmla="*/ 420 w 442"/>
                <a:gd name="T81" fmla="*/ 202 h 324"/>
                <a:gd name="T82" fmla="*/ 204 w 442"/>
                <a:gd name="T83" fmla="*/ 202 h 324"/>
                <a:gd name="T84" fmla="*/ 204 w 442"/>
                <a:gd name="T85" fmla="*/ 36 h 324"/>
                <a:gd name="T86" fmla="*/ 420 w 442"/>
                <a:gd name="T87" fmla="*/ 36 h 324"/>
                <a:gd name="T88" fmla="*/ 340 w 442"/>
                <a:gd name="T89" fmla="*/ 94 h 324"/>
                <a:gd name="T90" fmla="*/ 314 w 442"/>
                <a:gd name="T91" fmla="*/ 122 h 324"/>
                <a:gd name="T92" fmla="*/ 288 w 442"/>
                <a:gd name="T93" fmla="*/ 106 h 324"/>
                <a:gd name="T94" fmla="*/ 294 w 442"/>
                <a:gd name="T95" fmla="*/ 76 h 324"/>
                <a:gd name="T96" fmla="*/ 324 w 442"/>
                <a:gd name="T97" fmla="*/ 70 h 324"/>
                <a:gd name="T98" fmla="*/ 340 w 442"/>
                <a:gd name="T99" fmla="*/ 94 h 324"/>
                <a:gd name="T100" fmla="*/ 272 w 442"/>
                <a:gd name="T101" fmla="*/ 144 h 324"/>
                <a:gd name="T102" fmla="*/ 330 w 442"/>
                <a:gd name="T103" fmla="*/ 126 h 324"/>
                <a:gd name="T104" fmla="*/ 364 w 442"/>
                <a:gd name="T105" fmla="*/ 15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2" h="324">
                  <a:moveTo>
                    <a:pt x="10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8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0" y="282"/>
                  </a:lnTo>
                  <a:lnTo>
                    <a:pt x="0" y="282"/>
                  </a:lnTo>
                  <a:lnTo>
                    <a:pt x="0" y="290"/>
                  </a:lnTo>
                  <a:lnTo>
                    <a:pt x="2" y="298"/>
                  </a:lnTo>
                  <a:lnTo>
                    <a:pt x="6" y="304"/>
                  </a:lnTo>
                  <a:lnTo>
                    <a:pt x="10" y="312"/>
                  </a:lnTo>
                  <a:lnTo>
                    <a:pt x="16" y="316"/>
                  </a:lnTo>
                  <a:lnTo>
                    <a:pt x="22" y="320"/>
                  </a:lnTo>
                  <a:lnTo>
                    <a:pt x="28" y="322"/>
                  </a:lnTo>
                  <a:lnTo>
                    <a:pt x="36" y="324"/>
                  </a:lnTo>
                  <a:lnTo>
                    <a:pt x="104" y="324"/>
                  </a:lnTo>
                  <a:lnTo>
                    <a:pt x="104" y="324"/>
                  </a:lnTo>
                  <a:lnTo>
                    <a:pt x="112" y="322"/>
                  </a:lnTo>
                  <a:lnTo>
                    <a:pt x="118" y="320"/>
                  </a:lnTo>
                  <a:lnTo>
                    <a:pt x="124" y="316"/>
                  </a:lnTo>
                  <a:lnTo>
                    <a:pt x="130" y="312"/>
                  </a:lnTo>
                  <a:lnTo>
                    <a:pt x="134" y="304"/>
                  </a:lnTo>
                  <a:lnTo>
                    <a:pt x="138" y="298"/>
                  </a:lnTo>
                  <a:lnTo>
                    <a:pt x="140" y="290"/>
                  </a:lnTo>
                  <a:lnTo>
                    <a:pt x="142" y="282"/>
                  </a:lnTo>
                  <a:lnTo>
                    <a:pt x="142" y="42"/>
                  </a:lnTo>
                  <a:lnTo>
                    <a:pt x="142" y="42"/>
                  </a:lnTo>
                  <a:lnTo>
                    <a:pt x="140" y="34"/>
                  </a:lnTo>
                  <a:lnTo>
                    <a:pt x="138" y="26"/>
                  </a:lnTo>
                  <a:lnTo>
                    <a:pt x="134" y="18"/>
                  </a:lnTo>
                  <a:lnTo>
                    <a:pt x="130" y="12"/>
                  </a:lnTo>
                  <a:lnTo>
                    <a:pt x="124" y="6"/>
                  </a:lnTo>
                  <a:lnTo>
                    <a:pt x="118" y="2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104" y="0"/>
                  </a:lnTo>
                  <a:close/>
                  <a:moveTo>
                    <a:pt x="34" y="38"/>
                  </a:moveTo>
                  <a:lnTo>
                    <a:pt x="108" y="38"/>
                  </a:lnTo>
                  <a:lnTo>
                    <a:pt x="108" y="38"/>
                  </a:lnTo>
                  <a:lnTo>
                    <a:pt x="110" y="38"/>
                  </a:lnTo>
                  <a:lnTo>
                    <a:pt x="112" y="40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10" y="54"/>
                  </a:lnTo>
                  <a:lnTo>
                    <a:pt x="108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0" y="54"/>
                  </a:lnTo>
                  <a:lnTo>
                    <a:pt x="28" y="52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8" y="40"/>
                  </a:lnTo>
                  <a:lnTo>
                    <a:pt x="30" y="38"/>
                  </a:lnTo>
                  <a:lnTo>
                    <a:pt x="34" y="38"/>
                  </a:lnTo>
                  <a:lnTo>
                    <a:pt x="34" y="38"/>
                  </a:lnTo>
                  <a:close/>
                  <a:moveTo>
                    <a:pt x="70" y="276"/>
                  </a:moveTo>
                  <a:lnTo>
                    <a:pt x="70" y="276"/>
                  </a:lnTo>
                  <a:lnTo>
                    <a:pt x="64" y="274"/>
                  </a:lnTo>
                  <a:lnTo>
                    <a:pt x="58" y="270"/>
                  </a:lnTo>
                  <a:lnTo>
                    <a:pt x="56" y="264"/>
                  </a:lnTo>
                  <a:lnTo>
                    <a:pt x="54" y="258"/>
                  </a:lnTo>
                  <a:lnTo>
                    <a:pt x="54" y="258"/>
                  </a:lnTo>
                  <a:lnTo>
                    <a:pt x="56" y="250"/>
                  </a:lnTo>
                  <a:lnTo>
                    <a:pt x="58" y="244"/>
                  </a:lnTo>
                  <a:lnTo>
                    <a:pt x="64" y="242"/>
                  </a:lnTo>
                  <a:lnTo>
                    <a:pt x="70" y="240"/>
                  </a:lnTo>
                  <a:lnTo>
                    <a:pt x="70" y="240"/>
                  </a:lnTo>
                  <a:lnTo>
                    <a:pt x="76" y="242"/>
                  </a:lnTo>
                  <a:lnTo>
                    <a:pt x="82" y="244"/>
                  </a:lnTo>
                  <a:lnTo>
                    <a:pt x="86" y="250"/>
                  </a:lnTo>
                  <a:lnTo>
                    <a:pt x="86" y="258"/>
                  </a:lnTo>
                  <a:lnTo>
                    <a:pt x="86" y="258"/>
                  </a:lnTo>
                  <a:lnTo>
                    <a:pt x="86" y="264"/>
                  </a:lnTo>
                  <a:lnTo>
                    <a:pt x="82" y="270"/>
                  </a:lnTo>
                  <a:lnTo>
                    <a:pt x="76" y="274"/>
                  </a:lnTo>
                  <a:lnTo>
                    <a:pt x="70" y="276"/>
                  </a:lnTo>
                  <a:lnTo>
                    <a:pt x="70" y="276"/>
                  </a:lnTo>
                  <a:close/>
                  <a:moveTo>
                    <a:pt x="108" y="96"/>
                  </a:moveTo>
                  <a:lnTo>
                    <a:pt x="34" y="96"/>
                  </a:lnTo>
                  <a:lnTo>
                    <a:pt x="34" y="96"/>
                  </a:lnTo>
                  <a:lnTo>
                    <a:pt x="30" y="96"/>
                  </a:lnTo>
                  <a:lnTo>
                    <a:pt x="28" y="94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8" y="82"/>
                  </a:lnTo>
                  <a:lnTo>
                    <a:pt x="30" y="80"/>
                  </a:lnTo>
                  <a:lnTo>
                    <a:pt x="34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10" y="80"/>
                  </a:lnTo>
                  <a:lnTo>
                    <a:pt x="112" y="82"/>
                  </a:lnTo>
                  <a:lnTo>
                    <a:pt x="114" y="88"/>
                  </a:lnTo>
                  <a:lnTo>
                    <a:pt x="114" y="88"/>
                  </a:lnTo>
                  <a:lnTo>
                    <a:pt x="112" y="94"/>
                  </a:lnTo>
                  <a:lnTo>
                    <a:pt x="110" y="96"/>
                  </a:lnTo>
                  <a:lnTo>
                    <a:pt x="108" y="96"/>
                  </a:lnTo>
                  <a:lnTo>
                    <a:pt x="108" y="96"/>
                  </a:lnTo>
                  <a:close/>
                  <a:moveTo>
                    <a:pt x="364" y="310"/>
                  </a:moveTo>
                  <a:lnTo>
                    <a:pt x="364" y="310"/>
                  </a:lnTo>
                  <a:lnTo>
                    <a:pt x="356" y="300"/>
                  </a:lnTo>
                  <a:lnTo>
                    <a:pt x="356" y="300"/>
                  </a:lnTo>
                  <a:lnTo>
                    <a:pt x="354" y="294"/>
                  </a:lnTo>
                  <a:lnTo>
                    <a:pt x="352" y="286"/>
                  </a:lnTo>
                  <a:lnTo>
                    <a:pt x="350" y="270"/>
                  </a:lnTo>
                  <a:lnTo>
                    <a:pt x="274" y="270"/>
                  </a:lnTo>
                  <a:lnTo>
                    <a:pt x="274" y="270"/>
                  </a:lnTo>
                  <a:lnTo>
                    <a:pt x="272" y="286"/>
                  </a:lnTo>
                  <a:lnTo>
                    <a:pt x="270" y="294"/>
                  </a:lnTo>
                  <a:lnTo>
                    <a:pt x="268" y="300"/>
                  </a:lnTo>
                  <a:lnTo>
                    <a:pt x="268" y="300"/>
                  </a:lnTo>
                  <a:lnTo>
                    <a:pt x="260" y="308"/>
                  </a:lnTo>
                  <a:lnTo>
                    <a:pt x="260" y="308"/>
                  </a:lnTo>
                  <a:lnTo>
                    <a:pt x="258" y="310"/>
                  </a:lnTo>
                  <a:lnTo>
                    <a:pt x="258" y="314"/>
                  </a:lnTo>
                  <a:lnTo>
                    <a:pt x="258" y="314"/>
                  </a:lnTo>
                  <a:lnTo>
                    <a:pt x="258" y="318"/>
                  </a:lnTo>
                  <a:lnTo>
                    <a:pt x="260" y="320"/>
                  </a:lnTo>
                  <a:lnTo>
                    <a:pt x="262" y="322"/>
                  </a:lnTo>
                  <a:lnTo>
                    <a:pt x="266" y="324"/>
                  </a:lnTo>
                  <a:lnTo>
                    <a:pt x="358" y="324"/>
                  </a:lnTo>
                  <a:lnTo>
                    <a:pt x="358" y="324"/>
                  </a:lnTo>
                  <a:lnTo>
                    <a:pt x="360" y="322"/>
                  </a:lnTo>
                  <a:lnTo>
                    <a:pt x="364" y="320"/>
                  </a:lnTo>
                  <a:lnTo>
                    <a:pt x="366" y="318"/>
                  </a:lnTo>
                  <a:lnTo>
                    <a:pt x="366" y="314"/>
                  </a:lnTo>
                  <a:lnTo>
                    <a:pt x="366" y="314"/>
                  </a:lnTo>
                  <a:lnTo>
                    <a:pt x="364" y="310"/>
                  </a:lnTo>
                  <a:lnTo>
                    <a:pt x="364" y="310"/>
                  </a:lnTo>
                  <a:close/>
                  <a:moveTo>
                    <a:pt x="434" y="14"/>
                  </a:moveTo>
                  <a:lnTo>
                    <a:pt x="190" y="14"/>
                  </a:lnTo>
                  <a:lnTo>
                    <a:pt x="190" y="14"/>
                  </a:lnTo>
                  <a:lnTo>
                    <a:pt x="186" y="14"/>
                  </a:lnTo>
                  <a:lnTo>
                    <a:pt x="184" y="16"/>
                  </a:lnTo>
                  <a:lnTo>
                    <a:pt x="182" y="18"/>
                  </a:lnTo>
                  <a:lnTo>
                    <a:pt x="182" y="22"/>
                  </a:lnTo>
                  <a:lnTo>
                    <a:pt x="182" y="246"/>
                  </a:lnTo>
                  <a:lnTo>
                    <a:pt x="182" y="246"/>
                  </a:lnTo>
                  <a:lnTo>
                    <a:pt x="182" y="250"/>
                  </a:lnTo>
                  <a:lnTo>
                    <a:pt x="184" y="252"/>
                  </a:lnTo>
                  <a:lnTo>
                    <a:pt x="186" y="254"/>
                  </a:lnTo>
                  <a:lnTo>
                    <a:pt x="190" y="256"/>
                  </a:lnTo>
                  <a:lnTo>
                    <a:pt x="434" y="256"/>
                  </a:lnTo>
                  <a:lnTo>
                    <a:pt x="434" y="256"/>
                  </a:lnTo>
                  <a:lnTo>
                    <a:pt x="438" y="254"/>
                  </a:lnTo>
                  <a:lnTo>
                    <a:pt x="440" y="252"/>
                  </a:lnTo>
                  <a:lnTo>
                    <a:pt x="442" y="250"/>
                  </a:lnTo>
                  <a:lnTo>
                    <a:pt x="442" y="246"/>
                  </a:lnTo>
                  <a:lnTo>
                    <a:pt x="442" y="22"/>
                  </a:lnTo>
                  <a:lnTo>
                    <a:pt x="442" y="22"/>
                  </a:lnTo>
                  <a:lnTo>
                    <a:pt x="442" y="18"/>
                  </a:lnTo>
                  <a:lnTo>
                    <a:pt x="440" y="16"/>
                  </a:lnTo>
                  <a:lnTo>
                    <a:pt x="438" y="14"/>
                  </a:lnTo>
                  <a:lnTo>
                    <a:pt x="434" y="14"/>
                  </a:lnTo>
                  <a:lnTo>
                    <a:pt x="434" y="14"/>
                  </a:lnTo>
                  <a:close/>
                  <a:moveTo>
                    <a:pt x="422" y="198"/>
                  </a:moveTo>
                  <a:lnTo>
                    <a:pt x="422" y="198"/>
                  </a:lnTo>
                  <a:lnTo>
                    <a:pt x="420" y="202"/>
                  </a:lnTo>
                  <a:lnTo>
                    <a:pt x="416" y="204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04" y="202"/>
                  </a:lnTo>
                  <a:lnTo>
                    <a:pt x="202" y="198"/>
                  </a:lnTo>
                  <a:lnTo>
                    <a:pt x="202" y="42"/>
                  </a:lnTo>
                  <a:lnTo>
                    <a:pt x="202" y="42"/>
                  </a:lnTo>
                  <a:lnTo>
                    <a:pt x="204" y="36"/>
                  </a:lnTo>
                  <a:lnTo>
                    <a:pt x="208" y="34"/>
                  </a:lnTo>
                  <a:lnTo>
                    <a:pt x="416" y="34"/>
                  </a:lnTo>
                  <a:lnTo>
                    <a:pt x="416" y="34"/>
                  </a:lnTo>
                  <a:lnTo>
                    <a:pt x="420" y="36"/>
                  </a:lnTo>
                  <a:lnTo>
                    <a:pt x="422" y="42"/>
                  </a:lnTo>
                  <a:lnTo>
                    <a:pt x="422" y="198"/>
                  </a:lnTo>
                  <a:close/>
                  <a:moveTo>
                    <a:pt x="340" y="94"/>
                  </a:moveTo>
                  <a:lnTo>
                    <a:pt x="340" y="94"/>
                  </a:lnTo>
                  <a:lnTo>
                    <a:pt x="338" y="106"/>
                  </a:lnTo>
                  <a:lnTo>
                    <a:pt x="332" y="114"/>
                  </a:lnTo>
                  <a:lnTo>
                    <a:pt x="324" y="120"/>
                  </a:lnTo>
                  <a:lnTo>
                    <a:pt x="314" y="122"/>
                  </a:lnTo>
                  <a:lnTo>
                    <a:pt x="314" y="122"/>
                  </a:lnTo>
                  <a:lnTo>
                    <a:pt x="302" y="120"/>
                  </a:lnTo>
                  <a:lnTo>
                    <a:pt x="294" y="114"/>
                  </a:lnTo>
                  <a:lnTo>
                    <a:pt x="288" y="106"/>
                  </a:lnTo>
                  <a:lnTo>
                    <a:pt x="286" y="94"/>
                  </a:lnTo>
                  <a:lnTo>
                    <a:pt x="286" y="94"/>
                  </a:lnTo>
                  <a:lnTo>
                    <a:pt x="288" y="84"/>
                  </a:lnTo>
                  <a:lnTo>
                    <a:pt x="294" y="76"/>
                  </a:lnTo>
                  <a:lnTo>
                    <a:pt x="302" y="70"/>
                  </a:lnTo>
                  <a:lnTo>
                    <a:pt x="314" y="68"/>
                  </a:lnTo>
                  <a:lnTo>
                    <a:pt x="314" y="68"/>
                  </a:lnTo>
                  <a:lnTo>
                    <a:pt x="324" y="70"/>
                  </a:lnTo>
                  <a:lnTo>
                    <a:pt x="332" y="76"/>
                  </a:lnTo>
                  <a:lnTo>
                    <a:pt x="338" y="84"/>
                  </a:lnTo>
                  <a:lnTo>
                    <a:pt x="340" y="94"/>
                  </a:lnTo>
                  <a:lnTo>
                    <a:pt x="340" y="94"/>
                  </a:lnTo>
                  <a:close/>
                  <a:moveTo>
                    <a:pt x="258" y="174"/>
                  </a:moveTo>
                  <a:lnTo>
                    <a:pt x="258" y="174"/>
                  </a:lnTo>
                  <a:lnTo>
                    <a:pt x="262" y="158"/>
                  </a:lnTo>
                  <a:lnTo>
                    <a:pt x="272" y="144"/>
                  </a:lnTo>
                  <a:lnTo>
                    <a:pt x="282" y="134"/>
                  </a:lnTo>
                  <a:lnTo>
                    <a:pt x="296" y="126"/>
                  </a:lnTo>
                  <a:lnTo>
                    <a:pt x="314" y="144"/>
                  </a:lnTo>
                  <a:lnTo>
                    <a:pt x="330" y="126"/>
                  </a:lnTo>
                  <a:lnTo>
                    <a:pt x="330" y="126"/>
                  </a:lnTo>
                  <a:lnTo>
                    <a:pt x="344" y="134"/>
                  </a:lnTo>
                  <a:lnTo>
                    <a:pt x="356" y="144"/>
                  </a:lnTo>
                  <a:lnTo>
                    <a:pt x="364" y="158"/>
                  </a:lnTo>
                  <a:lnTo>
                    <a:pt x="368" y="174"/>
                  </a:lnTo>
                  <a:lnTo>
                    <a:pt x="258" y="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1" name="TextBox 80"/>
            <p:cNvSpPr txBox="1"/>
            <p:nvPr/>
          </p:nvSpPr>
          <p:spPr>
            <a:xfrm>
              <a:off x="4400750" y="2529102"/>
              <a:ext cx="3174082" cy="182148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rmAutofit lnSpcReduction="10000"/>
            </a:bodyPr>
            <a:lstStyle/>
            <a:p>
              <a:r>
                <a:rPr lang="en-US" altLang="zh-CN" sz="1600" b="1"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100</a:t>
              </a:r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以内的加减法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531368" y="4693048"/>
            <a:ext cx="4581743" cy="347191"/>
            <a:chOff x="4148526" y="3169266"/>
            <a:chExt cx="3436307" cy="260393"/>
          </a:xfrm>
        </p:grpSpPr>
        <p:grpSp>
          <p:nvGrpSpPr>
            <p:cNvPr id="11" name="Group 69"/>
            <p:cNvGrpSpPr/>
            <p:nvPr/>
          </p:nvGrpSpPr>
          <p:grpSpPr>
            <a:xfrm>
              <a:off x="4148526" y="3169266"/>
              <a:ext cx="261886" cy="260393"/>
              <a:chOff x="4657906" y="4182125"/>
              <a:chExt cx="349181" cy="347190"/>
            </a:xfrm>
          </p:grpSpPr>
          <p:sp>
            <p:nvSpPr>
              <p:cNvPr id="19" name="Freeform: Shape 66"/>
              <p:cNvSpPr/>
              <p:nvPr/>
            </p:nvSpPr>
            <p:spPr bwMode="auto">
              <a:xfrm>
                <a:off x="4657906" y="4182125"/>
                <a:ext cx="349181" cy="347190"/>
              </a:xfrm>
              <a:custGeom>
                <a:avLst/>
                <a:gdLst>
                  <a:gd name="T0" fmla="*/ 241 w 447"/>
                  <a:gd name="T1" fmla="*/ 64 h 447"/>
                  <a:gd name="T2" fmla="*/ 286 w 447"/>
                  <a:gd name="T3" fmla="*/ 77 h 447"/>
                  <a:gd name="T4" fmla="*/ 325 w 447"/>
                  <a:gd name="T5" fmla="*/ 101 h 447"/>
                  <a:gd name="T6" fmla="*/ 355 w 447"/>
                  <a:gd name="T7" fmla="*/ 134 h 447"/>
                  <a:gd name="T8" fmla="*/ 376 w 447"/>
                  <a:gd name="T9" fmla="*/ 176 h 447"/>
                  <a:gd name="T10" fmla="*/ 383 w 447"/>
                  <a:gd name="T11" fmla="*/ 223 h 447"/>
                  <a:gd name="T12" fmla="*/ 379 w 447"/>
                  <a:gd name="T13" fmla="*/ 255 h 447"/>
                  <a:gd name="T14" fmla="*/ 363 w 447"/>
                  <a:gd name="T15" fmla="*/ 299 h 447"/>
                  <a:gd name="T16" fmla="*/ 335 w 447"/>
                  <a:gd name="T17" fmla="*/ 335 h 447"/>
                  <a:gd name="T18" fmla="*/ 299 w 447"/>
                  <a:gd name="T19" fmla="*/ 363 h 447"/>
                  <a:gd name="T20" fmla="*/ 257 w 447"/>
                  <a:gd name="T21" fmla="*/ 379 h 447"/>
                  <a:gd name="T22" fmla="*/ 223 w 447"/>
                  <a:gd name="T23" fmla="*/ 383 h 447"/>
                  <a:gd name="T24" fmla="*/ 176 w 447"/>
                  <a:gd name="T25" fmla="*/ 374 h 447"/>
                  <a:gd name="T26" fmla="*/ 136 w 447"/>
                  <a:gd name="T27" fmla="*/ 355 h 447"/>
                  <a:gd name="T28" fmla="*/ 101 w 447"/>
                  <a:gd name="T29" fmla="*/ 323 h 447"/>
                  <a:gd name="T30" fmla="*/ 78 w 447"/>
                  <a:gd name="T31" fmla="*/ 285 h 447"/>
                  <a:gd name="T32" fmla="*/ 66 w 447"/>
                  <a:gd name="T33" fmla="*/ 239 h 447"/>
                  <a:gd name="T34" fmla="*/ 66 w 447"/>
                  <a:gd name="T35" fmla="*/ 208 h 447"/>
                  <a:gd name="T36" fmla="*/ 78 w 447"/>
                  <a:gd name="T37" fmla="*/ 161 h 447"/>
                  <a:gd name="T38" fmla="*/ 101 w 447"/>
                  <a:gd name="T39" fmla="*/ 122 h 447"/>
                  <a:gd name="T40" fmla="*/ 136 w 447"/>
                  <a:gd name="T41" fmla="*/ 92 h 447"/>
                  <a:gd name="T42" fmla="*/ 176 w 447"/>
                  <a:gd name="T43" fmla="*/ 71 h 447"/>
                  <a:gd name="T44" fmla="*/ 223 w 447"/>
                  <a:gd name="T45" fmla="*/ 64 h 447"/>
                  <a:gd name="T46" fmla="*/ 201 w 447"/>
                  <a:gd name="T47" fmla="*/ 0 h 447"/>
                  <a:gd name="T48" fmla="*/ 136 w 447"/>
                  <a:gd name="T49" fmla="*/ 17 h 447"/>
                  <a:gd name="T50" fmla="*/ 82 w 447"/>
                  <a:gd name="T51" fmla="*/ 50 h 447"/>
                  <a:gd name="T52" fmla="*/ 38 w 447"/>
                  <a:gd name="T53" fmla="*/ 98 h 447"/>
                  <a:gd name="T54" fmla="*/ 10 w 447"/>
                  <a:gd name="T55" fmla="*/ 157 h 447"/>
                  <a:gd name="T56" fmla="*/ 0 w 447"/>
                  <a:gd name="T57" fmla="*/ 223 h 447"/>
                  <a:gd name="T58" fmla="*/ 5 w 447"/>
                  <a:gd name="T59" fmla="*/ 269 h 447"/>
                  <a:gd name="T60" fmla="*/ 28 w 447"/>
                  <a:gd name="T61" fmla="*/ 330 h 447"/>
                  <a:gd name="T62" fmla="*/ 66 w 447"/>
                  <a:gd name="T63" fmla="*/ 381 h 447"/>
                  <a:gd name="T64" fmla="*/ 117 w 447"/>
                  <a:gd name="T65" fmla="*/ 419 h 447"/>
                  <a:gd name="T66" fmla="*/ 178 w 447"/>
                  <a:gd name="T67" fmla="*/ 442 h 447"/>
                  <a:gd name="T68" fmla="*/ 223 w 447"/>
                  <a:gd name="T69" fmla="*/ 447 h 447"/>
                  <a:gd name="T70" fmla="*/ 290 w 447"/>
                  <a:gd name="T71" fmla="*/ 437 h 447"/>
                  <a:gd name="T72" fmla="*/ 349 w 447"/>
                  <a:gd name="T73" fmla="*/ 409 h 447"/>
                  <a:gd name="T74" fmla="*/ 397 w 447"/>
                  <a:gd name="T75" fmla="*/ 365 h 447"/>
                  <a:gd name="T76" fmla="*/ 430 w 447"/>
                  <a:gd name="T77" fmla="*/ 311 h 447"/>
                  <a:gd name="T78" fmla="*/ 447 w 447"/>
                  <a:gd name="T79" fmla="*/ 246 h 447"/>
                  <a:gd name="T80" fmla="*/ 447 w 447"/>
                  <a:gd name="T81" fmla="*/ 201 h 447"/>
                  <a:gd name="T82" fmla="*/ 430 w 447"/>
                  <a:gd name="T83" fmla="*/ 136 h 447"/>
                  <a:gd name="T84" fmla="*/ 397 w 447"/>
                  <a:gd name="T85" fmla="*/ 80 h 447"/>
                  <a:gd name="T86" fmla="*/ 349 w 447"/>
                  <a:gd name="T87" fmla="*/ 38 h 447"/>
                  <a:gd name="T88" fmla="*/ 290 w 447"/>
                  <a:gd name="T89" fmla="*/ 10 h 447"/>
                  <a:gd name="T90" fmla="*/ 223 w 447"/>
                  <a:gd name="T91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7" h="447">
                    <a:moveTo>
                      <a:pt x="223" y="64"/>
                    </a:moveTo>
                    <a:lnTo>
                      <a:pt x="223" y="64"/>
                    </a:lnTo>
                    <a:lnTo>
                      <a:pt x="241" y="64"/>
                    </a:lnTo>
                    <a:lnTo>
                      <a:pt x="257" y="68"/>
                    </a:lnTo>
                    <a:lnTo>
                      <a:pt x="271" y="71"/>
                    </a:lnTo>
                    <a:lnTo>
                      <a:pt x="286" y="77"/>
                    </a:lnTo>
                    <a:lnTo>
                      <a:pt x="299" y="84"/>
                    </a:lnTo>
                    <a:lnTo>
                      <a:pt x="313" y="92"/>
                    </a:lnTo>
                    <a:lnTo>
                      <a:pt x="325" y="101"/>
                    </a:lnTo>
                    <a:lnTo>
                      <a:pt x="335" y="112"/>
                    </a:lnTo>
                    <a:lnTo>
                      <a:pt x="346" y="122"/>
                    </a:lnTo>
                    <a:lnTo>
                      <a:pt x="355" y="134"/>
                    </a:lnTo>
                    <a:lnTo>
                      <a:pt x="363" y="148"/>
                    </a:lnTo>
                    <a:lnTo>
                      <a:pt x="370" y="161"/>
                    </a:lnTo>
                    <a:lnTo>
                      <a:pt x="376" y="176"/>
                    </a:lnTo>
                    <a:lnTo>
                      <a:pt x="379" y="192"/>
                    </a:lnTo>
                    <a:lnTo>
                      <a:pt x="383" y="208"/>
                    </a:lnTo>
                    <a:lnTo>
                      <a:pt x="383" y="223"/>
                    </a:lnTo>
                    <a:lnTo>
                      <a:pt x="383" y="223"/>
                    </a:lnTo>
                    <a:lnTo>
                      <a:pt x="383" y="239"/>
                    </a:lnTo>
                    <a:lnTo>
                      <a:pt x="379" y="255"/>
                    </a:lnTo>
                    <a:lnTo>
                      <a:pt x="376" y="271"/>
                    </a:lnTo>
                    <a:lnTo>
                      <a:pt x="370" y="285"/>
                    </a:lnTo>
                    <a:lnTo>
                      <a:pt x="363" y="299"/>
                    </a:lnTo>
                    <a:lnTo>
                      <a:pt x="355" y="311"/>
                    </a:lnTo>
                    <a:lnTo>
                      <a:pt x="346" y="323"/>
                    </a:lnTo>
                    <a:lnTo>
                      <a:pt x="335" y="335"/>
                    </a:lnTo>
                    <a:lnTo>
                      <a:pt x="325" y="346"/>
                    </a:lnTo>
                    <a:lnTo>
                      <a:pt x="313" y="355"/>
                    </a:lnTo>
                    <a:lnTo>
                      <a:pt x="299" y="363"/>
                    </a:lnTo>
                    <a:lnTo>
                      <a:pt x="286" y="369"/>
                    </a:lnTo>
                    <a:lnTo>
                      <a:pt x="271" y="374"/>
                    </a:lnTo>
                    <a:lnTo>
                      <a:pt x="257" y="379"/>
                    </a:lnTo>
                    <a:lnTo>
                      <a:pt x="241" y="381"/>
                    </a:lnTo>
                    <a:lnTo>
                      <a:pt x="223" y="383"/>
                    </a:lnTo>
                    <a:lnTo>
                      <a:pt x="223" y="383"/>
                    </a:lnTo>
                    <a:lnTo>
                      <a:pt x="208" y="381"/>
                    </a:lnTo>
                    <a:lnTo>
                      <a:pt x="192" y="379"/>
                    </a:lnTo>
                    <a:lnTo>
                      <a:pt x="176" y="374"/>
                    </a:lnTo>
                    <a:lnTo>
                      <a:pt x="162" y="369"/>
                    </a:lnTo>
                    <a:lnTo>
                      <a:pt x="148" y="363"/>
                    </a:lnTo>
                    <a:lnTo>
                      <a:pt x="136" y="355"/>
                    </a:lnTo>
                    <a:lnTo>
                      <a:pt x="124" y="346"/>
                    </a:lnTo>
                    <a:lnTo>
                      <a:pt x="112" y="335"/>
                    </a:lnTo>
                    <a:lnTo>
                      <a:pt x="101" y="323"/>
                    </a:lnTo>
                    <a:lnTo>
                      <a:pt x="92" y="311"/>
                    </a:lnTo>
                    <a:lnTo>
                      <a:pt x="84" y="299"/>
                    </a:lnTo>
                    <a:lnTo>
                      <a:pt x="78" y="285"/>
                    </a:lnTo>
                    <a:lnTo>
                      <a:pt x="73" y="271"/>
                    </a:lnTo>
                    <a:lnTo>
                      <a:pt x="68" y="255"/>
                    </a:lnTo>
                    <a:lnTo>
                      <a:pt x="66" y="239"/>
                    </a:lnTo>
                    <a:lnTo>
                      <a:pt x="64" y="223"/>
                    </a:lnTo>
                    <a:lnTo>
                      <a:pt x="64" y="223"/>
                    </a:lnTo>
                    <a:lnTo>
                      <a:pt x="66" y="208"/>
                    </a:lnTo>
                    <a:lnTo>
                      <a:pt x="68" y="192"/>
                    </a:lnTo>
                    <a:lnTo>
                      <a:pt x="73" y="176"/>
                    </a:lnTo>
                    <a:lnTo>
                      <a:pt x="78" y="161"/>
                    </a:lnTo>
                    <a:lnTo>
                      <a:pt x="84" y="148"/>
                    </a:lnTo>
                    <a:lnTo>
                      <a:pt x="92" y="134"/>
                    </a:lnTo>
                    <a:lnTo>
                      <a:pt x="101" y="122"/>
                    </a:lnTo>
                    <a:lnTo>
                      <a:pt x="112" y="112"/>
                    </a:lnTo>
                    <a:lnTo>
                      <a:pt x="124" y="101"/>
                    </a:lnTo>
                    <a:lnTo>
                      <a:pt x="136" y="92"/>
                    </a:lnTo>
                    <a:lnTo>
                      <a:pt x="148" y="84"/>
                    </a:lnTo>
                    <a:lnTo>
                      <a:pt x="162" y="77"/>
                    </a:lnTo>
                    <a:lnTo>
                      <a:pt x="176" y="71"/>
                    </a:lnTo>
                    <a:lnTo>
                      <a:pt x="192" y="68"/>
                    </a:lnTo>
                    <a:lnTo>
                      <a:pt x="208" y="64"/>
                    </a:lnTo>
                    <a:lnTo>
                      <a:pt x="223" y="64"/>
                    </a:lnTo>
                    <a:close/>
                    <a:moveTo>
                      <a:pt x="223" y="0"/>
                    </a:moveTo>
                    <a:lnTo>
                      <a:pt x="223" y="0"/>
                    </a:lnTo>
                    <a:lnTo>
                      <a:pt x="201" y="0"/>
                    </a:lnTo>
                    <a:lnTo>
                      <a:pt x="178" y="3"/>
                    </a:lnTo>
                    <a:lnTo>
                      <a:pt x="157" y="10"/>
                    </a:lnTo>
                    <a:lnTo>
                      <a:pt x="136" y="17"/>
                    </a:lnTo>
                    <a:lnTo>
                      <a:pt x="117" y="26"/>
                    </a:lnTo>
                    <a:lnTo>
                      <a:pt x="99" y="38"/>
                    </a:lnTo>
                    <a:lnTo>
                      <a:pt x="82" y="50"/>
                    </a:lnTo>
                    <a:lnTo>
                      <a:pt x="66" y="64"/>
                    </a:lnTo>
                    <a:lnTo>
                      <a:pt x="50" y="80"/>
                    </a:lnTo>
                    <a:lnTo>
                      <a:pt x="38" y="98"/>
                    </a:lnTo>
                    <a:lnTo>
                      <a:pt x="28" y="117"/>
                    </a:lnTo>
                    <a:lnTo>
                      <a:pt x="17" y="136"/>
                    </a:lnTo>
                    <a:lnTo>
                      <a:pt x="10" y="157"/>
                    </a:lnTo>
                    <a:lnTo>
                      <a:pt x="5" y="178"/>
                    </a:lnTo>
                    <a:lnTo>
                      <a:pt x="1" y="201"/>
                    </a:lnTo>
                    <a:lnTo>
                      <a:pt x="0" y="223"/>
                    </a:lnTo>
                    <a:lnTo>
                      <a:pt x="0" y="223"/>
                    </a:lnTo>
                    <a:lnTo>
                      <a:pt x="1" y="246"/>
                    </a:lnTo>
                    <a:lnTo>
                      <a:pt x="5" y="269"/>
                    </a:lnTo>
                    <a:lnTo>
                      <a:pt x="10" y="290"/>
                    </a:lnTo>
                    <a:lnTo>
                      <a:pt x="17" y="311"/>
                    </a:lnTo>
                    <a:lnTo>
                      <a:pt x="28" y="330"/>
                    </a:lnTo>
                    <a:lnTo>
                      <a:pt x="38" y="348"/>
                    </a:lnTo>
                    <a:lnTo>
                      <a:pt x="50" y="365"/>
                    </a:lnTo>
                    <a:lnTo>
                      <a:pt x="66" y="381"/>
                    </a:lnTo>
                    <a:lnTo>
                      <a:pt x="82" y="397"/>
                    </a:lnTo>
                    <a:lnTo>
                      <a:pt x="99" y="409"/>
                    </a:lnTo>
                    <a:lnTo>
                      <a:pt x="117" y="419"/>
                    </a:lnTo>
                    <a:lnTo>
                      <a:pt x="136" y="430"/>
                    </a:lnTo>
                    <a:lnTo>
                      <a:pt x="157" y="437"/>
                    </a:lnTo>
                    <a:lnTo>
                      <a:pt x="178" y="442"/>
                    </a:lnTo>
                    <a:lnTo>
                      <a:pt x="201" y="445"/>
                    </a:lnTo>
                    <a:lnTo>
                      <a:pt x="223" y="447"/>
                    </a:lnTo>
                    <a:lnTo>
                      <a:pt x="223" y="447"/>
                    </a:lnTo>
                    <a:lnTo>
                      <a:pt x="246" y="445"/>
                    </a:lnTo>
                    <a:lnTo>
                      <a:pt x="269" y="442"/>
                    </a:lnTo>
                    <a:lnTo>
                      <a:pt x="290" y="437"/>
                    </a:lnTo>
                    <a:lnTo>
                      <a:pt x="311" y="430"/>
                    </a:lnTo>
                    <a:lnTo>
                      <a:pt x="330" y="419"/>
                    </a:lnTo>
                    <a:lnTo>
                      <a:pt x="349" y="409"/>
                    </a:lnTo>
                    <a:lnTo>
                      <a:pt x="367" y="397"/>
                    </a:lnTo>
                    <a:lnTo>
                      <a:pt x="383" y="381"/>
                    </a:lnTo>
                    <a:lnTo>
                      <a:pt x="397" y="365"/>
                    </a:lnTo>
                    <a:lnTo>
                      <a:pt x="409" y="348"/>
                    </a:lnTo>
                    <a:lnTo>
                      <a:pt x="421" y="330"/>
                    </a:lnTo>
                    <a:lnTo>
                      <a:pt x="430" y="311"/>
                    </a:lnTo>
                    <a:lnTo>
                      <a:pt x="437" y="290"/>
                    </a:lnTo>
                    <a:lnTo>
                      <a:pt x="444" y="269"/>
                    </a:lnTo>
                    <a:lnTo>
                      <a:pt x="447" y="246"/>
                    </a:lnTo>
                    <a:lnTo>
                      <a:pt x="447" y="223"/>
                    </a:lnTo>
                    <a:lnTo>
                      <a:pt x="447" y="223"/>
                    </a:lnTo>
                    <a:lnTo>
                      <a:pt x="447" y="201"/>
                    </a:lnTo>
                    <a:lnTo>
                      <a:pt x="444" y="178"/>
                    </a:lnTo>
                    <a:lnTo>
                      <a:pt x="437" y="157"/>
                    </a:lnTo>
                    <a:lnTo>
                      <a:pt x="430" y="136"/>
                    </a:lnTo>
                    <a:lnTo>
                      <a:pt x="421" y="117"/>
                    </a:lnTo>
                    <a:lnTo>
                      <a:pt x="409" y="98"/>
                    </a:lnTo>
                    <a:lnTo>
                      <a:pt x="397" y="80"/>
                    </a:lnTo>
                    <a:lnTo>
                      <a:pt x="383" y="64"/>
                    </a:lnTo>
                    <a:lnTo>
                      <a:pt x="367" y="50"/>
                    </a:lnTo>
                    <a:lnTo>
                      <a:pt x="349" y="38"/>
                    </a:lnTo>
                    <a:lnTo>
                      <a:pt x="330" y="26"/>
                    </a:lnTo>
                    <a:lnTo>
                      <a:pt x="311" y="17"/>
                    </a:lnTo>
                    <a:lnTo>
                      <a:pt x="290" y="10"/>
                    </a:lnTo>
                    <a:lnTo>
                      <a:pt x="269" y="3"/>
                    </a:lnTo>
                    <a:lnTo>
                      <a:pt x="246" y="0"/>
                    </a:lnTo>
                    <a:lnTo>
                      <a:pt x="223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0" name="Freeform: Shape 67"/>
              <p:cNvSpPr/>
              <p:nvPr/>
            </p:nvSpPr>
            <p:spPr bwMode="auto">
              <a:xfrm>
                <a:off x="4801325" y="4287522"/>
                <a:ext cx="87295" cy="125547"/>
              </a:xfrm>
              <a:custGeom>
                <a:avLst/>
                <a:gdLst>
                  <a:gd name="T0" fmla="*/ 107 w 114"/>
                  <a:gd name="T1" fmla="*/ 133 h 163"/>
                  <a:gd name="T2" fmla="*/ 32 w 114"/>
                  <a:gd name="T3" fmla="*/ 73 h 163"/>
                  <a:gd name="T4" fmla="*/ 32 w 114"/>
                  <a:gd name="T5" fmla="*/ 16 h 163"/>
                  <a:gd name="T6" fmla="*/ 32 w 114"/>
                  <a:gd name="T7" fmla="*/ 16 h 163"/>
                  <a:gd name="T8" fmla="*/ 32 w 114"/>
                  <a:gd name="T9" fmla="*/ 9 h 163"/>
                  <a:gd name="T10" fmla="*/ 28 w 114"/>
                  <a:gd name="T11" fmla="*/ 4 h 163"/>
                  <a:gd name="T12" fmla="*/ 23 w 114"/>
                  <a:gd name="T13" fmla="*/ 0 h 163"/>
                  <a:gd name="T14" fmla="*/ 16 w 114"/>
                  <a:gd name="T15" fmla="*/ 0 h 163"/>
                  <a:gd name="T16" fmla="*/ 16 w 114"/>
                  <a:gd name="T17" fmla="*/ 0 h 163"/>
                  <a:gd name="T18" fmla="*/ 9 w 114"/>
                  <a:gd name="T19" fmla="*/ 0 h 163"/>
                  <a:gd name="T20" fmla="*/ 4 w 114"/>
                  <a:gd name="T21" fmla="*/ 4 h 163"/>
                  <a:gd name="T22" fmla="*/ 0 w 114"/>
                  <a:gd name="T23" fmla="*/ 9 h 163"/>
                  <a:gd name="T24" fmla="*/ 0 w 114"/>
                  <a:gd name="T25" fmla="*/ 16 h 163"/>
                  <a:gd name="T26" fmla="*/ 0 w 114"/>
                  <a:gd name="T27" fmla="*/ 80 h 163"/>
                  <a:gd name="T28" fmla="*/ 0 w 114"/>
                  <a:gd name="T29" fmla="*/ 80 h 163"/>
                  <a:gd name="T30" fmla="*/ 0 w 114"/>
                  <a:gd name="T31" fmla="*/ 82 h 163"/>
                  <a:gd name="T32" fmla="*/ 0 w 114"/>
                  <a:gd name="T33" fmla="*/ 82 h 163"/>
                  <a:gd name="T34" fmla="*/ 0 w 114"/>
                  <a:gd name="T35" fmla="*/ 84 h 163"/>
                  <a:gd name="T36" fmla="*/ 0 w 114"/>
                  <a:gd name="T37" fmla="*/ 84 h 163"/>
                  <a:gd name="T38" fmla="*/ 0 w 114"/>
                  <a:gd name="T39" fmla="*/ 84 h 163"/>
                  <a:gd name="T40" fmla="*/ 0 w 114"/>
                  <a:gd name="T41" fmla="*/ 84 h 163"/>
                  <a:gd name="T42" fmla="*/ 0 w 114"/>
                  <a:gd name="T43" fmla="*/ 86 h 163"/>
                  <a:gd name="T44" fmla="*/ 0 w 114"/>
                  <a:gd name="T45" fmla="*/ 86 h 163"/>
                  <a:gd name="T46" fmla="*/ 2 w 114"/>
                  <a:gd name="T47" fmla="*/ 87 h 163"/>
                  <a:gd name="T48" fmla="*/ 2 w 114"/>
                  <a:gd name="T49" fmla="*/ 87 h 163"/>
                  <a:gd name="T50" fmla="*/ 2 w 114"/>
                  <a:gd name="T51" fmla="*/ 89 h 163"/>
                  <a:gd name="T52" fmla="*/ 2 w 114"/>
                  <a:gd name="T53" fmla="*/ 89 h 163"/>
                  <a:gd name="T54" fmla="*/ 4 w 114"/>
                  <a:gd name="T55" fmla="*/ 91 h 163"/>
                  <a:gd name="T56" fmla="*/ 4 w 114"/>
                  <a:gd name="T57" fmla="*/ 91 h 163"/>
                  <a:gd name="T58" fmla="*/ 4 w 114"/>
                  <a:gd name="T59" fmla="*/ 91 h 163"/>
                  <a:gd name="T60" fmla="*/ 4 w 114"/>
                  <a:gd name="T61" fmla="*/ 91 h 163"/>
                  <a:gd name="T62" fmla="*/ 6 w 114"/>
                  <a:gd name="T63" fmla="*/ 93 h 163"/>
                  <a:gd name="T64" fmla="*/ 6 w 114"/>
                  <a:gd name="T65" fmla="*/ 93 h 163"/>
                  <a:gd name="T66" fmla="*/ 6 w 114"/>
                  <a:gd name="T67" fmla="*/ 93 h 163"/>
                  <a:gd name="T68" fmla="*/ 88 w 114"/>
                  <a:gd name="T69" fmla="*/ 159 h 163"/>
                  <a:gd name="T70" fmla="*/ 88 w 114"/>
                  <a:gd name="T71" fmla="*/ 159 h 163"/>
                  <a:gd name="T72" fmla="*/ 93 w 114"/>
                  <a:gd name="T73" fmla="*/ 161 h 163"/>
                  <a:gd name="T74" fmla="*/ 98 w 114"/>
                  <a:gd name="T75" fmla="*/ 163 h 163"/>
                  <a:gd name="T76" fmla="*/ 98 w 114"/>
                  <a:gd name="T77" fmla="*/ 163 h 163"/>
                  <a:gd name="T78" fmla="*/ 105 w 114"/>
                  <a:gd name="T79" fmla="*/ 161 h 163"/>
                  <a:gd name="T80" fmla="*/ 110 w 114"/>
                  <a:gd name="T81" fmla="*/ 156 h 163"/>
                  <a:gd name="T82" fmla="*/ 110 w 114"/>
                  <a:gd name="T83" fmla="*/ 156 h 163"/>
                  <a:gd name="T84" fmla="*/ 114 w 114"/>
                  <a:gd name="T85" fmla="*/ 150 h 163"/>
                  <a:gd name="T86" fmla="*/ 114 w 114"/>
                  <a:gd name="T87" fmla="*/ 143 h 163"/>
                  <a:gd name="T88" fmla="*/ 112 w 114"/>
                  <a:gd name="T89" fmla="*/ 138 h 163"/>
                  <a:gd name="T90" fmla="*/ 107 w 114"/>
                  <a:gd name="T91" fmla="*/ 133 h 163"/>
                  <a:gd name="T92" fmla="*/ 107 w 114"/>
                  <a:gd name="T93" fmla="*/ 13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4" h="163">
                    <a:moveTo>
                      <a:pt x="107" y="133"/>
                    </a:moveTo>
                    <a:lnTo>
                      <a:pt x="32" y="73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9"/>
                    </a:lnTo>
                    <a:lnTo>
                      <a:pt x="28" y="4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2" y="87"/>
                    </a:lnTo>
                    <a:lnTo>
                      <a:pt x="2" y="87"/>
                    </a:lnTo>
                    <a:lnTo>
                      <a:pt x="2" y="89"/>
                    </a:lnTo>
                    <a:lnTo>
                      <a:pt x="2" y="89"/>
                    </a:lnTo>
                    <a:lnTo>
                      <a:pt x="4" y="91"/>
                    </a:lnTo>
                    <a:lnTo>
                      <a:pt x="4" y="91"/>
                    </a:lnTo>
                    <a:lnTo>
                      <a:pt x="4" y="91"/>
                    </a:lnTo>
                    <a:lnTo>
                      <a:pt x="4" y="91"/>
                    </a:lnTo>
                    <a:lnTo>
                      <a:pt x="6" y="93"/>
                    </a:lnTo>
                    <a:lnTo>
                      <a:pt x="6" y="93"/>
                    </a:lnTo>
                    <a:lnTo>
                      <a:pt x="6" y="93"/>
                    </a:lnTo>
                    <a:lnTo>
                      <a:pt x="88" y="159"/>
                    </a:lnTo>
                    <a:lnTo>
                      <a:pt x="88" y="159"/>
                    </a:lnTo>
                    <a:lnTo>
                      <a:pt x="93" y="161"/>
                    </a:lnTo>
                    <a:lnTo>
                      <a:pt x="98" y="163"/>
                    </a:lnTo>
                    <a:lnTo>
                      <a:pt x="98" y="163"/>
                    </a:lnTo>
                    <a:lnTo>
                      <a:pt x="105" y="161"/>
                    </a:lnTo>
                    <a:lnTo>
                      <a:pt x="110" y="156"/>
                    </a:lnTo>
                    <a:lnTo>
                      <a:pt x="110" y="156"/>
                    </a:lnTo>
                    <a:lnTo>
                      <a:pt x="114" y="150"/>
                    </a:lnTo>
                    <a:lnTo>
                      <a:pt x="114" y="143"/>
                    </a:lnTo>
                    <a:lnTo>
                      <a:pt x="112" y="138"/>
                    </a:lnTo>
                    <a:lnTo>
                      <a:pt x="107" y="133"/>
                    </a:lnTo>
                    <a:lnTo>
                      <a:pt x="107" y="13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17" name="TextBox 83"/>
            <p:cNvSpPr txBox="1"/>
            <p:nvPr/>
          </p:nvSpPr>
          <p:spPr>
            <a:xfrm>
              <a:off x="4410751" y="3187313"/>
              <a:ext cx="3174082" cy="182148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rmAutofit lnSpcReduction="10000"/>
            </a:bodyPr>
            <a:lstStyle/>
            <a:p>
              <a:r>
                <a:rPr lang="zh-CN" altLang="en-US" sz="1600" b="1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表内乘法</a:t>
              </a: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538016" y="5611177"/>
            <a:ext cx="4575096" cy="294351"/>
            <a:chOff x="4153511" y="3857863"/>
            <a:chExt cx="3431322" cy="220763"/>
          </a:xfrm>
        </p:grpSpPr>
        <p:sp>
          <p:nvSpPr>
            <p:cNvPr id="13" name="Freeform: Shape 68"/>
            <p:cNvSpPr/>
            <p:nvPr/>
          </p:nvSpPr>
          <p:spPr bwMode="auto">
            <a:xfrm>
              <a:off x="4153511" y="3857863"/>
              <a:ext cx="251915" cy="220574"/>
            </a:xfrm>
            <a:custGeom>
              <a:avLst/>
              <a:gdLst>
                <a:gd name="T0" fmla="*/ 213 w 447"/>
                <a:gd name="T1" fmla="*/ 12 h 426"/>
                <a:gd name="T2" fmla="*/ 220 w 447"/>
                <a:gd name="T3" fmla="*/ 1 h 426"/>
                <a:gd name="T4" fmla="*/ 225 w 447"/>
                <a:gd name="T5" fmla="*/ 1 h 426"/>
                <a:gd name="T6" fmla="*/ 232 w 447"/>
                <a:gd name="T7" fmla="*/ 12 h 426"/>
                <a:gd name="T8" fmla="*/ 272 w 447"/>
                <a:gd name="T9" fmla="*/ 127 h 426"/>
                <a:gd name="T10" fmla="*/ 288 w 447"/>
                <a:gd name="T11" fmla="*/ 146 h 426"/>
                <a:gd name="T12" fmla="*/ 311 w 447"/>
                <a:gd name="T13" fmla="*/ 155 h 426"/>
                <a:gd name="T14" fmla="*/ 433 w 447"/>
                <a:gd name="T15" fmla="*/ 157 h 426"/>
                <a:gd name="T16" fmla="*/ 445 w 447"/>
                <a:gd name="T17" fmla="*/ 160 h 426"/>
                <a:gd name="T18" fmla="*/ 447 w 447"/>
                <a:gd name="T19" fmla="*/ 166 h 426"/>
                <a:gd name="T20" fmla="*/ 438 w 447"/>
                <a:gd name="T21" fmla="*/ 176 h 426"/>
                <a:gd name="T22" fmla="*/ 342 w 447"/>
                <a:gd name="T23" fmla="*/ 250 h 426"/>
                <a:gd name="T24" fmla="*/ 328 w 447"/>
                <a:gd name="T25" fmla="*/ 269 h 426"/>
                <a:gd name="T26" fmla="*/ 327 w 447"/>
                <a:gd name="T27" fmla="*/ 293 h 426"/>
                <a:gd name="T28" fmla="*/ 363 w 447"/>
                <a:gd name="T29" fmla="*/ 410 h 426"/>
                <a:gd name="T30" fmla="*/ 363 w 447"/>
                <a:gd name="T31" fmla="*/ 423 h 426"/>
                <a:gd name="T32" fmla="*/ 358 w 447"/>
                <a:gd name="T33" fmla="*/ 426 h 426"/>
                <a:gd name="T34" fmla="*/ 347 w 447"/>
                <a:gd name="T35" fmla="*/ 423 h 426"/>
                <a:gd name="T36" fmla="*/ 246 w 447"/>
                <a:gd name="T37" fmla="*/ 353 h 426"/>
                <a:gd name="T38" fmla="*/ 223 w 447"/>
                <a:gd name="T39" fmla="*/ 346 h 426"/>
                <a:gd name="T40" fmla="*/ 199 w 447"/>
                <a:gd name="T41" fmla="*/ 353 h 426"/>
                <a:gd name="T42" fmla="*/ 99 w 447"/>
                <a:gd name="T43" fmla="*/ 423 h 426"/>
                <a:gd name="T44" fmla="*/ 87 w 447"/>
                <a:gd name="T45" fmla="*/ 426 h 426"/>
                <a:gd name="T46" fmla="*/ 84 w 447"/>
                <a:gd name="T47" fmla="*/ 423 h 426"/>
                <a:gd name="T48" fmla="*/ 84 w 447"/>
                <a:gd name="T49" fmla="*/ 410 h 426"/>
                <a:gd name="T50" fmla="*/ 118 w 447"/>
                <a:gd name="T51" fmla="*/ 293 h 426"/>
                <a:gd name="T52" fmla="*/ 118 w 447"/>
                <a:gd name="T53" fmla="*/ 269 h 426"/>
                <a:gd name="T54" fmla="*/ 105 w 447"/>
                <a:gd name="T55" fmla="*/ 250 h 426"/>
                <a:gd name="T56" fmla="*/ 7 w 447"/>
                <a:gd name="T57" fmla="*/ 176 h 426"/>
                <a:gd name="T58" fmla="*/ 0 w 447"/>
                <a:gd name="T59" fmla="*/ 166 h 426"/>
                <a:gd name="T60" fmla="*/ 1 w 447"/>
                <a:gd name="T61" fmla="*/ 160 h 426"/>
                <a:gd name="T62" fmla="*/ 14 w 447"/>
                <a:gd name="T63" fmla="*/ 157 h 426"/>
                <a:gd name="T64" fmla="*/ 136 w 447"/>
                <a:gd name="T65" fmla="*/ 155 h 426"/>
                <a:gd name="T66" fmla="*/ 159 w 447"/>
                <a:gd name="T67" fmla="*/ 146 h 426"/>
                <a:gd name="T68" fmla="*/ 174 w 447"/>
                <a:gd name="T69" fmla="*/ 12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7" h="426">
                  <a:moveTo>
                    <a:pt x="213" y="12"/>
                  </a:moveTo>
                  <a:lnTo>
                    <a:pt x="213" y="12"/>
                  </a:lnTo>
                  <a:lnTo>
                    <a:pt x="218" y="3"/>
                  </a:lnTo>
                  <a:lnTo>
                    <a:pt x="220" y="1"/>
                  </a:lnTo>
                  <a:lnTo>
                    <a:pt x="223" y="0"/>
                  </a:lnTo>
                  <a:lnTo>
                    <a:pt x="225" y="1"/>
                  </a:lnTo>
                  <a:lnTo>
                    <a:pt x="229" y="3"/>
                  </a:lnTo>
                  <a:lnTo>
                    <a:pt x="232" y="1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9" y="138"/>
                  </a:lnTo>
                  <a:lnTo>
                    <a:pt x="288" y="146"/>
                  </a:lnTo>
                  <a:lnTo>
                    <a:pt x="299" y="152"/>
                  </a:lnTo>
                  <a:lnTo>
                    <a:pt x="311" y="155"/>
                  </a:lnTo>
                  <a:lnTo>
                    <a:pt x="433" y="157"/>
                  </a:lnTo>
                  <a:lnTo>
                    <a:pt x="433" y="157"/>
                  </a:lnTo>
                  <a:lnTo>
                    <a:pt x="442" y="159"/>
                  </a:lnTo>
                  <a:lnTo>
                    <a:pt x="445" y="160"/>
                  </a:lnTo>
                  <a:lnTo>
                    <a:pt x="447" y="162"/>
                  </a:lnTo>
                  <a:lnTo>
                    <a:pt x="447" y="166"/>
                  </a:lnTo>
                  <a:lnTo>
                    <a:pt x="445" y="169"/>
                  </a:lnTo>
                  <a:lnTo>
                    <a:pt x="438" y="176"/>
                  </a:lnTo>
                  <a:lnTo>
                    <a:pt x="342" y="250"/>
                  </a:lnTo>
                  <a:lnTo>
                    <a:pt x="342" y="250"/>
                  </a:lnTo>
                  <a:lnTo>
                    <a:pt x="334" y="258"/>
                  </a:lnTo>
                  <a:lnTo>
                    <a:pt x="328" y="269"/>
                  </a:lnTo>
                  <a:lnTo>
                    <a:pt x="325" y="283"/>
                  </a:lnTo>
                  <a:lnTo>
                    <a:pt x="327" y="293"/>
                  </a:lnTo>
                  <a:lnTo>
                    <a:pt x="363" y="410"/>
                  </a:lnTo>
                  <a:lnTo>
                    <a:pt x="363" y="410"/>
                  </a:lnTo>
                  <a:lnTo>
                    <a:pt x="363" y="421"/>
                  </a:lnTo>
                  <a:lnTo>
                    <a:pt x="363" y="423"/>
                  </a:lnTo>
                  <a:lnTo>
                    <a:pt x="361" y="426"/>
                  </a:lnTo>
                  <a:lnTo>
                    <a:pt x="358" y="426"/>
                  </a:lnTo>
                  <a:lnTo>
                    <a:pt x="356" y="426"/>
                  </a:lnTo>
                  <a:lnTo>
                    <a:pt x="347" y="423"/>
                  </a:lnTo>
                  <a:lnTo>
                    <a:pt x="246" y="353"/>
                  </a:lnTo>
                  <a:lnTo>
                    <a:pt x="246" y="353"/>
                  </a:lnTo>
                  <a:lnTo>
                    <a:pt x="236" y="348"/>
                  </a:lnTo>
                  <a:lnTo>
                    <a:pt x="223" y="346"/>
                  </a:lnTo>
                  <a:lnTo>
                    <a:pt x="211" y="348"/>
                  </a:lnTo>
                  <a:lnTo>
                    <a:pt x="199" y="353"/>
                  </a:lnTo>
                  <a:lnTo>
                    <a:pt x="99" y="423"/>
                  </a:lnTo>
                  <a:lnTo>
                    <a:pt x="99" y="423"/>
                  </a:lnTo>
                  <a:lnTo>
                    <a:pt x="91" y="426"/>
                  </a:lnTo>
                  <a:lnTo>
                    <a:pt x="87" y="426"/>
                  </a:lnTo>
                  <a:lnTo>
                    <a:pt x="85" y="426"/>
                  </a:lnTo>
                  <a:lnTo>
                    <a:pt x="84" y="423"/>
                  </a:lnTo>
                  <a:lnTo>
                    <a:pt x="82" y="421"/>
                  </a:lnTo>
                  <a:lnTo>
                    <a:pt x="84" y="410"/>
                  </a:lnTo>
                  <a:lnTo>
                    <a:pt x="118" y="293"/>
                  </a:lnTo>
                  <a:lnTo>
                    <a:pt x="118" y="293"/>
                  </a:lnTo>
                  <a:lnTo>
                    <a:pt x="120" y="283"/>
                  </a:lnTo>
                  <a:lnTo>
                    <a:pt x="118" y="269"/>
                  </a:lnTo>
                  <a:lnTo>
                    <a:pt x="113" y="258"/>
                  </a:lnTo>
                  <a:lnTo>
                    <a:pt x="105" y="250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1" y="169"/>
                  </a:lnTo>
                  <a:lnTo>
                    <a:pt x="0" y="166"/>
                  </a:lnTo>
                  <a:lnTo>
                    <a:pt x="0" y="162"/>
                  </a:lnTo>
                  <a:lnTo>
                    <a:pt x="1" y="160"/>
                  </a:lnTo>
                  <a:lnTo>
                    <a:pt x="3" y="159"/>
                  </a:lnTo>
                  <a:lnTo>
                    <a:pt x="14" y="157"/>
                  </a:lnTo>
                  <a:lnTo>
                    <a:pt x="136" y="155"/>
                  </a:lnTo>
                  <a:lnTo>
                    <a:pt x="136" y="155"/>
                  </a:lnTo>
                  <a:lnTo>
                    <a:pt x="146" y="152"/>
                  </a:lnTo>
                  <a:lnTo>
                    <a:pt x="159" y="146"/>
                  </a:lnTo>
                  <a:lnTo>
                    <a:pt x="167" y="138"/>
                  </a:lnTo>
                  <a:lnTo>
                    <a:pt x="174" y="127"/>
                  </a:lnTo>
                  <a:lnTo>
                    <a:pt x="213" y="1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5" name="TextBox 86"/>
            <p:cNvSpPr txBox="1"/>
            <p:nvPr/>
          </p:nvSpPr>
          <p:spPr>
            <a:xfrm>
              <a:off x="4410751" y="3896478"/>
              <a:ext cx="3174082" cy="182148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rmAutofit lnSpcReduction="10000"/>
            </a:bodyPr>
            <a:lstStyle/>
            <a:p>
              <a:r>
                <a:rPr lang="zh-CN" altLang="en-US" sz="1600" b="1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表内除法</a:t>
              </a:r>
            </a:p>
          </p:txBody>
        </p:sp>
      </p:grpSp>
      <p:sp>
        <p:nvSpPr>
          <p:cNvPr id="73" name="文本框 23"/>
          <p:cNvSpPr txBox="1">
            <a:spLocks noChangeArrowheads="1"/>
          </p:cNvSpPr>
          <p:nvPr/>
        </p:nvSpPr>
        <p:spPr bwMode="auto">
          <a:xfrm>
            <a:off x="1808480" y="1118235"/>
            <a:ext cx="462216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计算教学是低段学生学习的主要内容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92135" y="436880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68" name="图片 67" descr="徽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10" y="85090"/>
            <a:ext cx="1562671" cy="1539623"/>
          </a:xfrm>
          <a:prstGeom prst="rect">
            <a:avLst/>
          </a:prstGeom>
        </p:spPr>
      </p:pic>
      <p:cxnSp>
        <p:nvCxnSpPr>
          <p:cNvPr id="74" name="直接连接符 73"/>
          <p:cNvCxnSpPr/>
          <p:nvPr/>
        </p:nvCxnSpPr>
        <p:spPr>
          <a:xfrm flipV="1">
            <a:off x="1808287" y="1020516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097313" y="2374025"/>
            <a:ext cx="7997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Source Han Serif SC" panose="02020400000000000000" pitchFamily="18" charset="-122"/>
              </a:rPr>
              <a:t>谢谢大家！</a:t>
            </a:r>
            <a:endParaRPr lang="zh-CN" altLang="en-US" sz="7200" b="1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  <a:sym typeface="Source Han Serif SC" panose="02020400000000000000" pitchFamily="18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61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16" r="31776"/>
          <a:stretch>
            <a:fillRect/>
          </a:stretch>
        </p:blipFill>
        <p:spPr>
          <a:xfrm>
            <a:off x="-1" y="0"/>
            <a:ext cx="12192001" cy="573180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39" t="5836" r="41362" b="38117"/>
          <a:stretch>
            <a:fillRect/>
          </a:stretch>
        </p:blipFill>
        <p:spPr>
          <a:xfrm>
            <a:off x="-1" y="2547294"/>
            <a:ext cx="12192001" cy="430753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124130" y="1624982"/>
            <a:ext cx="22402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Source Han Serif SC" panose="02020400000000000000" pitchFamily="18" charset="-122"/>
              </a:rPr>
              <a:t>触发点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94486" y="4058867"/>
            <a:ext cx="6245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01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55102" y="4164589"/>
            <a:ext cx="6245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02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pic>
        <p:nvPicPr>
          <p:cNvPr id="2" name="图片 1" descr="pt2021_12_11_10_23_5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2410" y="4164330"/>
            <a:ext cx="2433955" cy="2562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280000">
            <a:off x="8994775" y="3910965"/>
            <a:ext cx="2118360" cy="25622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27925" y="1924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   </a:t>
            </a:r>
            <a:r>
              <a:rPr lang="zh-CN" sz="3200" b="1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1794317" y="781121"/>
            <a:ext cx="10225136" cy="1"/>
          </a:xfrm>
          <a:prstGeom prst="line">
            <a:avLst/>
          </a:prstGeom>
          <a:ln>
            <a:solidFill>
              <a:srgbClr val="F9FB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徽标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10" y="85090"/>
            <a:ext cx="1562671" cy="153962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9476" y="1484784"/>
            <a:ext cx="4466669" cy="4466659"/>
            <a:chOff x="3873007" y="1376772"/>
            <a:chExt cx="4466670" cy="4466659"/>
          </a:xfrm>
        </p:grpSpPr>
        <p:sp>
          <p:nvSpPr>
            <p:cNvPr id="17" name="Freeform: Shape 32"/>
            <p:cNvSpPr/>
            <p:nvPr/>
          </p:nvSpPr>
          <p:spPr bwMode="auto">
            <a:xfrm>
              <a:off x="4338611" y="1376772"/>
              <a:ext cx="2114960" cy="1609892"/>
            </a:xfrm>
            <a:custGeom>
              <a:avLst/>
              <a:gdLst/>
              <a:ahLst/>
              <a:cxnLst>
                <a:cxn ang="0">
                  <a:pos x="71" y="211"/>
                </a:cxn>
                <a:cxn ang="0">
                  <a:pos x="0" y="176"/>
                </a:cxn>
                <a:cxn ang="0">
                  <a:pos x="17" y="147"/>
                </a:cxn>
                <a:cxn ang="0">
                  <a:pos x="85" y="79"/>
                </a:cxn>
                <a:cxn ang="0">
                  <a:pos x="174" y="41"/>
                </a:cxn>
                <a:cxn ang="0">
                  <a:pos x="202" y="36"/>
                </a:cxn>
                <a:cxn ang="0">
                  <a:pos x="202" y="0"/>
                </a:cxn>
                <a:cxn ang="0">
                  <a:pos x="240" y="38"/>
                </a:cxn>
                <a:cxn ang="0">
                  <a:pos x="277" y="76"/>
                </a:cxn>
                <a:cxn ang="0">
                  <a:pos x="240" y="114"/>
                </a:cxn>
                <a:cxn ang="0">
                  <a:pos x="203" y="152"/>
                </a:cxn>
                <a:cxn ang="0">
                  <a:pos x="203" y="116"/>
                </a:cxn>
                <a:cxn ang="0">
                  <a:pos x="71" y="211"/>
                </a:cxn>
              </a:cxnLst>
              <a:rect l="0" t="0" r="r" b="b"/>
              <a:pathLst>
                <a:path w="277" h="211">
                  <a:moveTo>
                    <a:pt x="71" y="211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5" y="166"/>
                    <a:pt x="11" y="157"/>
                    <a:pt x="17" y="147"/>
                  </a:cubicBezTo>
                  <a:cubicBezTo>
                    <a:pt x="35" y="120"/>
                    <a:pt x="58" y="97"/>
                    <a:pt x="85" y="79"/>
                  </a:cubicBezTo>
                  <a:cubicBezTo>
                    <a:pt x="112" y="60"/>
                    <a:pt x="142" y="47"/>
                    <a:pt x="174" y="41"/>
                  </a:cubicBezTo>
                  <a:cubicBezTo>
                    <a:pt x="184" y="39"/>
                    <a:pt x="193" y="37"/>
                    <a:pt x="202" y="36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40" y="38"/>
                    <a:pt x="240" y="38"/>
                    <a:pt x="240" y="38"/>
                  </a:cubicBezTo>
                  <a:cubicBezTo>
                    <a:pt x="277" y="76"/>
                    <a:pt x="277" y="76"/>
                    <a:pt x="277" y="76"/>
                  </a:cubicBezTo>
                  <a:cubicBezTo>
                    <a:pt x="240" y="114"/>
                    <a:pt x="240" y="114"/>
                    <a:pt x="240" y="114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147" y="124"/>
                    <a:pt x="97" y="160"/>
                    <a:pt x="71" y="21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8" name="Freeform: Shape 42"/>
            <p:cNvSpPr/>
            <p:nvPr/>
          </p:nvSpPr>
          <p:spPr bwMode="auto">
            <a:xfrm>
              <a:off x="6721887" y="1850270"/>
              <a:ext cx="1617790" cy="211495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35" y="0"/>
                </a:cxn>
                <a:cxn ang="0">
                  <a:pos x="64" y="16"/>
                </a:cxn>
                <a:cxn ang="0">
                  <a:pos x="133" y="85"/>
                </a:cxn>
                <a:cxn ang="0">
                  <a:pos x="170" y="174"/>
                </a:cxn>
                <a:cxn ang="0">
                  <a:pos x="175" y="202"/>
                </a:cxn>
                <a:cxn ang="0">
                  <a:pos x="211" y="202"/>
                </a:cxn>
                <a:cxn ang="0">
                  <a:pos x="173" y="239"/>
                </a:cxn>
                <a:cxn ang="0">
                  <a:pos x="136" y="277"/>
                </a:cxn>
                <a:cxn ang="0">
                  <a:pos x="97" y="240"/>
                </a:cxn>
                <a:cxn ang="0">
                  <a:pos x="59" y="203"/>
                </a:cxn>
                <a:cxn ang="0">
                  <a:pos x="95" y="203"/>
                </a:cxn>
                <a:cxn ang="0">
                  <a:pos x="0" y="71"/>
                </a:cxn>
              </a:cxnLst>
              <a:rect l="0" t="0" r="r" b="b"/>
              <a:pathLst>
                <a:path w="211" h="277">
                  <a:moveTo>
                    <a:pt x="0" y="7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45" y="5"/>
                    <a:pt x="55" y="10"/>
                    <a:pt x="64" y="16"/>
                  </a:cubicBezTo>
                  <a:cubicBezTo>
                    <a:pt x="91" y="35"/>
                    <a:pt x="114" y="58"/>
                    <a:pt x="133" y="85"/>
                  </a:cubicBezTo>
                  <a:cubicBezTo>
                    <a:pt x="151" y="112"/>
                    <a:pt x="164" y="142"/>
                    <a:pt x="170" y="174"/>
                  </a:cubicBezTo>
                  <a:cubicBezTo>
                    <a:pt x="172" y="183"/>
                    <a:pt x="174" y="193"/>
                    <a:pt x="175" y="202"/>
                  </a:cubicBezTo>
                  <a:cubicBezTo>
                    <a:pt x="211" y="202"/>
                    <a:pt x="211" y="202"/>
                    <a:pt x="211" y="202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36" y="277"/>
                    <a:pt x="136" y="277"/>
                    <a:pt x="136" y="277"/>
                  </a:cubicBezTo>
                  <a:cubicBezTo>
                    <a:pt x="97" y="240"/>
                    <a:pt x="97" y="240"/>
                    <a:pt x="97" y="240"/>
                  </a:cubicBezTo>
                  <a:cubicBezTo>
                    <a:pt x="59" y="203"/>
                    <a:pt x="59" y="203"/>
                    <a:pt x="59" y="203"/>
                  </a:cubicBezTo>
                  <a:cubicBezTo>
                    <a:pt x="95" y="203"/>
                    <a:pt x="95" y="203"/>
                    <a:pt x="95" y="203"/>
                  </a:cubicBezTo>
                  <a:cubicBezTo>
                    <a:pt x="87" y="146"/>
                    <a:pt x="51" y="9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9" name="Freeform: Shape 65"/>
            <p:cNvSpPr/>
            <p:nvPr/>
          </p:nvSpPr>
          <p:spPr bwMode="auto">
            <a:xfrm>
              <a:off x="5743323" y="4225649"/>
              <a:ext cx="2122855" cy="1617782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277" y="35"/>
                </a:cxn>
                <a:cxn ang="0">
                  <a:pos x="261" y="64"/>
                </a:cxn>
                <a:cxn ang="0">
                  <a:pos x="192" y="133"/>
                </a:cxn>
                <a:cxn ang="0">
                  <a:pos x="103" y="171"/>
                </a:cxn>
                <a:cxn ang="0">
                  <a:pos x="75" y="175"/>
                </a:cxn>
                <a:cxn ang="0">
                  <a:pos x="75" y="211"/>
                </a:cxn>
                <a:cxn ang="0">
                  <a:pos x="38" y="174"/>
                </a:cxn>
                <a:cxn ang="0">
                  <a:pos x="0" y="136"/>
                </a:cxn>
                <a:cxn ang="0">
                  <a:pos x="37" y="98"/>
                </a:cxn>
                <a:cxn ang="0">
                  <a:pos x="74" y="60"/>
                </a:cxn>
                <a:cxn ang="0">
                  <a:pos x="74" y="95"/>
                </a:cxn>
                <a:cxn ang="0">
                  <a:pos x="206" y="0"/>
                </a:cxn>
              </a:cxnLst>
              <a:rect l="0" t="0" r="r" b="b"/>
              <a:pathLst>
                <a:path w="277" h="211">
                  <a:moveTo>
                    <a:pt x="206" y="0"/>
                  </a:moveTo>
                  <a:cubicBezTo>
                    <a:pt x="277" y="35"/>
                    <a:pt x="277" y="35"/>
                    <a:pt x="277" y="35"/>
                  </a:cubicBezTo>
                  <a:cubicBezTo>
                    <a:pt x="273" y="45"/>
                    <a:pt x="267" y="55"/>
                    <a:pt x="261" y="64"/>
                  </a:cubicBezTo>
                  <a:cubicBezTo>
                    <a:pt x="242" y="92"/>
                    <a:pt x="219" y="115"/>
                    <a:pt x="192" y="133"/>
                  </a:cubicBezTo>
                  <a:cubicBezTo>
                    <a:pt x="165" y="151"/>
                    <a:pt x="135" y="164"/>
                    <a:pt x="103" y="171"/>
                  </a:cubicBezTo>
                  <a:cubicBezTo>
                    <a:pt x="94" y="173"/>
                    <a:pt x="84" y="174"/>
                    <a:pt x="75" y="175"/>
                  </a:cubicBezTo>
                  <a:cubicBezTo>
                    <a:pt x="75" y="211"/>
                    <a:pt x="75" y="211"/>
                    <a:pt x="75" y="211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37" y="98"/>
                    <a:pt x="37" y="98"/>
                    <a:pt x="37" y="9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131" y="87"/>
                    <a:pt x="181" y="52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0" name="Freeform: Shape 70"/>
            <p:cNvSpPr/>
            <p:nvPr/>
          </p:nvSpPr>
          <p:spPr bwMode="auto">
            <a:xfrm>
              <a:off x="3873007" y="3254980"/>
              <a:ext cx="1609896" cy="2122847"/>
            </a:xfrm>
            <a:custGeom>
              <a:avLst/>
              <a:gdLst/>
              <a:ahLst/>
              <a:cxnLst>
                <a:cxn ang="0">
                  <a:pos x="211" y="206"/>
                </a:cxn>
                <a:cxn ang="0">
                  <a:pos x="176" y="277"/>
                </a:cxn>
                <a:cxn ang="0">
                  <a:pos x="147" y="260"/>
                </a:cxn>
                <a:cxn ang="0">
                  <a:pos x="78" y="192"/>
                </a:cxn>
                <a:cxn ang="0">
                  <a:pos x="40" y="103"/>
                </a:cxn>
                <a:cxn ang="0">
                  <a:pos x="36" y="75"/>
                </a:cxn>
                <a:cxn ang="0">
                  <a:pos x="0" y="75"/>
                </a:cxn>
                <a:cxn ang="0">
                  <a:pos x="37" y="37"/>
                </a:cxn>
                <a:cxn ang="0">
                  <a:pos x="75" y="0"/>
                </a:cxn>
                <a:cxn ang="0">
                  <a:pos x="113" y="37"/>
                </a:cxn>
                <a:cxn ang="0">
                  <a:pos x="151" y="74"/>
                </a:cxn>
                <a:cxn ang="0">
                  <a:pos x="116" y="74"/>
                </a:cxn>
                <a:cxn ang="0">
                  <a:pos x="211" y="206"/>
                </a:cxn>
              </a:cxnLst>
              <a:rect l="0" t="0" r="r" b="b"/>
              <a:pathLst>
                <a:path w="211" h="277">
                  <a:moveTo>
                    <a:pt x="211" y="206"/>
                  </a:moveTo>
                  <a:cubicBezTo>
                    <a:pt x="176" y="277"/>
                    <a:pt x="176" y="277"/>
                    <a:pt x="176" y="277"/>
                  </a:cubicBezTo>
                  <a:cubicBezTo>
                    <a:pt x="166" y="272"/>
                    <a:pt x="156" y="266"/>
                    <a:pt x="147" y="260"/>
                  </a:cubicBezTo>
                  <a:cubicBezTo>
                    <a:pt x="119" y="242"/>
                    <a:pt x="96" y="219"/>
                    <a:pt x="78" y="192"/>
                  </a:cubicBezTo>
                  <a:cubicBezTo>
                    <a:pt x="60" y="165"/>
                    <a:pt x="47" y="135"/>
                    <a:pt x="40" y="103"/>
                  </a:cubicBezTo>
                  <a:cubicBezTo>
                    <a:pt x="38" y="93"/>
                    <a:pt x="37" y="84"/>
                    <a:pt x="36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113" y="37"/>
                    <a:pt x="113" y="37"/>
                    <a:pt x="113" y="37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16" y="74"/>
                    <a:pt x="116" y="74"/>
                    <a:pt x="116" y="74"/>
                  </a:cubicBezTo>
                  <a:cubicBezTo>
                    <a:pt x="124" y="131"/>
                    <a:pt x="159" y="180"/>
                    <a:pt x="211" y="20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1" name="Oval 71"/>
            <p:cNvSpPr/>
            <p:nvPr/>
          </p:nvSpPr>
          <p:spPr bwMode="auto">
            <a:xfrm>
              <a:off x="4982419" y="1963209"/>
              <a:ext cx="464229" cy="464229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none" lIns="121920" tIns="60960" rIns="121920" bIns="60960" anchor="ctr" anchorCtr="1" compatLnSpc="1">
              <a:normAutofit fontScale="70000" lnSpcReduction="20000"/>
            </a:bodyPr>
            <a:lstStyle/>
            <a:p>
              <a:pPr algn="ctr"/>
              <a:r>
                <a:rPr lang="en-US" sz="213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01</a:t>
              </a:r>
            </a:p>
          </p:txBody>
        </p:sp>
        <p:sp>
          <p:nvSpPr>
            <p:cNvPr id="22" name="Oval 72"/>
            <p:cNvSpPr/>
            <p:nvPr/>
          </p:nvSpPr>
          <p:spPr bwMode="auto">
            <a:xfrm>
              <a:off x="7279131" y="2500737"/>
              <a:ext cx="464229" cy="464229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none" lIns="121920" tIns="60960" rIns="121920" bIns="60960" anchor="ctr" anchorCtr="1" compatLnSpc="1">
              <a:normAutofit fontScale="70000" lnSpcReduction="20000"/>
            </a:bodyPr>
            <a:lstStyle/>
            <a:p>
              <a:pPr algn="ctr"/>
              <a:r>
                <a:rPr lang="en-US" sz="213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02</a:t>
              </a:r>
            </a:p>
          </p:txBody>
        </p:sp>
        <p:sp>
          <p:nvSpPr>
            <p:cNvPr id="23" name="Oval 73"/>
            <p:cNvSpPr/>
            <p:nvPr/>
          </p:nvSpPr>
          <p:spPr bwMode="auto">
            <a:xfrm>
              <a:off x="6704953" y="4809666"/>
              <a:ext cx="464229" cy="464229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none" lIns="121920" tIns="60960" rIns="121920" bIns="60960" anchor="ctr" anchorCtr="1" compatLnSpc="1">
              <a:normAutofit fontScale="70000" lnSpcReduction="20000"/>
            </a:bodyPr>
            <a:lstStyle/>
            <a:p>
              <a:pPr algn="ctr"/>
              <a:r>
                <a:rPr lang="en-US" sz="213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03</a:t>
              </a:r>
            </a:p>
          </p:txBody>
        </p:sp>
        <p:sp>
          <p:nvSpPr>
            <p:cNvPr id="24" name="Oval 74"/>
            <p:cNvSpPr/>
            <p:nvPr/>
          </p:nvSpPr>
          <p:spPr bwMode="auto">
            <a:xfrm>
              <a:off x="4444891" y="4235488"/>
              <a:ext cx="464229" cy="464229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none" lIns="121920" tIns="60960" rIns="121920" bIns="60960" anchor="ctr" anchorCtr="1" compatLnSpc="1">
              <a:normAutofit fontScale="70000" lnSpcReduction="20000"/>
            </a:bodyPr>
            <a:lstStyle/>
            <a:p>
              <a:pPr algn="ctr"/>
              <a:r>
                <a:rPr lang="en-US" sz="2135">
                  <a:solidFill>
                    <a:schemeClr val="bg1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04</a:t>
              </a:r>
            </a:p>
          </p:txBody>
        </p:sp>
      </p:grpSp>
      <p:sp>
        <p:nvSpPr>
          <p:cNvPr id="16" name="TextBox 20"/>
          <p:cNvSpPr txBox="1"/>
          <p:nvPr/>
        </p:nvSpPr>
        <p:spPr bwMode="auto">
          <a:xfrm>
            <a:off x="1546520" y="4829281"/>
            <a:ext cx="2879568" cy="1367238"/>
          </a:xfrm>
          <a:prstGeom prst="rect">
            <a:avLst/>
          </a:prstGeom>
          <a:noFill/>
        </p:spPr>
        <p:txBody>
          <a:bodyPr wrap="square" lIns="288000" tIns="0" rIns="48000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 smtClean="0"/>
              <a:t>    总之，口算</a:t>
            </a:r>
            <a:r>
              <a:rPr lang="zh-CN" altLang="en-US" sz="1600" b="1" dirty="0" smtClean="0"/>
              <a:t>既是笔算、估算和简算的基础，又是计算能力的重要组成部分</a:t>
            </a:r>
            <a:r>
              <a:rPr lang="zh-CN" altLang="en-US" sz="1600" b="1" dirty="0" smtClean="0"/>
              <a:t>。口算能力不强会影响后续学习。</a:t>
            </a:r>
            <a:endParaRPr lang="zh-CN" altLang="en-US" sz="1600" b="1" dirty="0" smtClean="0">
              <a:sym typeface="Source Han Serif SC" panose="02020400000000000000" pitchFamily="18" charset="-122"/>
            </a:endParaRPr>
          </a:p>
        </p:txBody>
      </p:sp>
      <p:sp>
        <p:nvSpPr>
          <p:cNvPr id="14" name="TextBox 23"/>
          <p:cNvSpPr txBox="1"/>
          <p:nvPr/>
        </p:nvSpPr>
        <p:spPr bwMode="auto">
          <a:xfrm>
            <a:off x="8320398" y="1842889"/>
            <a:ext cx="2913191" cy="987858"/>
          </a:xfrm>
          <a:prstGeom prst="rect">
            <a:avLst/>
          </a:prstGeom>
          <a:noFill/>
        </p:spPr>
        <p:txBody>
          <a:bodyPr wrap="square" lIns="480000" tIns="0" rIns="28800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 smtClean="0"/>
              <a:t>    一部分</a:t>
            </a:r>
            <a:r>
              <a:rPr lang="zh-CN" altLang="en-US" sz="1600" b="1" dirty="0" smtClean="0"/>
              <a:t>同学到了中年级的三位数除以两位数，试商半天都试不</a:t>
            </a:r>
            <a:r>
              <a:rPr lang="zh-CN" altLang="en-US" sz="1600" b="1" dirty="0" smtClean="0"/>
              <a:t>成功。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2" name="TextBox 26"/>
          <p:cNvSpPr txBox="1"/>
          <p:nvPr/>
        </p:nvSpPr>
        <p:spPr bwMode="auto">
          <a:xfrm>
            <a:off x="8676888" y="4995560"/>
            <a:ext cx="2879568" cy="556179"/>
          </a:xfrm>
          <a:prstGeom prst="rect">
            <a:avLst/>
          </a:prstGeom>
          <a:noFill/>
        </p:spPr>
        <p:txBody>
          <a:bodyPr wrap="square" lIns="288000" tIns="0" rIns="480000" bIns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 smtClean="0"/>
              <a:t>多位数相乘正确率很</a:t>
            </a:r>
            <a:r>
              <a:rPr lang="zh-CN" altLang="en-US" sz="1600" b="1" dirty="0" smtClean="0"/>
              <a:t>低。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0" name="TextBox 29"/>
          <p:cNvSpPr txBox="1"/>
          <p:nvPr/>
        </p:nvSpPr>
        <p:spPr bwMode="auto">
          <a:xfrm>
            <a:off x="1180294" y="1610334"/>
            <a:ext cx="2913191" cy="1239870"/>
          </a:xfrm>
          <a:prstGeom prst="rect">
            <a:avLst/>
          </a:prstGeom>
          <a:noFill/>
        </p:spPr>
        <p:txBody>
          <a:bodyPr wrap="square" lIns="480000" tIns="0" rIns="28800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 smtClean="0"/>
              <a:t>      在</a:t>
            </a:r>
            <a:r>
              <a:rPr lang="zh-CN" altLang="en-US" sz="1600" b="1" dirty="0" smtClean="0"/>
              <a:t>试卷上老是犯一些计算方面的低级错误，得到试卷后又几下子能改</a:t>
            </a:r>
            <a:r>
              <a:rPr lang="zh-CN" altLang="en-US" sz="1600" b="1" dirty="0" smtClean="0"/>
              <a:t>对</a:t>
            </a:r>
            <a:r>
              <a:rPr lang="zh-CN" altLang="en-US" sz="1600" b="1" dirty="0" smtClean="0"/>
              <a:t>。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7" name="文本框 2"/>
          <p:cNvSpPr txBox="1"/>
          <p:nvPr/>
        </p:nvSpPr>
        <p:spPr>
          <a:xfrm>
            <a:off x="8192135" y="436880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28" name="图片 27" descr="徽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10" y="85090"/>
            <a:ext cx="1562671" cy="1539623"/>
          </a:xfrm>
          <a:prstGeom prst="rect">
            <a:avLst/>
          </a:prstGeom>
        </p:spPr>
      </p:pic>
      <p:cxnSp>
        <p:nvCxnSpPr>
          <p:cNvPr id="29" name="直接连接符 28"/>
          <p:cNvCxnSpPr/>
          <p:nvPr/>
        </p:nvCxnSpPr>
        <p:spPr>
          <a:xfrm flipV="1">
            <a:off x="1808287" y="1020516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文本框 23"/>
          <p:cNvSpPr txBox="1">
            <a:spLocks noChangeArrowheads="1"/>
          </p:cNvSpPr>
          <p:nvPr/>
        </p:nvSpPr>
        <p:spPr bwMode="auto">
          <a:xfrm>
            <a:off x="1831259" y="596779"/>
            <a:ext cx="2033588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我的反思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21"/>
          <p:cNvSpPr/>
          <p:nvPr/>
        </p:nvSpPr>
        <p:spPr>
          <a:xfrm rot="20223228">
            <a:off x="3798808" y="1915435"/>
            <a:ext cx="1032153" cy="58057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865">
              <a:solidFill>
                <a:schemeClr val="bg1">
                  <a:lumMod val="50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8" name="Arrow: Right 22"/>
          <p:cNvSpPr/>
          <p:nvPr/>
        </p:nvSpPr>
        <p:spPr>
          <a:xfrm rot="1376772" flipH="1">
            <a:off x="7401272" y="1915435"/>
            <a:ext cx="1032153" cy="58057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865">
              <a:solidFill>
                <a:schemeClr val="bg1">
                  <a:lumMod val="50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722400" y="2239400"/>
            <a:ext cx="2055385" cy="2668104"/>
            <a:chOff x="1291799" y="1679549"/>
            <a:chExt cx="1541539" cy="2001078"/>
          </a:xfrm>
        </p:grpSpPr>
        <p:grpSp>
          <p:nvGrpSpPr>
            <p:cNvPr id="6" name="Group 20"/>
            <p:cNvGrpSpPr/>
            <p:nvPr/>
          </p:nvGrpSpPr>
          <p:grpSpPr>
            <a:xfrm>
              <a:off x="1291799" y="1679549"/>
              <a:ext cx="1298525" cy="1379154"/>
              <a:chOff x="2023013" y="2210161"/>
              <a:chExt cx="1731367" cy="1838872"/>
            </a:xfrm>
          </p:grpSpPr>
          <p:sp>
            <p:nvSpPr>
              <p:cNvPr id="21" name="Isosceles Triangle 15"/>
              <p:cNvSpPr/>
              <p:nvPr/>
            </p:nvSpPr>
            <p:spPr>
              <a:xfrm rot="17590688">
                <a:off x="2366542" y="2980819"/>
                <a:ext cx="503678" cy="1190736"/>
              </a:xfrm>
              <a:prstGeom prst="triangle">
                <a:avLst>
                  <a:gd name="adj" fmla="val 19748"/>
                </a:avLst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2" name="Isosceles Triangle 16"/>
              <p:cNvSpPr/>
              <p:nvPr/>
            </p:nvSpPr>
            <p:spPr>
              <a:xfrm flipV="1">
                <a:off x="2381441" y="2451548"/>
                <a:ext cx="1372939" cy="1597485"/>
              </a:xfrm>
              <a:prstGeom prst="triangle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3" name="Oval 17"/>
              <p:cNvSpPr/>
              <p:nvPr/>
            </p:nvSpPr>
            <p:spPr>
              <a:xfrm>
                <a:off x="2381441" y="2210161"/>
                <a:ext cx="1372939" cy="48277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16" name="Rectangle 31"/>
            <p:cNvSpPr/>
            <p:nvPr/>
          </p:nvSpPr>
          <p:spPr>
            <a:xfrm>
              <a:off x="1317606" y="3436569"/>
              <a:ext cx="1515732" cy="244058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algn="ctr" defTabSz="1219200">
                <a:spcBef>
                  <a:spcPct val="0"/>
                </a:spcBef>
                <a:defRPr/>
              </a:pPr>
              <a:r>
                <a:rPr lang="zh-CN" altLang="en-US" sz="1865" b="1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培养学生的类推能力</a:t>
              </a:r>
            </a:p>
          </p:txBody>
        </p:sp>
        <p:sp>
          <p:nvSpPr>
            <p:cNvPr id="12" name="Freeform: Shape 35"/>
            <p:cNvSpPr/>
            <p:nvPr/>
          </p:nvSpPr>
          <p:spPr bwMode="auto">
            <a:xfrm>
              <a:off x="1896714" y="2083042"/>
              <a:ext cx="373321" cy="433967"/>
            </a:xfrm>
            <a:custGeom>
              <a:avLst/>
              <a:gdLst>
                <a:gd name="connsiteX0" fmla="*/ 144647 w 290884"/>
                <a:gd name="connsiteY0" fmla="*/ 246063 h 338138"/>
                <a:gd name="connsiteX1" fmla="*/ 110656 w 290884"/>
                <a:gd name="connsiteY1" fmla="*/ 261816 h 338138"/>
                <a:gd name="connsiteX2" fmla="*/ 144647 w 290884"/>
                <a:gd name="connsiteY2" fmla="*/ 314326 h 338138"/>
                <a:gd name="connsiteX3" fmla="*/ 177331 w 290884"/>
                <a:gd name="connsiteY3" fmla="*/ 261816 h 338138"/>
                <a:gd name="connsiteX4" fmla="*/ 144647 w 290884"/>
                <a:gd name="connsiteY4" fmla="*/ 246063 h 338138"/>
                <a:gd name="connsiteX5" fmla="*/ 186856 w 290884"/>
                <a:gd name="connsiteY5" fmla="*/ 222250 h 338138"/>
                <a:gd name="connsiteX6" fmla="*/ 181776 w 290884"/>
                <a:gd name="connsiteY6" fmla="*/ 224790 h 338138"/>
                <a:gd name="connsiteX7" fmla="*/ 167806 w 290884"/>
                <a:gd name="connsiteY7" fmla="*/ 233680 h 338138"/>
                <a:gd name="connsiteX8" fmla="*/ 183046 w 290884"/>
                <a:gd name="connsiteY8" fmla="*/ 241300 h 338138"/>
                <a:gd name="connsiteX9" fmla="*/ 186856 w 290884"/>
                <a:gd name="connsiteY9" fmla="*/ 222250 h 338138"/>
                <a:gd name="connsiteX10" fmla="*/ 102719 w 290884"/>
                <a:gd name="connsiteY10" fmla="*/ 222250 h 338138"/>
                <a:gd name="connsiteX11" fmla="*/ 105470 w 290884"/>
                <a:gd name="connsiteY11" fmla="*/ 241300 h 338138"/>
                <a:gd name="connsiteX12" fmla="*/ 123357 w 290884"/>
                <a:gd name="connsiteY12" fmla="*/ 233680 h 338138"/>
                <a:gd name="connsiteX13" fmla="*/ 106846 w 290884"/>
                <a:gd name="connsiteY13" fmla="*/ 224790 h 338138"/>
                <a:gd name="connsiteX14" fmla="*/ 102719 w 290884"/>
                <a:gd name="connsiteY14" fmla="*/ 222250 h 338138"/>
                <a:gd name="connsiteX15" fmla="*/ 233044 w 290884"/>
                <a:gd name="connsiteY15" fmla="*/ 184150 h 338138"/>
                <a:gd name="connsiteX16" fmla="*/ 209321 w 290884"/>
                <a:gd name="connsiteY16" fmla="*/ 203710 h 338138"/>
                <a:gd name="connsiteX17" fmla="*/ 202731 w 290884"/>
                <a:gd name="connsiteY17" fmla="*/ 249351 h 338138"/>
                <a:gd name="connsiteX18" fmla="*/ 246223 w 290884"/>
                <a:gd name="connsiteY18" fmla="*/ 257175 h 338138"/>
                <a:gd name="connsiteX19" fmla="*/ 265992 w 290884"/>
                <a:gd name="connsiteY19" fmla="*/ 250655 h 338138"/>
                <a:gd name="connsiteX20" fmla="*/ 233044 w 290884"/>
                <a:gd name="connsiteY20" fmla="*/ 184150 h 338138"/>
                <a:gd name="connsiteX21" fmla="*/ 56261 w 290884"/>
                <a:gd name="connsiteY21" fmla="*/ 184150 h 338138"/>
                <a:gd name="connsiteX22" fmla="*/ 21995 w 290884"/>
                <a:gd name="connsiteY22" fmla="*/ 250655 h 338138"/>
                <a:gd name="connsiteX23" fmla="*/ 43082 w 290884"/>
                <a:gd name="connsiteY23" fmla="*/ 257175 h 338138"/>
                <a:gd name="connsiteX24" fmla="*/ 85256 w 290884"/>
                <a:gd name="connsiteY24" fmla="*/ 249351 h 338138"/>
                <a:gd name="connsiteX25" fmla="*/ 78666 w 290884"/>
                <a:gd name="connsiteY25" fmla="*/ 203710 h 338138"/>
                <a:gd name="connsiteX26" fmla="*/ 56261 w 290884"/>
                <a:gd name="connsiteY26" fmla="*/ 184150 h 338138"/>
                <a:gd name="connsiteX27" fmla="*/ 210669 w 290884"/>
                <a:gd name="connsiteY27" fmla="*/ 163513 h 338138"/>
                <a:gd name="connsiteX28" fmla="*/ 210669 w 290884"/>
                <a:gd name="connsiteY28" fmla="*/ 169070 h 338138"/>
                <a:gd name="connsiteX29" fmla="*/ 210669 w 290884"/>
                <a:gd name="connsiteY29" fmla="*/ 174626 h 338138"/>
                <a:gd name="connsiteX30" fmla="*/ 217019 w 290884"/>
                <a:gd name="connsiteY30" fmla="*/ 169070 h 338138"/>
                <a:gd name="connsiteX31" fmla="*/ 210669 w 290884"/>
                <a:gd name="connsiteY31" fmla="*/ 163513 h 338138"/>
                <a:gd name="connsiteX32" fmla="*/ 77319 w 290884"/>
                <a:gd name="connsiteY32" fmla="*/ 163513 h 338138"/>
                <a:gd name="connsiteX33" fmla="*/ 70969 w 290884"/>
                <a:gd name="connsiteY33" fmla="*/ 169070 h 338138"/>
                <a:gd name="connsiteX34" fmla="*/ 77319 w 290884"/>
                <a:gd name="connsiteY34" fmla="*/ 174626 h 338138"/>
                <a:gd name="connsiteX35" fmla="*/ 77319 w 290884"/>
                <a:gd name="connsiteY35" fmla="*/ 169070 h 338138"/>
                <a:gd name="connsiteX36" fmla="*/ 77319 w 290884"/>
                <a:gd name="connsiteY36" fmla="*/ 163513 h 338138"/>
                <a:gd name="connsiteX37" fmla="*/ 144788 w 290884"/>
                <a:gd name="connsiteY37" fmla="*/ 150813 h 338138"/>
                <a:gd name="connsiteX38" fmla="*/ 163045 w 290884"/>
                <a:gd name="connsiteY38" fmla="*/ 169070 h 338138"/>
                <a:gd name="connsiteX39" fmla="*/ 144788 w 290884"/>
                <a:gd name="connsiteY39" fmla="*/ 187327 h 338138"/>
                <a:gd name="connsiteX40" fmla="*/ 126531 w 290884"/>
                <a:gd name="connsiteY40" fmla="*/ 169070 h 338138"/>
                <a:gd name="connsiteX41" fmla="*/ 144788 w 290884"/>
                <a:gd name="connsiteY41" fmla="*/ 150813 h 338138"/>
                <a:gd name="connsiteX42" fmla="*/ 145444 w 290884"/>
                <a:gd name="connsiteY42" fmla="*/ 114300 h 338138"/>
                <a:gd name="connsiteX43" fmla="*/ 119215 w 290884"/>
                <a:gd name="connsiteY43" fmla="*/ 130293 h 338138"/>
                <a:gd name="connsiteX44" fmla="*/ 100855 w 290884"/>
                <a:gd name="connsiteY44" fmla="*/ 144952 h 338138"/>
                <a:gd name="connsiteX45" fmla="*/ 99544 w 290884"/>
                <a:gd name="connsiteY45" fmla="*/ 168941 h 338138"/>
                <a:gd name="connsiteX46" fmla="*/ 100855 w 290884"/>
                <a:gd name="connsiteY46" fmla="*/ 192930 h 338138"/>
                <a:gd name="connsiteX47" fmla="*/ 119215 w 290884"/>
                <a:gd name="connsiteY47" fmla="*/ 206257 h 338138"/>
                <a:gd name="connsiteX48" fmla="*/ 145444 w 290884"/>
                <a:gd name="connsiteY48" fmla="*/ 222250 h 338138"/>
                <a:gd name="connsiteX49" fmla="*/ 170361 w 290884"/>
                <a:gd name="connsiteY49" fmla="*/ 206257 h 338138"/>
                <a:gd name="connsiteX50" fmla="*/ 190032 w 290884"/>
                <a:gd name="connsiteY50" fmla="*/ 192930 h 338138"/>
                <a:gd name="connsiteX51" fmla="*/ 190032 w 290884"/>
                <a:gd name="connsiteY51" fmla="*/ 168941 h 338138"/>
                <a:gd name="connsiteX52" fmla="*/ 190032 w 290884"/>
                <a:gd name="connsiteY52" fmla="*/ 144952 h 338138"/>
                <a:gd name="connsiteX53" fmla="*/ 170361 w 290884"/>
                <a:gd name="connsiteY53" fmla="*/ 130293 h 338138"/>
                <a:gd name="connsiteX54" fmla="*/ 145444 w 290884"/>
                <a:gd name="connsiteY54" fmla="*/ 114300 h 338138"/>
                <a:gd name="connsiteX55" fmla="*/ 183046 w 290884"/>
                <a:gd name="connsiteY55" fmla="*/ 96838 h 338138"/>
                <a:gd name="connsiteX56" fmla="*/ 167806 w 290884"/>
                <a:gd name="connsiteY56" fmla="*/ 103188 h 338138"/>
                <a:gd name="connsiteX57" fmla="*/ 181776 w 290884"/>
                <a:gd name="connsiteY57" fmla="*/ 113348 h 338138"/>
                <a:gd name="connsiteX58" fmla="*/ 186856 w 290884"/>
                <a:gd name="connsiteY58" fmla="*/ 115888 h 338138"/>
                <a:gd name="connsiteX59" fmla="*/ 183046 w 290884"/>
                <a:gd name="connsiteY59" fmla="*/ 96838 h 338138"/>
                <a:gd name="connsiteX60" fmla="*/ 105470 w 290884"/>
                <a:gd name="connsiteY60" fmla="*/ 96838 h 338138"/>
                <a:gd name="connsiteX61" fmla="*/ 102719 w 290884"/>
                <a:gd name="connsiteY61" fmla="*/ 115888 h 338138"/>
                <a:gd name="connsiteX62" fmla="*/ 106846 w 290884"/>
                <a:gd name="connsiteY62" fmla="*/ 113348 h 338138"/>
                <a:gd name="connsiteX63" fmla="*/ 123357 w 290884"/>
                <a:gd name="connsiteY63" fmla="*/ 103188 h 338138"/>
                <a:gd name="connsiteX64" fmla="*/ 105470 w 290884"/>
                <a:gd name="connsiteY64" fmla="*/ 96838 h 338138"/>
                <a:gd name="connsiteX65" fmla="*/ 246901 w 290884"/>
                <a:gd name="connsiteY65" fmla="*/ 79375 h 338138"/>
                <a:gd name="connsiteX66" fmla="*/ 202731 w 290884"/>
                <a:gd name="connsiteY66" fmla="*/ 88503 h 338138"/>
                <a:gd name="connsiteX67" fmla="*/ 209424 w 290884"/>
                <a:gd name="connsiteY67" fmla="*/ 134144 h 338138"/>
                <a:gd name="connsiteX68" fmla="*/ 233517 w 290884"/>
                <a:gd name="connsiteY68" fmla="*/ 152400 h 338138"/>
                <a:gd name="connsiteX69" fmla="*/ 250917 w 290884"/>
                <a:gd name="connsiteY69" fmla="*/ 132840 h 338138"/>
                <a:gd name="connsiteX70" fmla="*/ 266979 w 290884"/>
                <a:gd name="connsiteY70" fmla="*/ 85895 h 338138"/>
                <a:gd name="connsiteX71" fmla="*/ 246901 w 290884"/>
                <a:gd name="connsiteY71" fmla="*/ 79375 h 338138"/>
                <a:gd name="connsiteX72" fmla="*/ 43420 w 290884"/>
                <a:gd name="connsiteY72" fmla="*/ 79375 h 338138"/>
                <a:gd name="connsiteX73" fmla="*/ 22503 w 290884"/>
                <a:gd name="connsiteY73" fmla="*/ 85895 h 338138"/>
                <a:gd name="connsiteX74" fmla="*/ 38191 w 290884"/>
                <a:gd name="connsiteY74" fmla="*/ 132840 h 338138"/>
                <a:gd name="connsiteX75" fmla="*/ 56494 w 290884"/>
                <a:gd name="connsiteY75" fmla="*/ 152400 h 338138"/>
                <a:gd name="connsiteX76" fmla="*/ 78719 w 290884"/>
                <a:gd name="connsiteY76" fmla="*/ 134144 h 338138"/>
                <a:gd name="connsiteX77" fmla="*/ 85256 w 290884"/>
                <a:gd name="connsiteY77" fmla="*/ 88503 h 338138"/>
                <a:gd name="connsiteX78" fmla="*/ 43420 w 290884"/>
                <a:gd name="connsiteY78" fmla="*/ 79375 h 338138"/>
                <a:gd name="connsiteX79" fmla="*/ 144647 w 290884"/>
                <a:gd name="connsiteY79" fmla="*/ 22225 h 338138"/>
                <a:gd name="connsiteX80" fmla="*/ 110656 w 290884"/>
                <a:gd name="connsiteY80" fmla="*/ 74942 h 338138"/>
                <a:gd name="connsiteX81" fmla="*/ 144647 w 290884"/>
                <a:gd name="connsiteY81" fmla="*/ 92075 h 338138"/>
                <a:gd name="connsiteX82" fmla="*/ 177331 w 290884"/>
                <a:gd name="connsiteY82" fmla="*/ 74942 h 338138"/>
                <a:gd name="connsiteX83" fmla="*/ 144647 w 290884"/>
                <a:gd name="connsiteY83" fmla="*/ 22225 h 338138"/>
                <a:gd name="connsiteX84" fmla="*/ 145581 w 290884"/>
                <a:gd name="connsiteY84" fmla="*/ 0 h 338138"/>
                <a:gd name="connsiteX85" fmla="*/ 199637 w 290884"/>
                <a:gd name="connsiteY85" fmla="*/ 67363 h 338138"/>
                <a:gd name="connsiteX86" fmla="*/ 247101 w 290884"/>
                <a:gd name="connsiteY86" fmla="*/ 58117 h 338138"/>
                <a:gd name="connsiteX87" fmla="*/ 285335 w 290884"/>
                <a:gd name="connsiteY87" fmla="*/ 73968 h 338138"/>
                <a:gd name="connsiteX88" fmla="*/ 268195 w 290884"/>
                <a:gd name="connsiteY88" fmla="*/ 145294 h 338138"/>
                <a:gd name="connsiteX89" fmla="*/ 248419 w 290884"/>
                <a:gd name="connsiteY89" fmla="*/ 169069 h 338138"/>
                <a:gd name="connsiteX90" fmla="*/ 285335 w 290884"/>
                <a:gd name="connsiteY90" fmla="*/ 264170 h 338138"/>
                <a:gd name="connsiteX91" fmla="*/ 247101 w 290884"/>
                <a:gd name="connsiteY91" fmla="*/ 280021 h 338138"/>
                <a:gd name="connsiteX92" fmla="*/ 199637 w 290884"/>
                <a:gd name="connsiteY92" fmla="*/ 270775 h 338138"/>
                <a:gd name="connsiteX93" fmla="*/ 145581 w 290884"/>
                <a:gd name="connsiteY93" fmla="*/ 338138 h 338138"/>
                <a:gd name="connsiteX94" fmla="*/ 91525 w 290884"/>
                <a:gd name="connsiteY94" fmla="*/ 270775 h 338138"/>
                <a:gd name="connsiteX95" fmla="*/ 44061 w 290884"/>
                <a:gd name="connsiteY95" fmla="*/ 280021 h 338138"/>
                <a:gd name="connsiteX96" fmla="*/ 5827 w 290884"/>
                <a:gd name="connsiteY96" fmla="*/ 264170 h 338138"/>
                <a:gd name="connsiteX97" fmla="*/ 41425 w 290884"/>
                <a:gd name="connsiteY97" fmla="*/ 169069 h 338138"/>
                <a:gd name="connsiteX98" fmla="*/ 21648 w 290884"/>
                <a:gd name="connsiteY98" fmla="*/ 145294 h 338138"/>
                <a:gd name="connsiteX99" fmla="*/ 5827 w 290884"/>
                <a:gd name="connsiteY99" fmla="*/ 73968 h 338138"/>
                <a:gd name="connsiteX100" fmla="*/ 44061 w 290884"/>
                <a:gd name="connsiteY100" fmla="*/ 58117 h 338138"/>
                <a:gd name="connsiteX101" fmla="*/ 91525 w 290884"/>
                <a:gd name="connsiteY101" fmla="*/ 67363 h 338138"/>
                <a:gd name="connsiteX102" fmla="*/ 145581 w 290884"/>
                <a:gd name="connsiteY102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90884" h="338138">
                  <a:moveTo>
                    <a:pt x="144647" y="246063"/>
                  </a:moveTo>
                  <a:cubicBezTo>
                    <a:pt x="132881" y="252627"/>
                    <a:pt x="121115" y="257878"/>
                    <a:pt x="110656" y="261816"/>
                  </a:cubicBezTo>
                  <a:cubicBezTo>
                    <a:pt x="119807" y="295948"/>
                    <a:pt x="132881" y="314326"/>
                    <a:pt x="144647" y="314326"/>
                  </a:cubicBezTo>
                  <a:cubicBezTo>
                    <a:pt x="155106" y="314326"/>
                    <a:pt x="168180" y="295948"/>
                    <a:pt x="177331" y="261816"/>
                  </a:cubicBezTo>
                  <a:cubicBezTo>
                    <a:pt x="166872" y="257878"/>
                    <a:pt x="155106" y="252627"/>
                    <a:pt x="144647" y="246063"/>
                  </a:cubicBezTo>
                  <a:close/>
                  <a:moveTo>
                    <a:pt x="186856" y="222250"/>
                  </a:moveTo>
                  <a:cubicBezTo>
                    <a:pt x="184316" y="222250"/>
                    <a:pt x="183046" y="223520"/>
                    <a:pt x="181776" y="224790"/>
                  </a:cubicBezTo>
                  <a:cubicBezTo>
                    <a:pt x="176696" y="228600"/>
                    <a:pt x="171616" y="231140"/>
                    <a:pt x="167806" y="233680"/>
                  </a:cubicBezTo>
                  <a:cubicBezTo>
                    <a:pt x="172886" y="237490"/>
                    <a:pt x="177966" y="238760"/>
                    <a:pt x="183046" y="241300"/>
                  </a:cubicBezTo>
                  <a:cubicBezTo>
                    <a:pt x="184316" y="234950"/>
                    <a:pt x="185586" y="228600"/>
                    <a:pt x="186856" y="222250"/>
                  </a:cubicBezTo>
                  <a:close/>
                  <a:moveTo>
                    <a:pt x="102719" y="222250"/>
                  </a:moveTo>
                  <a:cubicBezTo>
                    <a:pt x="102719" y="228600"/>
                    <a:pt x="104095" y="234950"/>
                    <a:pt x="105470" y="241300"/>
                  </a:cubicBezTo>
                  <a:cubicBezTo>
                    <a:pt x="110974" y="238760"/>
                    <a:pt x="117853" y="237490"/>
                    <a:pt x="123357" y="233680"/>
                  </a:cubicBezTo>
                  <a:cubicBezTo>
                    <a:pt x="117853" y="231140"/>
                    <a:pt x="112350" y="228600"/>
                    <a:pt x="106846" y="224790"/>
                  </a:cubicBezTo>
                  <a:cubicBezTo>
                    <a:pt x="105470" y="223520"/>
                    <a:pt x="104095" y="222250"/>
                    <a:pt x="102719" y="222250"/>
                  </a:cubicBezTo>
                  <a:close/>
                  <a:moveTo>
                    <a:pt x="233044" y="184150"/>
                  </a:moveTo>
                  <a:cubicBezTo>
                    <a:pt x="225136" y="190670"/>
                    <a:pt x="218546" y="197190"/>
                    <a:pt x="209321" y="203710"/>
                  </a:cubicBezTo>
                  <a:cubicBezTo>
                    <a:pt x="208003" y="219359"/>
                    <a:pt x="206685" y="235007"/>
                    <a:pt x="202731" y="249351"/>
                  </a:cubicBezTo>
                  <a:cubicBezTo>
                    <a:pt x="219864" y="254567"/>
                    <a:pt x="234361" y="257175"/>
                    <a:pt x="246223" y="257175"/>
                  </a:cubicBezTo>
                  <a:cubicBezTo>
                    <a:pt x="251494" y="257175"/>
                    <a:pt x="262038" y="257175"/>
                    <a:pt x="265992" y="250655"/>
                  </a:cubicBezTo>
                  <a:cubicBezTo>
                    <a:pt x="272581" y="241527"/>
                    <a:pt x="262038" y="215446"/>
                    <a:pt x="233044" y="184150"/>
                  </a:cubicBezTo>
                  <a:close/>
                  <a:moveTo>
                    <a:pt x="56261" y="184150"/>
                  </a:moveTo>
                  <a:cubicBezTo>
                    <a:pt x="25949" y="215446"/>
                    <a:pt x="15406" y="241527"/>
                    <a:pt x="21995" y="250655"/>
                  </a:cubicBezTo>
                  <a:cubicBezTo>
                    <a:pt x="25949" y="257175"/>
                    <a:pt x="36493" y="257175"/>
                    <a:pt x="43082" y="257175"/>
                  </a:cubicBezTo>
                  <a:cubicBezTo>
                    <a:pt x="54943" y="257175"/>
                    <a:pt x="69441" y="254567"/>
                    <a:pt x="85256" y="249351"/>
                  </a:cubicBezTo>
                  <a:cubicBezTo>
                    <a:pt x="82620" y="235007"/>
                    <a:pt x="79984" y="219359"/>
                    <a:pt x="78666" y="203710"/>
                  </a:cubicBezTo>
                  <a:cubicBezTo>
                    <a:pt x="70759" y="197190"/>
                    <a:pt x="62851" y="190670"/>
                    <a:pt x="56261" y="184150"/>
                  </a:cubicBezTo>
                  <a:close/>
                  <a:moveTo>
                    <a:pt x="210669" y="163513"/>
                  </a:moveTo>
                  <a:cubicBezTo>
                    <a:pt x="210669" y="164902"/>
                    <a:pt x="210669" y="166291"/>
                    <a:pt x="210669" y="169070"/>
                  </a:cubicBezTo>
                  <a:cubicBezTo>
                    <a:pt x="210669" y="170459"/>
                    <a:pt x="210669" y="173237"/>
                    <a:pt x="210669" y="174626"/>
                  </a:cubicBezTo>
                  <a:cubicBezTo>
                    <a:pt x="213209" y="173237"/>
                    <a:pt x="215749" y="170459"/>
                    <a:pt x="217019" y="169070"/>
                  </a:cubicBezTo>
                  <a:cubicBezTo>
                    <a:pt x="215749" y="166291"/>
                    <a:pt x="213209" y="164902"/>
                    <a:pt x="210669" y="163513"/>
                  </a:cubicBezTo>
                  <a:close/>
                  <a:moveTo>
                    <a:pt x="77319" y="163513"/>
                  </a:moveTo>
                  <a:cubicBezTo>
                    <a:pt x="74779" y="164902"/>
                    <a:pt x="73509" y="166291"/>
                    <a:pt x="70969" y="169070"/>
                  </a:cubicBezTo>
                  <a:cubicBezTo>
                    <a:pt x="73509" y="170459"/>
                    <a:pt x="74779" y="173237"/>
                    <a:pt x="77319" y="174626"/>
                  </a:cubicBezTo>
                  <a:cubicBezTo>
                    <a:pt x="77319" y="173237"/>
                    <a:pt x="77319" y="170459"/>
                    <a:pt x="77319" y="169070"/>
                  </a:cubicBezTo>
                  <a:cubicBezTo>
                    <a:pt x="77319" y="166291"/>
                    <a:pt x="77319" y="164902"/>
                    <a:pt x="77319" y="163513"/>
                  </a:cubicBezTo>
                  <a:close/>
                  <a:moveTo>
                    <a:pt x="144788" y="150813"/>
                  </a:moveTo>
                  <a:cubicBezTo>
                    <a:pt x="154871" y="150813"/>
                    <a:pt x="163045" y="158987"/>
                    <a:pt x="163045" y="169070"/>
                  </a:cubicBezTo>
                  <a:cubicBezTo>
                    <a:pt x="163045" y="179153"/>
                    <a:pt x="154871" y="187327"/>
                    <a:pt x="144788" y="187327"/>
                  </a:cubicBezTo>
                  <a:cubicBezTo>
                    <a:pt x="134705" y="187327"/>
                    <a:pt x="126531" y="179153"/>
                    <a:pt x="126531" y="169070"/>
                  </a:cubicBezTo>
                  <a:cubicBezTo>
                    <a:pt x="126531" y="158987"/>
                    <a:pt x="134705" y="150813"/>
                    <a:pt x="144788" y="150813"/>
                  </a:cubicBezTo>
                  <a:close/>
                  <a:moveTo>
                    <a:pt x="145444" y="114300"/>
                  </a:moveTo>
                  <a:cubicBezTo>
                    <a:pt x="136264" y="119631"/>
                    <a:pt x="128395" y="124962"/>
                    <a:pt x="119215" y="130293"/>
                  </a:cubicBezTo>
                  <a:cubicBezTo>
                    <a:pt x="112658" y="135623"/>
                    <a:pt x="106101" y="139622"/>
                    <a:pt x="100855" y="144952"/>
                  </a:cubicBezTo>
                  <a:cubicBezTo>
                    <a:pt x="100855" y="152949"/>
                    <a:pt x="99544" y="160945"/>
                    <a:pt x="99544" y="168941"/>
                  </a:cubicBezTo>
                  <a:cubicBezTo>
                    <a:pt x="99544" y="176938"/>
                    <a:pt x="100855" y="184934"/>
                    <a:pt x="100855" y="192930"/>
                  </a:cubicBezTo>
                  <a:cubicBezTo>
                    <a:pt x="107412" y="196928"/>
                    <a:pt x="112658" y="202259"/>
                    <a:pt x="119215" y="206257"/>
                  </a:cubicBezTo>
                  <a:cubicBezTo>
                    <a:pt x="128395" y="212921"/>
                    <a:pt x="136264" y="218252"/>
                    <a:pt x="145444" y="222250"/>
                  </a:cubicBezTo>
                  <a:cubicBezTo>
                    <a:pt x="153312" y="218252"/>
                    <a:pt x="162492" y="212921"/>
                    <a:pt x="170361" y="206257"/>
                  </a:cubicBezTo>
                  <a:cubicBezTo>
                    <a:pt x="176918" y="202259"/>
                    <a:pt x="183475" y="196928"/>
                    <a:pt x="190032" y="192930"/>
                  </a:cubicBezTo>
                  <a:cubicBezTo>
                    <a:pt x="190032" y="184934"/>
                    <a:pt x="190032" y="176938"/>
                    <a:pt x="190032" y="168941"/>
                  </a:cubicBezTo>
                  <a:cubicBezTo>
                    <a:pt x="190032" y="160945"/>
                    <a:pt x="190032" y="152949"/>
                    <a:pt x="190032" y="144952"/>
                  </a:cubicBezTo>
                  <a:cubicBezTo>
                    <a:pt x="183475" y="139622"/>
                    <a:pt x="176918" y="135623"/>
                    <a:pt x="170361" y="130293"/>
                  </a:cubicBezTo>
                  <a:cubicBezTo>
                    <a:pt x="162492" y="124962"/>
                    <a:pt x="153312" y="119631"/>
                    <a:pt x="145444" y="114300"/>
                  </a:cubicBezTo>
                  <a:close/>
                  <a:moveTo>
                    <a:pt x="183046" y="96838"/>
                  </a:moveTo>
                  <a:cubicBezTo>
                    <a:pt x="177966" y="98108"/>
                    <a:pt x="172886" y="100648"/>
                    <a:pt x="167806" y="103188"/>
                  </a:cubicBezTo>
                  <a:cubicBezTo>
                    <a:pt x="171616" y="106998"/>
                    <a:pt x="176696" y="109538"/>
                    <a:pt x="181776" y="113348"/>
                  </a:cubicBezTo>
                  <a:cubicBezTo>
                    <a:pt x="183046" y="114618"/>
                    <a:pt x="184316" y="115888"/>
                    <a:pt x="186856" y="115888"/>
                  </a:cubicBezTo>
                  <a:cubicBezTo>
                    <a:pt x="185586" y="109538"/>
                    <a:pt x="184316" y="103188"/>
                    <a:pt x="183046" y="96838"/>
                  </a:cubicBezTo>
                  <a:close/>
                  <a:moveTo>
                    <a:pt x="105470" y="96838"/>
                  </a:moveTo>
                  <a:cubicBezTo>
                    <a:pt x="104095" y="103188"/>
                    <a:pt x="102719" y="109538"/>
                    <a:pt x="102719" y="115888"/>
                  </a:cubicBezTo>
                  <a:cubicBezTo>
                    <a:pt x="104095" y="115888"/>
                    <a:pt x="105470" y="114618"/>
                    <a:pt x="106846" y="113348"/>
                  </a:cubicBezTo>
                  <a:cubicBezTo>
                    <a:pt x="112350" y="109538"/>
                    <a:pt x="117853" y="106998"/>
                    <a:pt x="123357" y="103188"/>
                  </a:cubicBezTo>
                  <a:cubicBezTo>
                    <a:pt x="117853" y="100648"/>
                    <a:pt x="110974" y="98108"/>
                    <a:pt x="105470" y="96838"/>
                  </a:cubicBezTo>
                  <a:close/>
                  <a:moveTo>
                    <a:pt x="246901" y="79375"/>
                  </a:moveTo>
                  <a:cubicBezTo>
                    <a:pt x="234855" y="79375"/>
                    <a:pt x="220132" y="83287"/>
                    <a:pt x="202731" y="88503"/>
                  </a:cubicBezTo>
                  <a:cubicBezTo>
                    <a:pt x="206747" y="102847"/>
                    <a:pt x="208085" y="118496"/>
                    <a:pt x="209424" y="134144"/>
                  </a:cubicBezTo>
                  <a:cubicBezTo>
                    <a:pt x="217455" y="139360"/>
                    <a:pt x="225486" y="145880"/>
                    <a:pt x="233517" y="152400"/>
                  </a:cubicBezTo>
                  <a:cubicBezTo>
                    <a:pt x="240209" y="145880"/>
                    <a:pt x="245563" y="139360"/>
                    <a:pt x="250917" y="132840"/>
                  </a:cubicBezTo>
                  <a:cubicBezTo>
                    <a:pt x="269656" y="108063"/>
                    <a:pt x="270994" y="92415"/>
                    <a:pt x="266979" y="85895"/>
                  </a:cubicBezTo>
                  <a:cubicBezTo>
                    <a:pt x="262963" y="80679"/>
                    <a:pt x="252255" y="79375"/>
                    <a:pt x="246901" y="79375"/>
                  </a:cubicBezTo>
                  <a:close/>
                  <a:moveTo>
                    <a:pt x="43420" y="79375"/>
                  </a:moveTo>
                  <a:cubicBezTo>
                    <a:pt x="36884" y="79375"/>
                    <a:pt x="26425" y="80679"/>
                    <a:pt x="22503" y="85895"/>
                  </a:cubicBezTo>
                  <a:cubicBezTo>
                    <a:pt x="18581" y="92415"/>
                    <a:pt x="21195" y="108063"/>
                    <a:pt x="38191" y="132840"/>
                  </a:cubicBezTo>
                  <a:cubicBezTo>
                    <a:pt x="43420" y="139360"/>
                    <a:pt x="49957" y="145880"/>
                    <a:pt x="56494" y="152400"/>
                  </a:cubicBezTo>
                  <a:cubicBezTo>
                    <a:pt x="63031" y="145880"/>
                    <a:pt x="70875" y="139360"/>
                    <a:pt x="78719" y="134144"/>
                  </a:cubicBezTo>
                  <a:cubicBezTo>
                    <a:pt x="80026" y="118496"/>
                    <a:pt x="82641" y="102847"/>
                    <a:pt x="85256" y="88503"/>
                  </a:cubicBezTo>
                  <a:cubicBezTo>
                    <a:pt x="69568" y="83287"/>
                    <a:pt x="55187" y="79375"/>
                    <a:pt x="43420" y="79375"/>
                  </a:cubicBezTo>
                  <a:close/>
                  <a:moveTo>
                    <a:pt x="144647" y="22225"/>
                  </a:moveTo>
                  <a:cubicBezTo>
                    <a:pt x="132881" y="22225"/>
                    <a:pt x="119807" y="41994"/>
                    <a:pt x="110656" y="74942"/>
                  </a:cubicBezTo>
                  <a:cubicBezTo>
                    <a:pt x="121115" y="80214"/>
                    <a:pt x="132881" y="85485"/>
                    <a:pt x="144647" y="92075"/>
                  </a:cubicBezTo>
                  <a:cubicBezTo>
                    <a:pt x="155106" y="85485"/>
                    <a:pt x="166872" y="80214"/>
                    <a:pt x="177331" y="74942"/>
                  </a:cubicBezTo>
                  <a:cubicBezTo>
                    <a:pt x="168180" y="41994"/>
                    <a:pt x="155106" y="22225"/>
                    <a:pt x="144647" y="22225"/>
                  </a:cubicBezTo>
                  <a:close/>
                  <a:moveTo>
                    <a:pt x="145581" y="0"/>
                  </a:moveTo>
                  <a:cubicBezTo>
                    <a:pt x="169313" y="0"/>
                    <a:pt x="187771" y="27738"/>
                    <a:pt x="199637" y="67363"/>
                  </a:cubicBezTo>
                  <a:cubicBezTo>
                    <a:pt x="216777" y="60759"/>
                    <a:pt x="232598" y="58117"/>
                    <a:pt x="247101" y="58117"/>
                  </a:cubicBezTo>
                  <a:cubicBezTo>
                    <a:pt x="269514" y="58117"/>
                    <a:pt x="280061" y="67363"/>
                    <a:pt x="285335" y="73968"/>
                  </a:cubicBezTo>
                  <a:cubicBezTo>
                    <a:pt x="293246" y="85855"/>
                    <a:pt x="295883" y="108310"/>
                    <a:pt x="268195" y="145294"/>
                  </a:cubicBezTo>
                  <a:cubicBezTo>
                    <a:pt x="262922" y="153219"/>
                    <a:pt x="256330" y="161144"/>
                    <a:pt x="248419" y="169069"/>
                  </a:cubicBezTo>
                  <a:cubicBezTo>
                    <a:pt x="281380" y="204732"/>
                    <a:pt x="301156" y="240395"/>
                    <a:pt x="285335" y="264170"/>
                  </a:cubicBezTo>
                  <a:cubicBezTo>
                    <a:pt x="280061" y="270775"/>
                    <a:pt x="269514" y="280021"/>
                    <a:pt x="247101" y="280021"/>
                  </a:cubicBezTo>
                  <a:cubicBezTo>
                    <a:pt x="232598" y="280021"/>
                    <a:pt x="216777" y="276058"/>
                    <a:pt x="199637" y="270775"/>
                  </a:cubicBezTo>
                  <a:cubicBezTo>
                    <a:pt x="187771" y="310400"/>
                    <a:pt x="169313" y="338138"/>
                    <a:pt x="145581" y="338138"/>
                  </a:cubicBezTo>
                  <a:cubicBezTo>
                    <a:pt x="120531" y="338138"/>
                    <a:pt x="102072" y="310400"/>
                    <a:pt x="91525" y="270775"/>
                  </a:cubicBezTo>
                  <a:cubicBezTo>
                    <a:pt x="73067" y="276058"/>
                    <a:pt x="57246" y="280021"/>
                    <a:pt x="44061" y="280021"/>
                  </a:cubicBezTo>
                  <a:cubicBezTo>
                    <a:pt x="21648" y="280021"/>
                    <a:pt x="9782" y="270775"/>
                    <a:pt x="5827" y="264170"/>
                  </a:cubicBezTo>
                  <a:cubicBezTo>
                    <a:pt x="-9994" y="240395"/>
                    <a:pt x="8464" y="204732"/>
                    <a:pt x="41425" y="169069"/>
                  </a:cubicBezTo>
                  <a:cubicBezTo>
                    <a:pt x="33514" y="161144"/>
                    <a:pt x="26922" y="153219"/>
                    <a:pt x="21648" y="145294"/>
                  </a:cubicBezTo>
                  <a:cubicBezTo>
                    <a:pt x="-6039" y="108310"/>
                    <a:pt x="-2084" y="85855"/>
                    <a:pt x="5827" y="73968"/>
                  </a:cubicBezTo>
                  <a:cubicBezTo>
                    <a:pt x="9782" y="67363"/>
                    <a:pt x="21648" y="58117"/>
                    <a:pt x="44061" y="58117"/>
                  </a:cubicBezTo>
                  <a:cubicBezTo>
                    <a:pt x="57246" y="58117"/>
                    <a:pt x="73067" y="60759"/>
                    <a:pt x="91525" y="67363"/>
                  </a:cubicBezTo>
                  <a:cubicBezTo>
                    <a:pt x="102072" y="27738"/>
                    <a:pt x="120531" y="0"/>
                    <a:pt x="14558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865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427940" y="2227970"/>
            <a:ext cx="2065159" cy="2652229"/>
            <a:chOff x="6303333" y="1679549"/>
            <a:chExt cx="1548869" cy="1989172"/>
          </a:xfrm>
        </p:grpSpPr>
        <p:grpSp>
          <p:nvGrpSpPr>
            <p:cNvPr id="5" name="Group 18"/>
            <p:cNvGrpSpPr/>
            <p:nvPr/>
          </p:nvGrpSpPr>
          <p:grpSpPr>
            <a:xfrm>
              <a:off x="6303333" y="1679549"/>
              <a:ext cx="1298525" cy="1379154"/>
              <a:chOff x="8574433" y="2210161"/>
              <a:chExt cx="1731367" cy="1838872"/>
            </a:xfrm>
          </p:grpSpPr>
          <p:sp>
            <p:nvSpPr>
              <p:cNvPr id="24" name="Isosceles Triangle 11"/>
              <p:cNvSpPr/>
              <p:nvPr/>
            </p:nvSpPr>
            <p:spPr>
              <a:xfrm rot="17590688">
                <a:off x="8917962" y="2980819"/>
                <a:ext cx="503678" cy="1190736"/>
              </a:xfrm>
              <a:prstGeom prst="triangle">
                <a:avLst>
                  <a:gd name="adj" fmla="val 19748"/>
                </a:avLst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5" name="Isosceles Triangle 12"/>
              <p:cNvSpPr/>
              <p:nvPr/>
            </p:nvSpPr>
            <p:spPr>
              <a:xfrm flipV="1">
                <a:off x="8932861" y="2451548"/>
                <a:ext cx="1372939" cy="1597485"/>
              </a:xfrm>
              <a:prstGeom prst="triangle">
                <a:avLst/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6" name="Oval 13"/>
              <p:cNvSpPr/>
              <p:nvPr/>
            </p:nvSpPr>
            <p:spPr>
              <a:xfrm>
                <a:off x="8932861" y="2210161"/>
                <a:ext cx="1372939" cy="48277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18" name="Rectangle 28"/>
            <p:cNvSpPr/>
            <p:nvPr/>
          </p:nvSpPr>
          <p:spPr>
            <a:xfrm>
              <a:off x="6336470" y="3424663"/>
              <a:ext cx="1515732" cy="244058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algn="ctr" defTabSz="1219200">
                <a:spcBef>
                  <a:spcPct val="0"/>
                </a:spcBef>
                <a:defRPr/>
              </a:pPr>
              <a:r>
                <a:rPr lang="zh-CN" altLang="en-US" sz="1865" b="1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提高学生思维的灵活性</a:t>
              </a:r>
            </a:p>
          </p:txBody>
        </p:sp>
        <p:sp>
          <p:nvSpPr>
            <p:cNvPr id="13" name="Freeform: Shape 39"/>
            <p:cNvSpPr/>
            <p:nvPr/>
          </p:nvSpPr>
          <p:spPr bwMode="auto">
            <a:xfrm>
              <a:off x="6952405" y="2091765"/>
              <a:ext cx="287349" cy="452182"/>
            </a:xfrm>
            <a:custGeom>
              <a:avLst/>
              <a:gdLst>
                <a:gd name="connsiteX0" fmla="*/ 175847 w 210842"/>
                <a:gd name="connsiteY0" fmla="*/ 180300 h 331788"/>
                <a:gd name="connsiteX1" fmla="*/ 177686 w 210842"/>
                <a:gd name="connsiteY1" fmla="*/ 180300 h 331788"/>
                <a:gd name="connsiteX2" fmla="*/ 177281 w 210842"/>
                <a:gd name="connsiteY2" fmla="*/ 181354 h 331788"/>
                <a:gd name="connsiteX3" fmla="*/ 175847 w 210842"/>
                <a:gd name="connsiteY3" fmla="*/ 182053 h 331788"/>
                <a:gd name="connsiteX4" fmla="*/ 176997 w 210842"/>
                <a:gd name="connsiteY4" fmla="*/ 149225 h 331788"/>
                <a:gd name="connsiteX5" fmla="*/ 181031 w 210842"/>
                <a:gd name="connsiteY5" fmla="*/ 149225 h 331788"/>
                <a:gd name="connsiteX6" fmla="*/ 203065 w 210842"/>
                <a:gd name="connsiteY6" fmla="*/ 164762 h 331788"/>
                <a:gd name="connsiteX7" fmla="*/ 181031 w 210842"/>
                <a:gd name="connsiteY7" fmla="*/ 180300 h 331788"/>
                <a:gd name="connsiteX8" fmla="*/ 180383 w 210842"/>
                <a:gd name="connsiteY8" fmla="*/ 180300 h 331788"/>
                <a:gd name="connsiteX9" fmla="*/ 177686 w 210842"/>
                <a:gd name="connsiteY9" fmla="*/ 180300 h 331788"/>
                <a:gd name="connsiteX10" fmla="*/ 180680 w 210842"/>
                <a:gd name="connsiteY10" fmla="*/ 172499 h 331788"/>
                <a:gd name="connsiteX11" fmla="*/ 97756 w 210842"/>
                <a:gd name="connsiteY11" fmla="*/ 149225 h 331788"/>
                <a:gd name="connsiteX12" fmla="*/ 114341 w 210842"/>
                <a:gd name="connsiteY12" fmla="*/ 149225 h 331788"/>
                <a:gd name="connsiteX13" fmla="*/ 121742 w 210842"/>
                <a:gd name="connsiteY13" fmla="*/ 149225 h 331788"/>
                <a:gd name="connsiteX14" fmla="*/ 122577 w 210842"/>
                <a:gd name="connsiteY14" fmla="*/ 158009 h 331788"/>
                <a:gd name="connsiteX15" fmla="*/ 123710 w 210842"/>
                <a:gd name="connsiteY15" fmla="*/ 169923 h 331788"/>
                <a:gd name="connsiteX16" fmla="*/ 110762 w 210842"/>
                <a:gd name="connsiteY16" fmla="*/ 185379 h 331788"/>
                <a:gd name="connsiteX17" fmla="*/ 95225 w 210842"/>
                <a:gd name="connsiteY17" fmla="*/ 169923 h 331788"/>
                <a:gd name="connsiteX18" fmla="*/ 33273 w 210842"/>
                <a:gd name="connsiteY18" fmla="*/ 149225 h 331788"/>
                <a:gd name="connsiteX19" fmla="*/ 65676 w 210842"/>
                <a:gd name="connsiteY19" fmla="*/ 149225 h 331788"/>
                <a:gd name="connsiteX20" fmla="*/ 67478 w 210842"/>
                <a:gd name="connsiteY20" fmla="*/ 149225 h 331788"/>
                <a:gd name="connsiteX21" fmla="*/ 77777 w 210842"/>
                <a:gd name="connsiteY21" fmla="*/ 149225 h 331788"/>
                <a:gd name="connsiteX22" fmla="*/ 77746 w 210842"/>
                <a:gd name="connsiteY22" fmla="*/ 149798 h 331788"/>
                <a:gd name="connsiteX23" fmla="*/ 75804 w 210842"/>
                <a:gd name="connsiteY23" fmla="*/ 195682 h 331788"/>
                <a:gd name="connsiteX24" fmla="*/ 91341 w 210842"/>
                <a:gd name="connsiteY24" fmla="*/ 209850 h 331788"/>
                <a:gd name="connsiteX25" fmla="*/ 110762 w 210842"/>
                <a:gd name="connsiteY25" fmla="*/ 205986 h 331788"/>
                <a:gd name="connsiteX26" fmla="*/ 132774 w 210842"/>
                <a:gd name="connsiteY26" fmla="*/ 208562 h 331788"/>
                <a:gd name="connsiteX27" fmla="*/ 144426 w 210842"/>
                <a:gd name="connsiteY27" fmla="*/ 199546 h 331788"/>
                <a:gd name="connsiteX28" fmla="*/ 144426 w 210842"/>
                <a:gd name="connsiteY28" fmla="*/ 161873 h 331788"/>
                <a:gd name="connsiteX29" fmla="*/ 143531 w 210842"/>
                <a:gd name="connsiteY29" fmla="*/ 149225 h 331788"/>
                <a:gd name="connsiteX30" fmla="*/ 152712 w 210842"/>
                <a:gd name="connsiteY30" fmla="*/ 149225 h 331788"/>
                <a:gd name="connsiteX31" fmla="*/ 156079 w 210842"/>
                <a:gd name="connsiteY31" fmla="*/ 173787 h 331788"/>
                <a:gd name="connsiteX32" fmla="*/ 167732 w 210842"/>
                <a:gd name="connsiteY32" fmla="*/ 185379 h 331788"/>
                <a:gd name="connsiteX33" fmla="*/ 169027 w 210842"/>
                <a:gd name="connsiteY33" fmla="*/ 185379 h 331788"/>
                <a:gd name="connsiteX34" fmla="*/ 175847 w 210842"/>
                <a:gd name="connsiteY34" fmla="*/ 182053 h 331788"/>
                <a:gd name="connsiteX35" fmla="*/ 175847 w 210842"/>
                <a:gd name="connsiteY35" fmla="*/ 296829 h 331788"/>
                <a:gd name="connsiteX36" fmla="*/ 210842 w 210842"/>
                <a:gd name="connsiteY36" fmla="*/ 296829 h 331788"/>
                <a:gd name="connsiteX37" fmla="*/ 210842 w 210842"/>
                <a:gd name="connsiteY37" fmla="*/ 331788 h 331788"/>
                <a:gd name="connsiteX38" fmla="*/ 6054 w 210842"/>
                <a:gd name="connsiteY38" fmla="*/ 331788 h 331788"/>
                <a:gd name="connsiteX39" fmla="*/ 6054 w 210842"/>
                <a:gd name="connsiteY39" fmla="*/ 296829 h 331788"/>
                <a:gd name="connsiteX40" fmla="*/ 44938 w 210842"/>
                <a:gd name="connsiteY40" fmla="*/ 296829 h 331788"/>
                <a:gd name="connsiteX41" fmla="*/ 44938 w 210842"/>
                <a:gd name="connsiteY41" fmla="*/ 180300 h 331788"/>
                <a:gd name="connsiteX42" fmla="*/ 33273 w 210842"/>
                <a:gd name="connsiteY42" fmla="*/ 180300 h 331788"/>
                <a:gd name="connsiteX43" fmla="*/ 12535 w 210842"/>
                <a:gd name="connsiteY43" fmla="*/ 164762 h 331788"/>
                <a:gd name="connsiteX44" fmla="*/ 33273 w 210842"/>
                <a:gd name="connsiteY44" fmla="*/ 149225 h 331788"/>
                <a:gd name="connsiteX45" fmla="*/ 114647 w 210842"/>
                <a:gd name="connsiteY45" fmla="*/ 74613 h 331788"/>
                <a:gd name="connsiteX46" fmla="*/ 131479 w 210842"/>
                <a:gd name="connsiteY46" fmla="*/ 78477 h 331788"/>
                <a:gd name="connsiteX47" fmla="*/ 139247 w 210842"/>
                <a:gd name="connsiteY47" fmla="*/ 81053 h 331788"/>
                <a:gd name="connsiteX48" fmla="*/ 149606 w 210842"/>
                <a:gd name="connsiteY48" fmla="*/ 87493 h 331788"/>
                <a:gd name="connsiteX49" fmla="*/ 172426 w 210842"/>
                <a:gd name="connsiteY49" fmla="*/ 120336 h 331788"/>
                <a:gd name="connsiteX50" fmla="*/ 176997 w 210842"/>
                <a:gd name="connsiteY50" fmla="*/ 149225 h 331788"/>
                <a:gd name="connsiteX51" fmla="*/ 152712 w 210842"/>
                <a:gd name="connsiteY51" fmla="*/ 149225 h 331788"/>
                <a:gd name="connsiteX52" fmla="*/ 151224 w 210842"/>
                <a:gd name="connsiteY52" fmla="*/ 138367 h 331788"/>
                <a:gd name="connsiteX53" fmla="*/ 140542 w 210842"/>
                <a:gd name="connsiteY53" fmla="*/ 114540 h 331788"/>
                <a:gd name="connsiteX54" fmla="*/ 142606 w 210842"/>
                <a:gd name="connsiteY54" fmla="*/ 136154 h 331788"/>
                <a:gd name="connsiteX55" fmla="*/ 143531 w 210842"/>
                <a:gd name="connsiteY55" fmla="*/ 149225 h 331788"/>
                <a:gd name="connsiteX56" fmla="*/ 142955 w 210842"/>
                <a:gd name="connsiteY56" fmla="*/ 149225 h 331788"/>
                <a:gd name="connsiteX57" fmla="*/ 121742 w 210842"/>
                <a:gd name="connsiteY57" fmla="*/ 149225 h 331788"/>
                <a:gd name="connsiteX58" fmla="*/ 119886 w 210842"/>
                <a:gd name="connsiteY58" fmla="*/ 129714 h 331788"/>
                <a:gd name="connsiteX59" fmla="*/ 114647 w 210842"/>
                <a:gd name="connsiteY59" fmla="*/ 74613 h 331788"/>
                <a:gd name="connsiteX60" fmla="*/ 106878 w 210842"/>
                <a:gd name="connsiteY60" fmla="*/ 74613 h 331788"/>
                <a:gd name="connsiteX61" fmla="*/ 101962 w 210842"/>
                <a:gd name="connsiteY61" fmla="*/ 114822 h 331788"/>
                <a:gd name="connsiteX62" fmla="*/ 97756 w 210842"/>
                <a:gd name="connsiteY62" fmla="*/ 149225 h 331788"/>
                <a:gd name="connsiteX63" fmla="*/ 93839 w 210842"/>
                <a:gd name="connsiteY63" fmla="*/ 149225 h 331788"/>
                <a:gd name="connsiteX64" fmla="*/ 80095 w 210842"/>
                <a:gd name="connsiteY64" fmla="*/ 149225 h 331788"/>
                <a:gd name="connsiteX65" fmla="*/ 77777 w 210842"/>
                <a:gd name="connsiteY65" fmla="*/ 149225 h 331788"/>
                <a:gd name="connsiteX66" fmla="*/ 79688 w 210842"/>
                <a:gd name="connsiteY66" fmla="*/ 114540 h 331788"/>
                <a:gd name="connsiteX67" fmla="*/ 75804 w 210842"/>
                <a:gd name="connsiteY67" fmla="*/ 118404 h 331788"/>
                <a:gd name="connsiteX68" fmla="*/ 73214 w 210842"/>
                <a:gd name="connsiteY68" fmla="*/ 123556 h 331788"/>
                <a:gd name="connsiteX69" fmla="*/ 43434 w 210842"/>
                <a:gd name="connsiteY69" fmla="*/ 142875 h 331788"/>
                <a:gd name="connsiteX70" fmla="*/ 39550 w 210842"/>
                <a:gd name="connsiteY70" fmla="*/ 142875 h 331788"/>
                <a:gd name="connsiteX71" fmla="*/ 4591 w 210842"/>
                <a:gd name="connsiteY71" fmla="*/ 123556 h 331788"/>
                <a:gd name="connsiteX72" fmla="*/ 3296 w 210842"/>
                <a:gd name="connsiteY72" fmla="*/ 106812 h 331788"/>
                <a:gd name="connsiteX73" fmla="*/ 21423 w 210842"/>
                <a:gd name="connsiteY73" fmla="*/ 105524 h 331788"/>
                <a:gd name="connsiteX74" fmla="*/ 43434 w 210842"/>
                <a:gd name="connsiteY74" fmla="*/ 118404 h 331788"/>
                <a:gd name="connsiteX75" fmla="*/ 52498 w 210842"/>
                <a:gd name="connsiteY75" fmla="*/ 109388 h 331788"/>
                <a:gd name="connsiteX76" fmla="*/ 55087 w 210842"/>
                <a:gd name="connsiteY76" fmla="*/ 104236 h 331788"/>
                <a:gd name="connsiteX77" fmla="*/ 78393 w 210842"/>
                <a:gd name="connsiteY77" fmla="*/ 81053 h 331788"/>
                <a:gd name="connsiteX78" fmla="*/ 95225 w 210842"/>
                <a:gd name="connsiteY78" fmla="*/ 75901 h 331788"/>
                <a:gd name="connsiteX79" fmla="*/ 106878 w 210842"/>
                <a:gd name="connsiteY79" fmla="*/ 74613 h 331788"/>
                <a:gd name="connsiteX80" fmla="*/ 110036 w 210842"/>
                <a:gd name="connsiteY80" fmla="*/ 0 h 331788"/>
                <a:gd name="connsiteX81" fmla="*/ 145755 w 210842"/>
                <a:gd name="connsiteY81" fmla="*/ 34925 h 331788"/>
                <a:gd name="connsiteX82" fmla="*/ 110036 w 210842"/>
                <a:gd name="connsiteY82" fmla="*/ 69850 h 331788"/>
                <a:gd name="connsiteX83" fmla="*/ 74317 w 210842"/>
                <a:gd name="connsiteY83" fmla="*/ 34925 h 331788"/>
                <a:gd name="connsiteX84" fmla="*/ 110036 w 210842"/>
                <a:gd name="connsiteY84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10842" h="331788">
                  <a:moveTo>
                    <a:pt x="175847" y="180300"/>
                  </a:moveTo>
                  <a:lnTo>
                    <a:pt x="177686" y="180300"/>
                  </a:lnTo>
                  <a:lnTo>
                    <a:pt x="177281" y="181354"/>
                  </a:lnTo>
                  <a:lnTo>
                    <a:pt x="175847" y="182053"/>
                  </a:lnTo>
                  <a:close/>
                  <a:moveTo>
                    <a:pt x="176997" y="149225"/>
                  </a:moveTo>
                  <a:lnTo>
                    <a:pt x="181031" y="149225"/>
                  </a:lnTo>
                  <a:cubicBezTo>
                    <a:pt x="193992" y="149225"/>
                    <a:pt x="203065" y="155699"/>
                    <a:pt x="203065" y="164762"/>
                  </a:cubicBezTo>
                  <a:cubicBezTo>
                    <a:pt x="203065" y="173826"/>
                    <a:pt x="193992" y="180300"/>
                    <a:pt x="181031" y="180300"/>
                  </a:cubicBezTo>
                  <a:cubicBezTo>
                    <a:pt x="181031" y="180300"/>
                    <a:pt x="181031" y="180300"/>
                    <a:pt x="180383" y="180300"/>
                  </a:cubicBezTo>
                  <a:lnTo>
                    <a:pt x="177686" y="180300"/>
                  </a:lnTo>
                  <a:lnTo>
                    <a:pt x="180680" y="172499"/>
                  </a:lnTo>
                  <a:close/>
                  <a:moveTo>
                    <a:pt x="97756" y="149225"/>
                  </a:moveTo>
                  <a:lnTo>
                    <a:pt x="114341" y="149225"/>
                  </a:lnTo>
                  <a:lnTo>
                    <a:pt x="121742" y="149225"/>
                  </a:lnTo>
                  <a:lnTo>
                    <a:pt x="122577" y="158009"/>
                  </a:lnTo>
                  <a:cubicBezTo>
                    <a:pt x="123710" y="169923"/>
                    <a:pt x="123710" y="169923"/>
                    <a:pt x="123710" y="169923"/>
                  </a:cubicBezTo>
                  <a:cubicBezTo>
                    <a:pt x="110762" y="185379"/>
                    <a:pt x="110762" y="185379"/>
                    <a:pt x="110762" y="185379"/>
                  </a:cubicBezTo>
                  <a:cubicBezTo>
                    <a:pt x="95225" y="169923"/>
                    <a:pt x="95225" y="169923"/>
                    <a:pt x="95225" y="169923"/>
                  </a:cubicBezTo>
                  <a:close/>
                  <a:moveTo>
                    <a:pt x="33273" y="149225"/>
                  </a:moveTo>
                  <a:cubicBezTo>
                    <a:pt x="33273" y="149225"/>
                    <a:pt x="33273" y="149225"/>
                    <a:pt x="65676" y="149225"/>
                  </a:cubicBezTo>
                  <a:cubicBezTo>
                    <a:pt x="65676" y="149225"/>
                    <a:pt x="65676" y="149225"/>
                    <a:pt x="67478" y="149225"/>
                  </a:cubicBezTo>
                  <a:lnTo>
                    <a:pt x="77777" y="149225"/>
                  </a:lnTo>
                  <a:lnTo>
                    <a:pt x="77746" y="149798"/>
                  </a:lnTo>
                  <a:cubicBezTo>
                    <a:pt x="77098" y="164449"/>
                    <a:pt x="76451" y="180871"/>
                    <a:pt x="75804" y="195682"/>
                  </a:cubicBezTo>
                  <a:cubicBezTo>
                    <a:pt x="75804" y="204698"/>
                    <a:pt x="82277" y="209850"/>
                    <a:pt x="91341" y="209850"/>
                  </a:cubicBezTo>
                  <a:cubicBezTo>
                    <a:pt x="97815" y="211138"/>
                    <a:pt x="105583" y="205986"/>
                    <a:pt x="110762" y="205986"/>
                  </a:cubicBezTo>
                  <a:cubicBezTo>
                    <a:pt x="118531" y="205986"/>
                    <a:pt x="127594" y="209850"/>
                    <a:pt x="132774" y="208562"/>
                  </a:cubicBezTo>
                  <a:cubicBezTo>
                    <a:pt x="140542" y="208562"/>
                    <a:pt x="144426" y="203410"/>
                    <a:pt x="144426" y="199546"/>
                  </a:cubicBezTo>
                  <a:cubicBezTo>
                    <a:pt x="145721" y="194395"/>
                    <a:pt x="145398" y="178939"/>
                    <a:pt x="144426" y="161873"/>
                  </a:cubicBezTo>
                  <a:lnTo>
                    <a:pt x="143531" y="149225"/>
                  </a:lnTo>
                  <a:lnTo>
                    <a:pt x="152712" y="149225"/>
                  </a:lnTo>
                  <a:lnTo>
                    <a:pt x="156079" y="173787"/>
                  </a:lnTo>
                  <a:cubicBezTo>
                    <a:pt x="156079" y="180227"/>
                    <a:pt x="161259" y="185379"/>
                    <a:pt x="167732" y="185379"/>
                  </a:cubicBezTo>
                  <a:cubicBezTo>
                    <a:pt x="169027" y="185379"/>
                    <a:pt x="169027" y="185379"/>
                    <a:pt x="169027" y="185379"/>
                  </a:cubicBezTo>
                  <a:lnTo>
                    <a:pt x="175847" y="182053"/>
                  </a:lnTo>
                  <a:lnTo>
                    <a:pt x="175847" y="296829"/>
                  </a:lnTo>
                  <a:cubicBezTo>
                    <a:pt x="175847" y="296829"/>
                    <a:pt x="175847" y="296829"/>
                    <a:pt x="210842" y="296829"/>
                  </a:cubicBezTo>
                  <a:cubicBezTo>
                    <a:pt x="210842" y="296829"/>
                    <a:pt x="210842" y="296829"/>
                    <a:pt x="210842" y="331788"/>
                  </a:cubicBezTo>
                  <a:cubicBezTo>
                    <a:pt x="210842" y="331788"/>
                    <a:pt x="210842" y="331788"/>
                    <a:pt x="6054" y="331788"/>
                  </a:cubicBezTo>
                  <a:cubicBezTo>
                    <a:pt x="6054" y="331788"/>
                    <a:pt x="6054" y="331788"/>
                    <a:pt x="6054" y="296829"/>
                  </a:cubicBezTo>
                  <a:cubicBezTo>
                    <a:pt x="6054" y="296829"/>
                    <a:pt x="6054" y="296829"/>
                    <a:pt x="44938" y="296829"/>
                  </a:cubicBezTo>
                  <a:cubicBezTo>
                    <a:pt x="44938" y="296829"/>
                    <a:pt x="44938" y="296829"/>
                    <a:pt x="44938" y="180300"/>
                  </a:cubicBezTo>
                  <a:cubicBezTo>
                    <a:pt x="44938" y="180300"/>
                    <a:pt x="44938" y="180300"/>
                    <a:pt x="33273" y="180300"/>
                  </a:cubicBezTo>
                  <a:cubicBezTo>
                    <a:pt x="21608" y="180300"/>
                    <a:pt x="12535" y="173826"/>
                    <a:pt x="12535" y="164762"/>
                  </a:cubicBezTo>
                  <a:cubicBezTo>
                    <a:pt x="12535" y="155699"/>
                    <a:pt x="21608" y="149225"/>
                    <a:pt x="33273" y="149225"/>
                  </a:cubicBezTo>
                  <a:close/>
                  <a:moveTo>
                    <a:pt x="114647" y="74613"/>
                  </a:moveTo>
                  <a:cubicBezTo>
                    <a:pt x="121121" y="75901"/>
                    <a:pt x="126300" y="75901"/>
                    <a:pt x="131479" y="78477"/>
                  </a:cubicBezTo>
                  <a:cubicBezTo>
                    <a:pt x="134068" y="78477"/>
                    <a:pt x="136658" y="79765"/>
                    <a:pt x="139247" y="81053"/>
                  </a:cubicBezTo>
                  <a:cubicBezTo>
                    <a:pt x="143132" y="82341"/>
                    <a:pt x="145721" y="84917"/>
                    <a:pt x="149606" y="87493"/>
                  </a:cubicBezTo>
                  <a:cubicBezTo>
                    <a:pt x="159316" y="95221"/>
                    <a:pt x="167085" y="106168"/>
                    <a:pt x="172426" y="120336"/>
                  </a:cubicBezTo>
                  <a:lnTo>
                    <a:pt x="176997" y="149225"/>
                  </a:lnTo>
                  <a:lnTo>
                    <a:pt x="152712" y="149225"/>
                  </a:lnTo>
                  <a:lnTo>
                    <a:pt x="151224" y="138367"/>
                  </a:lnTo>
                  <a:cubicBezTo>
                    <a:pt x="148635" y="128386"/>
                    <a:pt x="145074" y="120336"/>
                    <a:pt x="140542" y="114540"/>
                  </a:cubicBezTo>
                  <a:cubicBezTo>
                    <a:pt x="141190" y="120336"/>
                    <a:pt x="141918" y="127903"/>
                    <a:pt x="142606" y="136154"/>
                  </a:cubicBezTo>
                  <a:lnTo>
                    <a:pt x="143531" y="149225"/>
                  </a:lnTo>
                  <a:lnTo>
                    <a:pt x="142955" y="149225"/>
                  </a:lnTo>
                  <a:lnTo>
                    <a:pt x="121742" y="149225"/>
                  </a:lnTo>
                  <a:lnTo>
                    <a:pt x="119886" y="129714"/>
                  </a:lnTo>
                  <a:cubicBezTo>
                    <a:pt x="118612" y="116311"/>
                    <a:pt x="116913" y="98440"/>
                    <a:pt x="114647" y="74613"/>
                  </a:cubicBezTo>
                  <a:close/>
                  <a:moveTo>
                    <a:pt x="106878" y="74613"/>
                  </a:moveTo>
                  <a:cubicBezTo>
                    <a:pt x="106878" y="74613"/>
                    <a:pt x="106878" y="74613"/>
                    <a:pt x="101962" y="114822"/>
                  </a:cubicBezTo>
                  <a:lnTo>
                    <a:pt x="97756" y="149225"/>
                  </a:lnTo>
                  <a:lnTo>
                    <a:pt x="93839" y="149225"/>
                  </a:lnTo>
                  <a:cubicBezTo>
                    <a:pt x="88206" y="149225"/>
                    <a:pt x="83700" y="149225"/>
                    <a:pt x="80095" y="149225"/>
                  </a:cubicBezTo>
                  <a:lnTo>
                    <a:pt x="77777" y="149225"/>
                  </a:lnTo>
                  <a:lnTo>
                    <a:pt x="79688" y="114540"/>
                  </a:lnTo>
                  <a:cubicBezTo>
                    <a:pt x="78393" y="115828"/>
                    <a:pt x="77098" y="117116"/>
                    <a:pt x="75804" y="118404"/>
                  </a:cubicBezTo>
                  <a:cubicBezTo>
                    <a:pt x="74509" y="120980"/>
                    <a:pt x="74509" y="122268"/>
                    <a:pt x="73214" y="123556"/>
                  </a:cubicBezTo>
                  <a:cubicBezTo>
                    <a:pt x="66740" y="131284"/>
                    <a:pt x="58971" y="142875"/>
                    <a:pt x="43434" y="142875"/>
                  </a:cubicBezTo>
                  <a:cubicBezTo>
                    <a:pt x="42139" y="142875"/>
                    <a:pt x="40845" y="142875"/>
                    <a:pt x="39550" y="142875"/>
                  </a:cubicBezTo>
                  <a:cubicBezTo>
                    <a:pt x="24013" y="140299"/>
                    <a:pt x="5886" y="126132"/>
                    <a:pt x="4591" y="123556"/>
                  </a:cubicBezTo>
                  <a:cubicBezTo>
                    <a:pt x="-588" y="119692"/>
                    <a:pt x="-1883" y="111964"/>
                    <a:pt x="3296" y="106812"/>
                  </a:cubicBezTo>
                  <a:cubicBezTo>
                    <a:pt x="7181" y="101660"/>
                    <a:pt x="14949" y="100372"/>
                    <a:pt x="21423" y="105524"/>
                  </a:cubicBezTo>
                  <a:cubicBezTo>
                    <a:pt x="27897" y="111964"/>
                    <a:pt x="38255" y="117116"/>
                    <a:pt x="43434" y="118404"/>
                  </a:cubicBezTo>
                  <a:cubicBezTo>
                    <a:pt x="44729" y="118404"/>
                    <a:pt x="48613" y="114540"/>
                    <a:pt x="52498" y="109388"/>
                  </a:cubicBezTo>
                  <a:cubicBezTo>
                    <a:pt x="53792" y="108100"/>
                    <a:pt x="53792" y="105524"/>
                    <a:pt x="55087" y="104236"/>
                  </a:cubicBezTo>
                  <a:cubicBezTo>
                    <a:pt x="60266" y="96508"/>
                    <a:pt x="68035" y="87493"/>
                    <a:pt x="78393" y="81053"/>
                  </a:cubicBezTo>
                  <a:cubicBezTo>
                    <a:pt x="84867" y="78477"/>
                    <a:pt x="90046" y="77189"/>
                    <a:pt x="95225" y="75901"/>
                  </a:cubicBezTo>
                  <a:cubicBezTo>
                    <a:pt x="99109" y="75901"/>
                    <a:pt x="102994" y="74613"/>
                    <a:pt x="106878" y="74613"/>
                  </a:cubicBezTo>
                  <a:close/>
                  <a:moveTo>
                    <a:pt x="110036" y="0"/>
                  </a:moveTo>
                  <a:cubicBezTo>
                    <a:pt x="129763" y="0"/>
                    <a:pt x="145755" y="15636"/>
                    <a:pt x="145755" y="34925"/>
                  </a:cubicBezTo>
                  <a:cubicBezTo>
                    <a:pt x="145755" y="54214"/>
                    <a:pt x="129763" y="69850"/>
                    <a:pt x="110036" y="69850"/>
                  </a:cubicBezTo>
                  <a:cubicBezTo>
                    <a:pt x="90309" y="69850"/>
                    <a:pt x="74317" y="54214"/>
                    <a:pt x="74317" y="34925"/>
                  </a:cubicBezTo>
                  <a:cubicBezTo>
                    <a:pt x="74317" y="15636"/>
                    <a:pt x="90309" y="0"/>
                    <a:pt x="1100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865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643858" y="1348168"/>
            <a:ext cx="2570495" cy="3559336"/>
            <a:chOff x="3482893" y="1011125"/>
            <a:chExt cx="1927871" cy="2669502"/>
          </a:xfrm>
        </p:grpSpPr>
        <p:grpSp>
          <p:nvGrpSpPr>
            <p:cNvPr id="4" name="Group 19"/>
            <p:cNvGrpSpPr/>
            <p:nvPr/>
          </p:nvGrpSpPr>
          <p:grpSpPr>
            <a:xfrm>
              <a:off x="3482893" y="1011125"/>
              <a:ext cx="1927871" cy="2047577"/>
              <a:chOff x="4810752" y="1318929"/>
              <a:chExt cx="2570495" cy="2730103"/>
            </a:xfrm>
          </p:grpSpPr>
          <p:sp>
            <p:nvSpPr>
              <p:cNvPr id="27" name="Isosceles Triangle 8"/>
              <p:cNvSpPr/>
              <p:nvPr/>
            </p:nvSpPr>
            <p:spPr>
              <a:xfrm rot="17590688">
                <a:off x="5320776" y="2463096"/>
                <a:ext cx="747792" cy="1767840"/>
              </a:xfrm>
              <a:prstGeom prst="triangle">
                <a:avLst>
                  <a:gd name="adj" fmla="val 19748"/>
                </a:avLst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8" name="Isosceles Triangle 1"/>
              <p:cNvSpPr/>
              <p:nvPr/>
            </p:nvSpPr>
            <p:spPr>
              <a:xfrm flipV="1">
                <a:off x="5342897" y="1677307"/>
                <a:ext cx="2038350" cy="2371725"/>
              </a:xfrm>
              <a:prstGeom prst="triangle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9" name="Oval 2"/>
              <p:cNvSpPr/>
              <p:nvPr/>
            </p:nvSpPr>
            <p:spPr>
              <a:xfrm>
                <a:off x="5342897" y="1318929"/>
                <a:ext cx="2038350" cy="71675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86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0" name="Rectangle 25"/>
            <p:cNvSpPr/>
            <p:nvPr/>
          </p:nvSpPr>
          <p:spPr>
            <a:xfrm>
              <a:off x="3895032" y="3436569"/>
              <a:ext cx="1515732" cy="244058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algn="ctr" defTabSz="1219200">
                <a:spcBef>
                  <a:spcPct val="0"/>
                </a:spcBef>
                <a:defRPr/>
              </a:pPr>
              <a:r>
                <a:rPr lang="zh-CN" altLang="en-US" sz="1865" b="1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低段口算能力</a:t>
              </a:r>
            </a:p>
          </p:txBody>
        </p:sp>
        <p:sp>
          <p:nvSpPr>
            <p:cNvPr id="14" name="Freeform: Shape 38"/>
            <p:cNvSpPr/>
            <p:nvPr/>
          </p:nvSpPr>
          <p:spPr bwMode="auto">
            <a:xfrm>
              <a:off x="4448136" y="1731591"/>
              <a:ext cx="343333" cy="438120"/>
            </a:xfrm>
            <a:custGeom>
              <a:avLst/>
              <a:gdLst>
                <a:gd name="connsiteX0" fmla="*/ 43815 w 258763"/>
                <a:gd name="connsiteY0" fmla="*/ 130175 h 330201"/>
                <a:gd name="connsiteX1" fmla="*/ 28575 w 258763"/>
                <a:gd name="connsiteY1" fmla="*/ 147060 h 330201"/>
                <a:gd name="connsiteX2" fmla="*/ 28575 w 258763"/>
                <a:gd name="connsiteY2" fmla="*/ 227590 h 330201"/>
                <a:gd name="connsiteX3" fmla="*/ 43815 w 258763"/>
                <a:gd name="connsiteY3" fmla="*/ 244475 h 330201"/>
                <a:gd name="connsiteX4" fmla="*/ 60325 w 258763"/>
                <a:gd name="connsiteY4" fmla="*/ 227590 h 330201"/>
                <a:gd name="connsiteX5" fmla="*/ 60325 w 258763"/>
                <a:gd name="connsiteY5" fmla="*/ 147060 h 330201"/>
                <a:gd name="connsiteX6" fmla="*/ 43815 w 258763"/>
                <a:gd name="connsiteY6" fmla="*/ 130175 h 330201"/>
                <a:gd name="connsiteX7" fmla="*/ 221457 w 258763"/>
                <a:gd name="connsiteY7" fmla="*/ 98425 h 330201"/>
                <a:gd name="connsiteX8" fmla="*/ 211138 w 258763"/>
                <a:gd name="connsiteY8" fmla="*/ 110021 h 330201"/>
                <a:gd name="connsiteX9" fmla="*/ 211138 w 258763"/>
                <a:gd name="connsiteY9" fmla="*/ 265918 h 330201"/>
                <a:gd name="connsiteX10" fmla="*/ 221457 w 258763"/>
                <a:gd name="connsiteY10" fmla="*/ 276225 h 330201"/>
                <a:gd name="connsiteX11" fmla="*/ 231776 w 258763"/>
                <a:gd name="connsiteY11" fmla="*/ 265918 h 330201"/>
                <a:gd name="connsiteX12" fmla="*/ 231776 w 258763"/>
                <a:gd name="connsiteY12" fmla="*/ 110021 h 330201"/>
                <a:gd name="connsiteX13" fmla="*/ 221457 w 258763"/>
                <a:gd name="connsiteY13" fmla="*/ 98425 h 330201"/>
                <a:gd name="connsiteX14" fmla="*/ 80216 w 258763"/>
                <a:gd name="connsiteY14" fmla="*/ 71438 h 330201"/>
                <a:gd name="connsiteX15" fmla="*/ 236768 w 258763"/>
                <a:gd name="connsiteY15" fmla="*/ 71438 h 330201"/>
                <a:gd name="connsiteX16" fmla="*/ 258763 w 258763"/>
                <a:gd name="connsiteY16" fmla="*/ 93324 h 330201"/>
                <a:gd name="connsiteX17" fmla="*/ 258763 w 258763"/>
                <a:gd name="connsiteY17" fmla="*/ 274844 h 330201"/>
                <a:gd name="connsiteX18" fmla="*/ 204423 w 258763"/>
                <a:gd name="connsiteY18" fmla="*/ 330201 h 330201"/>
                <a:gd name="connsiteX19" fmla="*/ 113856 w 258763"/>
                <a:gd name="connsiteY19" fmla="*/ 330201 h 330201"/>
                <a:gd name="connsiteX20" fmla="*/ 59515 w 258763"/>
                <a:gd name="connsiteY20" fmla="*/ 274844 h 330201"/>
                <a:gd name="connsiteX21" fmla="*/ 59515 w 258763"/>
                <a:gd name="connsiteY21" fmla="*/ 267120 h 330201"/>
                <a:gd name="connsiteX22" fmla="*/ 42696 w 258763"/>
                <a:gd name="connsiteY22" fmla="*/ 270982 h 330201"/>
                <a:gd name="connsiteX23" fmla="*/ 0 w 258763"/>
                <a:gd name="connsiteY23" fmla="*/ 227211 h 330201"/>
                <a:gd name="connsiteX24" fmla="*/ 0 w 258763"/>
                <a:gd name="connsiteY24" fmla="*/ 147394 h 330201"/>
                <a:gd name="connsiteX25" fmla="*/ 42696 w 258763"/>
                <a:gd name="connsiteY25" fmla="*/ 103623 h 330201"/>
                <a:gd name="connsiteX26" fmla="*/ 59515 w 258763"/>
                <a:gd name="connsiteY26" fmla="*/ 107485 h 330201"/>
                <a:gd name="connsiteX27" fmla="*/ 59515 w 258763"/>
                <a:gd name="connsiteY27" fmla="*/ 93324 h 330201"/>
                <a:gd name="connsiteX28" fmla="*/ 80216 w 258763"/>
                <a:gd name="connsiteY28" fmla="*/ 71438 h 330201"/>
                <a:gd name="connsiteX29" fmla="*/ 107950 w 258763"/>
                <a:gd name="connsiteY29" fmla="*/ 0 h 330201"/>
                <a:gd name="connsiteX30" fmla="*/ 109247 w 258763"/>
                <a:gd name="connsiteY30" fmla="*/ 1290 h 330201"/>
                <a:gd name="connsiteX31" fmla="*/ 113139 w 258763"/>
                <a:gd name="connsiteY31" fmla="*/ 2580 h 330201"/>
                <a:gd name="connsiteX32" fmla="*/ 119624 w 258763"/>
                <a:gd name="connsiteY32" fmla="*/ 5160 h 330201"/>
                <a:gd name="connsiteX33" fmla="*/ 126110 w 258763"/>
                <a:gd name="connsiteY33" fmla="*/ 7739 h 330201"/>
                <a:gd name="connsiteX34" fmla="*/ 144269 w 258763"/>
                <a:gd name="connsiteY34" fmla="*/ 12899 h 330201"/>
                <a:gd name="connsiteX35" fmla="*/ 145566 w 258763"/>
                <a:gd name="connsiteY35" fmla="*/ 12899 h 330201"/>
                <a:gd name="connsiteX36" fmla="*/ 146863 w 258763"/>
                <a:gd name="connsiteY36" fmla="*/ 14189 h 330201"/>
                <a:gd name="connsiteX37" fmla="*/ 148161 w 258763"/>
                <a:gd name="connsiteY37" fmla="*/ 14189 h 330201"/>
                <a:gd name="connsiteX38" fmla="*/ 149458 w 258763"/>
                <a:gd name="connsiteY38" fmla="*/ 14189 h 330201"/>
                <a:gd name="connsiteX39" fmla="*/ 152052 w 258763"/>
                <a:gd name="connsiteY39" fmla="*/ 14189 h 330201"/>
                <a:gd name="connsiteX40" fmla="*/ 154646 w 258763"/>
                <a:gd name="connsiteY40" fmla="*/ 15478 h 330201"/>
                <a:gd name="connsiteX41" fmla="*/ 155943 w 258763"/>
                <a:gd name="connsiteY41" fmla="*/ 15478 h 330201"/>
                <a:gd name="connsiteX42" fmla="*/ 157240 w 258763"/>
                <a:gd name="connsiteY42" fmla="*/ 15478 h 330201"/>
                <a:gd name="connsiteX43" fmla="*/ 158537 w 258763"/>
                <a:gd name="connsiteY43" fmla="*/ 16768 h 330201"/>
                <a:gd name="connsiteX44" fmla="*/ 159835 w 258763"/>
                <a:gd name="connsiteY44" fmla="*/ 16768 h 330201"/>
                <a:gd name="connsiteX45" fmla="*/ 162429 w 258763"/>
                <a:gd name="connsiteY45" fmla="*/ 16768 h 330201"/>
                <a:gd name="connsiteX46" fmla="*/ 165023 w 258763"/>
                <a:gd name="connsiteY46" fmla="*/ 18058 h 330201"/>
                <a:gd name="connsiteX47" fmla="*/ 166320 w 258763"/>
                <a:gd name="connsiteY47" fmla="*/ 18058 h 330201"/>
                <a:gd name="connsiteX48" fmla="*/ 167617 w 258763"/>
                <a:gd name="connsiteY48" fmla="*/ 18058 h 330201"/>
                <a:gd name="connsiteX49" fmla="*/ 168914 w 258763"/>
                <a:gd name="connsiteY49" fmla="*/ 18058 h 330201"/>
                <a:gd name="connsiteX50" fmla="*/ 170211 w 258763"/>
                <a:gd name="connsiteY50" fmla="*/ 18058 h 330201"/>
                <a:gd name="connsiteX51" fmla="*/ 176697 w 258763"/>
                <a:gd name="connsiteY51" fmla="*/ 20638 h 330201"/>
                <a:gd name="connsiteX52" fmla="*/ 188371 w 258763"/>
                <a:gd name="connsiteY52" fmla="*/ 24507 h 330201"/>
                <a:gd name="connsiteX53" fmla="*/ 193559 w 258763"/>
                <a:gd name="connsiteY53" fmla="*/ 27087 h 330201"/>
                <a:gd name="connsiteX54" fmla="*/ 194856 w 258763"/>
                <a:gd name="connsiteY54" fmla="*/ 28377 h 330201"/>
                <a:gd name="connsiteX55" fmla="*/ 196154 w 258763"/>
                <a:gd name="connsiteY55" fmla="*/ 29667 h 330201"/>
                <a:gd name="connsiteX56" fmla="*/ 197451 w 258763"/>
                <a:gd name="connsiteY56" fmla="*/ 29667 h 330201"/>
                <a:gd name="connsiteX57" fmla="*/ 198748 w 258763"/>
                <a:gd name="connsiteY57" fmla="*/ 30957 h 330201"/>
                <a:gd name="connsiteX58" fmla="*/ 207828 w 258763"/>
                <a:gd name="connsiteY58" fmla="*/ 38696 h 330201"/>
                <a:gd name="connsiteX59" fmla="*/ 213016 w 258763"/>
                <a:gd name="connsiteY59" fmla="*/ 47725 h 330201"/>
                <a:gd name="connsiteX60" fmla="*/ 214313 w 258763"/>
                <a:gd name="connsiteY60" fmla="*/ 55464 h 330201"/>
                <a:gd name="connsiteX61" fmla="*/ 214313 w 258763"/>
                <a:gd name="connsiteY61" fmla="*/ 58044 h 330201"/>
                <a:gd name="connsiteX62" fmla="*/ 213016 w 258763"/>
                <a:gd name="connsiteY62" fmla="*/ 59334 h 330201"/>
                <a:gd name="connsiteX63" fmla="*/ 213016 w 258763"/>
                <a:gd name="connsiteY63" fmla="*/ 60623 h 330201"/>
                <a:gd name="connsiteX64" fmla="*/ 213016 w 258763"/>
                <a:gd name="connsiteY64" fmla="*/ 61913 h 330201"/>
                <a:gd name="connsiteX65" fmla="*/ 211719 w 258763"/>
                <a:gd name="connsiteY65" fmla="*/ 60623 h 330201"/>
                <a:gd name="connsiteX66" fmla="*/ 210422 w 258763"/>
                <a:gd name="connsiteY66" fmla="*/ 59334 h 330201"/>
                <a:gd name="connsiteX67" fmla="*/ 209125 w 258763"/>
                <a:gd name="connsiteY67" fmla="*/ 58044 h 330201"/>
                <a:gd name="connsiteX68" fmla="*/ 203936 w 258763"/>
                <a:gd name="connsiteY68" fmla="*/ 54174 h 330201"/>
                <a:gd name="connsiteX69" fmla="*/ 197451 w 258763"/>
                <a:gd name="connsiteY69" fmla="*/ 51594 h 330201"/>
                <a:gd name="connsiteX70" fmla="*/ 189668 w 258763"/>
                <a:gd name="connsiteY70" fmla="*/ 50305 h 330201"/>
                <a:gd name="connsiteX71" fmla="*/ 187074 w 258763"/>
                <a:gd name="connsiteY71" fmla="*/ 50305 h 330201"/>
                <a:gd name="connsiteX72" fmla="*/ 184480 w 258763"/>
                <a:gd name="connsiteY72" fmla="*/ 49015 h 330201"/>
                <a:gd name="connsiteX73" fmla="*/ 180588 w 258763"/>
                <a:gd name="connsiteY73" fmla="*/ 47725 h 330201"/>
                <a:gd name="connsiteX74" fmla="*/ 170211 w 258763"/>
                <a:gd name="connsiteY74" fmla="*/ 46435 h 330201"/>
                <a:gd name="connsiteX75" fmla="*/ 165023 w 258763"/>
                <a:gd name="connsiteY75" fmla="*/ 45145 h 330201"/>
                <a:gd name="connsiteX76" fmla="*/ 163726 w 258763"/>
                <a:gd name="connsiteY76" fmla="*/ 45145 h 330201"/>
                <a:gd name="connsiteX77" fmla="*/ 162429 w 258763"/>
                <a:gd name="connsiteY77" fmla="*/ 45145 h 330201"/>
                <a:gd name="connsiteX78" fmla="*/ 159835 w 258763"/>
                <a:gd name="connsiteY78" fmla="*/ 43855 h 330201"/>
                <a:gd name="connsiteX79" fmla="*/ 158537 w 258763"/>
                <a:gd name="connsiteY79" fmla="*/ 43855 h 330201"/>
                <a:gd name="connsiteX80" fmla="*/ 155943 w 258763"/>
                <a:gd name="connsiteY80" fmla="*/ 42565 h 330201"/>
                <a:gd name="connsiteX81" fmla="*/ 152052 w 258763"/>
                <a:gd name="connsiteY81" fmla="*/ 42565 h 330201"/>
                <a:gd name="connsiteX82" fmla="*/ 149458 w 258763"/>
                <a:gd name="connsiteY82" fmla="*/ 41276 h 330201"/>
                <a:gd name="connsiteX83" fmla="*/ 146863 w 258763"/>
                <a:gd name="connsiteY83" fmla="*/ 39986 h 330201"/>
                <a:gd name="connsiteX84" fmla="*/ 135189 w 258763"/>
                <a:gd name="connsiteY84" fmla="*/ 34826 h 330201"/>
                <a:gd name="connsiteX85" fmla="*/ 124813 w 258763"/>
                <a:gd name="connsiteY85" fmla="*/ 27087 h 330201"/>
                <a:gd name="connsiteX86" fmla="*/ 117030 w 258763"/>
                <a:gd name="connsiteY86" fmla="*/ 19348 h 330201"/>
                <a:gd name="connsiteX87" fmla="*/ 111841 w 258763"/>
                <a:gd name="connsiteY87" fmla="*/ 12899 h 330201"/>
                <a:gd name="connsiteX88" fmla="*/ 109247 w 258763"/>
                <a:gd name="connsiteY88" fmla="*/ 6450 h 330201"/>
                <a:gd name="connsiteX89" fmla="*/ 107950 w 258763"/>
                <a:gd name="connsiteY89" fmla="*/ 1290 h 330201"/>
                <a:gd name="connsiteX90" fmla="*/ 107950 w 258763"/>
                <a:gd name="connsiteY90" fmla="*/ 0 h 330201"/>
                <a:gd name="connsiteX91" fmla="*/ 9525 w 258763"/>
                <a:gd name="connsiteY91" fmla="*/ 0 h 330201"/>
                <a:gd name="connsiteX92" fmla="*/ 10822 w 258763"/>
                <a:gd name="connsiteY92" fmla="*/ 1290 h 330201"/>
                <a:gd name="connsiteX93" fmla="*/ 14713 w 258763"/>
                <a:gd name="connsiteY93" fmla="*/ 2580 h 330201"/>
                <a:gd name="connsiteX94" fmla="*/ 19902 w 258763"/>
                <a:gd name="connsiteY94" fmla="*/ 5160 h 330201"/>
                <a:gd name="connsiteX95" fmla="*/ 27684 w 258763"/>
                <a:gd name="connsiteY95" fmla="*/ 7739 h 330201"/>
                <a:gd name="connsiteX96" fmla="*/ 45844 w 258763"/>
                <a:gd name="connsiteY96" fmla="*/ 12899 h 330201"/>
                <a:gd name="connsiteX97" fmla="*/ 47141 w 258763"/>
                <a:gd name="connsiteY97" fmla="*/ 12899 h 330201"/>
                <a:gd name="connsiteX98" fmla="*/ 48438 w 258763"/>
                <a:gd name="connsiteY98" fmla="*/ 12899 h 330201"/>
                <a:gd name="connsiteX99" fmla="*/ 48438 w 258763"/>
                <a:gd name="connsiteY99" fmla="*/ 14189 h 330201"/>
                <a:gd name="connsiteX100" fmla="*/ 49735 w 258763"/>
                <a:gd name="connsiteY100" fmla="*/ 14189 h 330201"/>
                <a:gd name="connsiteX101" fmla="*/ 52329 w 258763"/>
                <a:gd name="connsiteY101" fmla="*/ 14189 h 330201"/>
                <a:gd name="connsiteX102" fmla="*/ 54924 w 258763"/>
                <a:gd name="connsiteY102" fmla="*/ 15478 h 330201"/>
                <a:gd name="connsiteX103" fmla="*/ 56221 w 258763"/>
                <a:gd name="connsiteY103" fmla="*/ 15478 h 330201"/>
                <a:gd name="connsiteX104" fmla="*/ 57518 w 258763"/>
                <a:gd name="connsiteY104" fmla="*/ 15478 h 330201"/>
                <a:gd name="connsiteX105" fmla="*/ 58815 w 258763"/>
                <a:gd name="connsiteY105" fmla="*/ 15478 h 330201"/>
                <a:gd name="connsiteX106" fmla="*/ 60112 w 258763"/>
                <a:gd name="connsiteY106" fmla="*/ 16768 h 330201"/>
                <a:gd name="connsiteX107" fmla="*/ 62706 w 258763"/>
                <a:gd name="connsiteY107" fmla="*/ 16768 h 330201"/>
                <a:gd name="connsiteX108" fmla="*/ 65301 w 258763"/>
                <a:gd name="connsiteY108" fmla="*/ 18058 h 330201"/>
                <a:gd name="connsiteX109" fmla="*/ 66598 w 258763"/>
                <a:gd name="connsiteY109" fmla="*/ 18058 h 330201"/>
                <a:gd name="connsiteX110" fmla="*/ 69192 w 258763"/>
                <a:gd name="connsiteY110" fmla="*/ 18058 h 330201"/>
                <a:gd name="connsiteX111" fmla="*/ 70489 w 258763"/>
                <a:gd name="connsiteY111" fmla="*/ 18058 h 330201"/>
                <a:gd name="connsiteX112" fmla="*/ 71786 w 258763"/>
                <a:gd name="connsiteY112" fmla="*/ 18058 h 330201"/>
                <a:gd name="connsiteX113" fmla="*/ 76975 w 258763"/>
                <a:gd name="connsiteY113" fmla="*/ 20638 h 330201"/>
                <a:gd name="connsiteX114" fmla="*/ 89946 w 258763"/>
                <a:gd name="connsiteY114" fmla="*/ 24507 h 330201"/>
                <a:gd name="connsiteX115" fmla="*/ 95134 w 258763"/>
                <a:gd name="connsiteY115" fmla="*/ 27087 h 330201"/>
                <a:gd name="connsiteX116" fmla="*/ 96431 w 258763"/>
                <a:gd name="connsiteY116" fmla="*/ 28377 h 330201"/>
                <a:gd name="connsiteX117" fmla="*/ 97728 w 258763"/>
                <a:gd name="connsiteY117" fmla="*/ 28377 h 330201"/>
                <a:gd name="connsiteX118" fmla="*/ 99025 w 258763"/>
                <a:gd name="connsiteY118" fmla="*/ 29667 h 330201"/>
                <a:gd name="connsiteX119" fmla="*/ 100323 w 258763"/>
                <a:gd name="connsiteY119" fmla="*/ 30957 h 330201"/>
                <a:gd name="connsiteX120" fmla="*/ 108105 w 258763"/>
                <a:gd name="connsiteY120" fmla="*/ 38696 h 330201"/>
                <a:gd name="connsiteX121" fmla="*/ 113294 w 258763"/>
                <a:gd name="connsiteY121" fmla="*/ 47725 h 330201"/>
                <a:gd name="connsiteX122" fmla="*/ 114591 w 258763"/>
                <a:gd name="connsiteY122" fmla="*/ 55464 h 330201"/>
                <a:gd name="connsiteX123" fmla="*/ 114591 w 258763"/>
                <a:gd name="connsiteY123" fmla="*/ 58044 h 330201"/>
                <a:gd name="connsiteX124" fmla="*/ 114591 w 258763"/>
                <a:gd name="connsiteY124" fmla="*/ 59334 h 330201"/>
                <a:gd name="connsiteX125" fmla="*/ 114591 w 258763"/>
                <a:gd name="connsiteY125" fmla="*/ 60623 h 330201"/>
                <a:gd name="connsiteX126" fmla="*/ 113294 w 258763"/>
                <a:gd name="connsiteY126" fmla="*/ 61913 h 330201"/>
                <a:gd name="connsiteX127" fmla="*/ 111997 w 258763"/>
                <a:gd name="connsiteY127" fmla="*/ 60623 h 330201"/>
                <a:gd name="connsiteX128" fmla="*/ 111997 w 258763"/>
                <a:gd name="connsiteY128" fmla="*/ 59334 h 330201"/>
                <a:gd name="connsiteX129" fmla="*/ 110700 w 258763"/>
                <a:gd name="connsiteY129" fmla="*/ 58044 h 330201"/>
                <a:gd name="connsiteX130" fmla="*/ 109403 w 258763"/>
                <a:gd name="connsiteY130" fmla="*/ 58044 h 330201"/>
                <a:gd name="connsiteX131" fmla="*/ 104214 w 258763"/>
                <a:gd name="connsiteY131" fmla="*/ 54174 h 330201"/>
                <a:gd name="connsiteX132" fmla="*/ 97728 w 258763"/>
                <a:gd name="connsiteY132" fmla="*/ 51594 h 330201"/>
                <a:gd name="connsiteX133" fmla="*/ 89946 w 258763"/>
                <a:gd name="connsiteY133" fmla="*/ 50305 h 330201"/>
                <a:gd name="connsiteX134" fmla="*/ 88649 w 258763"/>
                <a:gd name="connsiteY134" fmla="*/ 50305 h 330201"/>
                <a:gd name="connsiteX135" fmla="*/ 86054 w 258763"/>
                <a:gd name="connsiteY135" fmla="*/ 49015 h 330201"/>
                <a:gd name="connsiteX136" fmla="*/ 80866 w 258763"/>
                <a:gd name="connsiteY136" fmla="*/ 47725 h 330201"/>
                <a:gd name="connsiteX137" fmla="*/ 71786 w 258763"/>
                <a:gd name="connsiteY137" fmla="*/ 46435 h 330201"/>
                <a:gd name="connsiteX138" fmla="*/ 66598 w 258763"/>
                <a:gd name="connsiteY138" fmla="*/ 45145 h 330201"/>
                <a:gd name="connsiteX139" fmla="*/ 65301 w 258763"/>
                <a:gd name="connsiteY139" fmla="*/ 45145 h 330201"/>
                <a:gd name="connsiteX140" fmla="*/ 64003 w 258763"/>
                <a:gd name="connsiteY140" fmla="*/ 45145 h 330201"/>
                <a:gd name="connsiteX141" fmla="*/ 62706 w 258763"/>
                <a:gd name="connsiteY141" fmla="*/ 45145 h 330201"/>
                <a:gd name="connsiteX142" fmla="*/ 61409 w 258763"/>
                <a:gd name="connsiteY142" fmla="*/ 43855 h 330201"/>
                <a:gd name="connsiteX143" fmla="*/ 60112 w 258763"/>
                <a:gd name="connsiteY143" fmla="*/ 43855 h 330201"/>
                <a:gd name="connsiteX144" fmla="*/ 56221 w 258763"/>
                <a:gd name="connsiteY144" fmla="*/ 42565 h 330201"/>
                <a:gd name="connsiteX145" fmla="*/ 53627 w 258763"/>
                <a:gd name="connsiteY145" fmla="*/ 42565 h 330201"/>
                <a:gd name="connsiteX146" fmla="*/ 51032 w 258763"/>
                <a:gd name="connsiteY146" fmla="*/ 41276 h 330201"/>
                <a:gd name="connsiteX147" fmla="*/ 47141 w 258763"/>
                <a:gd name="connsiteY147" fmla="*/ 39986 h 330201"/>
                <a:gd name="connsiteX148" fmla="*/ 36764 w 258763"/>
                <a:gd name="connsiteY148" fmla="*/ 34826 h 330201"/>
                <a:gd name="connsiteX149" fmla="*/ 26387 w 258763"/>
                <a:gd name="connsiteY149" fmla="*/ 27087 h 330201"/>
                <a:gd name="connsiteX150" fmla="*/ 18605 w 258763"/>
                <a:gd name="connsiteY150" fmla="*/ 19348 h 330201"/>
                <a:gd name="connsiteX151" fmla="*/ 13416 w 258763"/>
                <a:gd name="connsiteY151" fmla="*/ 12899 h 330201"/>
                <a:gd name="connsiteX152" fmla="*/ 10822 w 258763"/>
                <a:gd name="connsiteY152" fmla="*/ 6450 h 330201"/>
                <a:gd name="connsiteX153" fmla="*/ 9525 w 258763"/>
                <a:gd name="connsiteY153" fmla="*/ 1290 h 330201"/>
                <a:gd name="connsiteX154" fmla="*/ 9525 w 258763"/>
                <a:gd name="connsiteY154" fmla="*/ 0 h 33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58763" h="330201">
                  <a:moveTo>
                    <a:pt x="43815" y="130175"/>
                  </a:moveTo>
                  <a:cubicBezTo>
                    <a:pt x="34925" y="130175"/>
                    <a:pt x="28575" y="137968"/>
                    <a:pt x="28575" y="147060"/>
                  </a:cubicBezTo>
                  <a:cubicBezTo>
                    <a:pt x="28575" y="147060"/>
                    <a:pt x="28575" y="147060"/>
                    <a:pt x="28575" y="227590"/>
                  </a:cubicBezTo>
                  <a:cubicBezTo>
                    <a:pt x="28575" y="236682"/>
                    <a:pt x="34925" y="244475"/>
                    <a:pt x="43815" y="244475"/>
                  </a:cubicBezTo>
                  <a:cubicBezTo>
                    <a:pt x="52705" y="244475"/>
                    <a:pt x="60325" y="236682"/>
                    <a:pt x="60325" y="227590"/>
                  </a:cubicBezTo>
                  <a:cubicBezTo>
                    <a:pt x="60325" y="227590"/>
                    <a:pt x="60325" y="227590"/>
                    <a:pt x="60325" y="147060"/>
                  </a:cubicBezTo>
                  <a:cubicBezTo>
                    <a:pt x="60325" y="137968"/>
                    <a:pt x="52705" y="130175"/>
                    <a:pt x="43815" y="130175"/>
                  </a:cubicBezTo>
                  <a:close/>
                  <a:moveTo>
                    <a:pt x="221457" y="98425"/>
                  </a:moveTo>
                  <a:cubicBezTo>
                    <a:pt x="215008" y="98425"/>
                    <a:pt x="211138" y="103579"/>
                    <a:pt x="211138" y="110021"/>
                  </a:cubicBezTo>
                  <a:lnTo>
                    <a:pt x="211138" y="265918"/>
                  </a:lnTo>
                  <a:cubicBezTo>
                    <a:pt x="211138" y="271072"/>
                    <a:pt x="215008" y="276225"/>
                    <a:pt x="221457" y="276225"/>
                  </a:cubicBezTo>
                  <a:cubicBezTo>
                    <a:pt x="227907" y="276225"/>
                    <a:pt x="231776" y="271072"/>
                    <a:pt x="231776" y="265918"/>
                  </a:cubicBezTo>
                  <a:cubicBezTo>
                    <a:pt x="231776" y="265918"/>
                    <a:pt x="231776" y="265918"/>
                    <a:pt x="231776" y="110021"/>
                  </a:cubicBezTo>
                  <a:cubicBezTo>
                    <a:pt x="231776" y="103579"/>
                    <a:pt x="227907" y="98425"/>
                    <a:pt x="221457" y="98425"/>
                  </a:cubicBezTo>
                  <a:close/>
                  <a:moveTo>
                    <a:pt x="80216" y="71438"/>
                  </a:moveTo>
                  <a:cubicBezTo>
                    <a:pt x="80216" y="71438"/>
                    <a:pt x="80216" y="71438"/>
                    <a:pt x="236768" y="71438"/>
                  </a:cubicBezTo>
                  <a:cubicBezTo>
                    <a:pt x="258763" y="71438"/>
                    <a:pt x="258763" y="71438"/>
                    <a:pt x="258763" y="93324"/>
                  </a:cubicBezTo>
                  <a:cubicBezTo>
                    <a:pt x="258763" y="93324"/>
                    <a:pt x="258763" y="93324"/>
                    <a:pt x="258763" y="274844"/>
                  </a:cubicBezTo>
                  <a:cubicBezTo>
                    <a:pt x="258763" y="330201"/>
                    <a:pt x="258763" y="330201"/>
                    <a:pt x="204423" y="330201"/>
                  </a:cubicBezTo>
                  <a:cubicBezTo>
                    <a:pt x="204423" y="330201"/>
                    <a:pt x="204423" y="330201"/>
                    <a:pt x="113856" y="330201"/>
                  </a:cubicBezTo>
                  <a:cubicBezTo>
                    <a:pt x="59515" y="330201"/>
                    <a:pt x="59515" y="330201"/>
                    <a:pt x="59515" y="274844"/>
                  </a:cubicBezTo>
                  <a:cubicBezTo>
                    <a:pt x="59515" y="274844"/>
                    <a:pt x="59515" y="274844"/>
                    <a:pt x="59515" y="267120"/>
                  </a:cubicBezTo>
                  <a:cubicBezTo>
                    <a:pt x="54340" y="269694"/>
                    <a:pt x="49165" y="270982"/>
                    <a:pt x="42696" y="270982"/>
                  </a:cubicBezTo>
                  <a:cubicBezTo>
                    <a:pt x="19407" y="270982"/>
                    <a:pt x="0" y="251671"/>
                    <a:pt x="0" y="227211"/>
                  </a:cubicBezTo>
                  <a:cubicBezTo>
                    <a:pt x="0" y="227211"/>
                    <a:pt x="0" y="227211"/>
                    <a:pt x="0" y="147394"/>
                  </a:cubicBezTo>
                  <a:cubicBezTo>
                    <a:pt x="0" y="122933"/>
                    <a:pt x="19407" y="103623"/>
                    <a:pt x="42696" y="103623"/>
                  </a:cubicBezTo>
                  <a:cubicBezTo>
                    <a:pt x="49165" y="103623"/>
                    <a:pt x="54340" y="104910"/>
                    <a:pt x="59515" y="107485"/>
                  </a:cubicBezTo>
                  <a:cubicBezTo>
                    <a:pt x="59515" y="107485"/>
                    <a:pt x="59515" y="107485"/>
                    <a:pt x="59515" y="93324"/>
                  </a:cubicBezTo>
                  <a:cubicBezTo>
                    <a:pt x="59515" y="71438"/>
                    <a:pt x="59515" y="71438"/>
                    <a:pt x="80216" y="71438"/>
                  </a:cubicBezTo>
                  <a:close/>
                  <a:moveTo>
                    <a:pt x="107950" y="0"/>
                  </a:moveTo>
                  <a:cubicBezTo>
                    <a:pt x="107950" y="0"/>
                    <a:pt x="107950" y="0"/>
                    <a:pt x="109247" y="1290"/>
                  </a:cubicBezTo>
                  <a:cubicBezTo>
                    <a:pt x="110544" y="1290"/>
                    <a:pt x="111841" y="2580"/>
                    <a:pt x="113139" y="2580"/>
                  </a:cubicBezTo>
                  <a:cubicBezTo>
                    <a:pt x="114436" y="3870"/>
                    <a:pt x="117030" y="3870"/>
                    <a:pt x="119624" y="5160"/>
                  </a:cubicBezTo>
                  <a:cubicBezTo>
                    <a:pt x="120921" y="6450"/>
                    <a:pt x="123515" y="6450"/>
                    <a:pt x="126110" y="7739"/>
                  </a:cubicBezTo>
                  <a:cubicBezTo>
                    <a:pt x="131298" y="10319"/>
                    <a:pt x="137784" y="11609"/>
                    <a:pt x="144269" y="12899"/>
                  </a:cubicBezTo>
                  <a:cubicBezTo>
                    <a:pt x="144269" y="12899"/>
                    <a:pt x="144269" y="12899"/>
                    <a:pt x="145566" y="12899"/>
                  </a:cubicBezTo>
                  <a:cubicBezTo>
                    <a:pt x="145566" y="12899"/>
                    <a:pt x="146863" y="12899"/>
                    <a:pt x="146863" y="14189"/>
                  </a:cubicBezTo>
                  <a:cubicBezTo>
                    <a:pt x="146863" y="14189"/>
                    <a:pt x="146863" y="14189"/>
                    <a:pt x="148161" y="14189"/>
                  </a:cubicBezTo>
                  <a:cubicBezTo>
                    <a:pt x="148161" y="14189"/>
                    <a:pt x="149458" y="14189"/>
                    <a:pt x="149458" y="14189"/>
                  </a:cubicBezTo>
                  <a:cubicBezTo>
                    <a:pt x="149458" y="14189"/>
                    <a:pt x="150755" y="14189"/>
                    <a:pt x="152052" y="14189"/>
                  </a:cubicBezTo>
                  <a:cubicBezTo>
                    <a:pt x="152052" y="15478"/>
                    <a:pt x="153349" y="15478"/>
                    <a:pt x="154646" y="15478"/>
                  </a:cubicBezTo>
                  <a:cubicBezTo>
                    <a:pt x="154646" y="15478"/>
                    <a:pt x="154646" y="15478"/>
                    <a:pt x="155943" y="15478"/>
                  </a:cubicBezTo>
                  <a:cubicBezTo>
                    <a:pt x="155943" y="15478"/>
                    <a:pt x="155943" y="15478"/>
                    <a:pt x="157240" y="15478"/>
                  </a:cubicBezTo>
                  <a:cubicBezTo>
                    <a:pt x="157240" y="15478"/>
                    <a:pt x="157240" y="15478"/>
                    <a:pt x="158537" y="16768"/>
                  </a:cubicBezTo>
                  <a:cubicBezTo>
                    <a:pt x="158537" y="16768"/>
                    <a:pt x="158537" y="16768"/>
                    <a:pt x="159835" y="16768"/>
                  </a:cubicBezTo>
                  <a:cubicBezTo>
                    <a:pt x="161132" y="16768"/>
                    <a:pt x="161132" y="16768"/>
                    <a:pt x="162429" y="16768"/>
                  </a:cubicBezTo>
                  <a:cubicBezTo>
                    <a:pt x="163726" y="16768"/>
                    <a:pt x="163726" y="16768"/>
                    <a:pt x="165023" y="18058"/>
                  </a:cubicBezTo>
                  <a:cubicBezTo>
                    <a:pt x="165023" y="18058"/>
                    <a:pt x="165023" y="18058"/>
                    <a:pt x="166320" y="18058"/>
                  </a:cubicBezTo>
                  <a:cubicBezTo>
                    <a:pt x="166320" y="18058"/>
                    <a:pt x="166320" y="18058"/>
                    <a:pt x="167617" y="18058"/>
                  </a:cubicBezTo>
                  <a:cubicBezTo>
                    <a:pt x="167617" y="18058"/>
                    <a:pt x="167617" y="18058"/>
                    <a:pt x="168914" y="18058"/>
                  </a:cubicBezTo>
                  <a:cubicBezTo>
                    <a:pt x="168914" y="18058"/>
                    <a:pt x="168914" y="18058"/>
                    <a:pt x="170211" y="18058"/>
                  </a:cubicBezTo>
                  <a:cubicBezTo>
                    <a:pt x="172806" y="19348"/>
                    <a:pt x="174103" y="19348"/>
                    <a:pt x="176697" y="20638"/>
                  </a:cubicBezTo>
                  <a:cubicBezTo>
                    <a:pt x="180588" y="21928"/>
                    <a:pt x="184480" y="23218"/>
                    <a:pt x="188371" y="24507"/>
                  </a:cubicBezTo>
                  <a:cubicBezTo>
                    <a:pt x="190965" y="25797"/>
                    <a:pt x="192262" y="25797"/>
                    <a:pt x="193559" y="27087"/>
                  </a:cubicBezTo>
                  <a:cubicBezTo>
                    <a:pt x="194856" y="28377"/>
                    <a:pt x="194856" y="28377"/>
                    <a:pt x="194856" y="28377"/>
                  </a:cubicBezTo>
                  <a:cubicBezTo>
                    <a:pt x="196154" y="28377"/>
                    <a:pt x="196154" y="28377"/>
                    <a:pt x="196154" y="29667"/>
                  </a:cubicBezTo>
                  <a:cubicBezTo>
                    <a:pt x="197451" y="29667"/>
                    <a:pt x="197451" y="29667"/>
                    <a:pt x="197451" y="29667"/>
                  </a:cubicBezTo>
                  <a:cubicBezTo>
                    <a:pt x="198748" y="29667"/>
                    <a:pt x="198748" y="30957"/>
                    <a:pt x="198748" y="30957"/>
                  </a:cubicBezTo>
                  <a:cubicBezTo>
                    <a:pt x="202639" y="33536"/>
                    <a:pt x="205233" y="36116"/>
                    <a:pt x="207828" y="38696"/>
                  </a:cubicBezTo>
                  <a:cubicBezTo>
                    <a:pt x="210422" y="41276"/>
                    <a:pt x="211719" y="45145"/>
                    <a:pt x="213016" y="47725"/>
                  </a:cubicBezTo>
                  <a:cubicBezTo>
                    <a:pt x="214313" y="50305"/>
                    <a:pt x="214313" y="52884"/>
                    <a:pt x="214313" y="55464"/>
                  </a:cubicBezTo>
                  <a:cubicBezTo>
                    <a:pt x="214313" y="56754"/>
                    <a:pt x="214313" y="56754"/>
                    <a:pt x="214313" y="58044"/>
                  </a:cubicBezTo>
                  <a:cubicBezTo>
                    <a:pt x="214313" y="58044"/>
                    <a:pt x="214313" y="59334"/>
                    <a:pt x="213016" y="59334"/>
                  </a:cubicBezTo>
                  <a:cubicBezTo>
                    <a:pt x="213016" y="59334"/>
                    <a:pt x="213016" y="59334"/>
                    <a:pt x="213016" y="60623"/>
                  </a:cubicBezTo>
                  <a:cubicBezTo>
                    <a:pt x="213016" y="61913"/>
                    <a:pt x="213016" y="61913"/>
                    <a:pt x="213016" y="61913"/>
                  </a:cubicBezTo>
                  <a:cubicBezTo>
                    <a:pt x="213016" y="61913"/>
                    <a:pt x="213016" y="61913"/>
                    <a:pt x="211719" y="60623"/>
                  </a:cubicBezTo>
                  <a:cubicBezTo>
                    <a:pt x="211719" y="60623"/>
                    <a:pt x="211719" y="59334"/>
                    <a:pt x="210422" y="59334"/>
                  </a:cubicBezTo>
                  <a:cubicBezTo>
                    <a:pt x="210422" y="59334"/>
                    <a:pt x="210422" y="58044"/>
                    <a:pt x="209125" y="58044"/>
                  </a:cubicBezTo>
                  <a:cubicBezTo>
                    <a:pt x="207828" y="56754"/>
                    <a:pt x="205233" y="55464"/>
                    <a:pt x="203936" y="54174"/>
                  </a:cubicBezTo>
                  <a:cubicBezTo>
                    <a:pt x="201342" y="54174"/>
                    <a:pt x="200045" y="52884"/>
                    <a:pt x="197451" y="51594"/>
                  </a:cubicBezTo>
                  <a:cubicBezTo>
                    <a:pt x="194856" y="51594"/>
                    <a:pt x="192262" y="50305"/>
                    <a:pt x="189668" y="50305"/>
                  </a:cubicBezTo>
                  <a:cubicBezTo>
                    <a:pt x="188371" y="50305"/>
                    <a:pt x="188371" y="50305"/>
                    <a:pt x="187074" y="50305"/>
                  </a:cubicBezTo>
                  <a:cubicBezTo>
                    <a:pt x="187074" y="49015"/>
                    <a:pt x="185777" y="49015"/>
                    <a:pt x="184480" y="49015"/>
                  </a:cubicBezTo>
                  <a:cubicBezTo>
                    <a:pt x="183182" y="49015"/>
                    <a:pt x="181885" y="49015"/>
                    <a:pt x="180588" y="47725"/>
                  </a:cubicBezTo>
                  <a:cubicBezTo>
                    <a:pt x="176697" y="47725"/>
                    <a:pt x="174103" y="47725"/>
                    <a:pt x="170211" y="46435"/>
                  </a:cubicBezTo>
                  <a:cubicBezTo>
                    <a:pt x="168914" y="46435"/>
                    <a:pt x="166320" y="45145"/>
                    <a:pt x="165023" y="45145"/>
                  </a:cubicBezTo>
                  <a:cubicBezTo>
                    <a:pt x="165023" y="45145"/>
                    <a:pt x="165023" y="45145"/>
                    <a:pt x="163726" y="45145"/>
                  </a:cubicBezTo>
                  <a:cubicBezTo>
                    <a:pt x="163726" y="45145"/>
                    <a:pt x="163726" y="45145"/>
                    <a:pt x="162429" y="45145"/>
                  </a:cubicBezTo>
                  <a:cubicBezTo>
                    <a:pt x="162429" y="45145"/>
                    <a:pt x="162429" y="45145"/>
                    <a:pt x="159835" y="43855"/>
                  </a:cubicBezTo>
                  <a:cubicBezTo>
                    <a:pt x="159835" y="43855"/>
                    <a:pt x="159835" y="43855"/>
                    <a:pt x="158537" y="43855"/>
                  </a:cubicBezTo>
                  <a:cubicBezTo>
                    <a:pt x="157240" y="43855"/>
                    <a:pt x="157240" y="43855"/>
                    <a:pt x="155943" y="42565"/>
                  </a:cubicBezTo>
                  <a:cubicBezTo>
                    <a:pt x="154646" y="42565"/>
                    <a:pt x="153349" y="42565"/>
                    <a:pt x="152052" y="42565"/>
                  </a:cubicBezTo>
                  <a:cubicBezTo>
                    <a:pt x="152052" y="41276"/>
                    <a:pt x="150755" y="41276"/>
                    <a:pt x="149458" y="41276"/>
                  </a:cubicBezTo>
                  <a:cubicBezTo>
                    <a:pt x="148161" y="41276"/>
                    <a:pt x="146863" y="39986"/>
                    <a:pt x="146863" y="39986"/>
                  </a:cubicBezTo>
                  <a:cubicBezTo>
                    <a:pt x="142972" y="38696"/>
                    <a:pt x="139081" y="36116"/>
                    <a:pt x="135189" y="34826"/>
                  </a:cubicBezTo>
                  <a:cubicBezTo>
                    <a:pt x="131298" y="32247"/>
                    <a:pt x="128704" y="29667"/>
                    <a:pt x="124813" y="27087"/>
                  </a:cubicBezTo>
                  <a:cubicBezTo>
                    <a:pt x="122218" y="24507"/>
                    <a:pt x="119624" y="21928"/>
                    <a:pt x="117030" y="19348"/>
                  </a:cubicBezTo>
                  <a:cubicBezTo>
                    <a:pt x="115733" y="16768"/>
                    <a:pt x="113139" y="15478"/>
                    <a:pt x="111841" y="12899"/>
                  </a:cubicBezTo>
                  <a:cubicBezTo>
                    <a:pt x="110544" y="10319"/>
                    <a:pt x="110544" y="7739"/>
                    <a:pt x="109247" y="6450"/>
                  </a:cubicBezTo>
                  <a:cubicBezTo>
                    <a:pt x="109247" y="3870"/>
                    <a:pt x="107950" y="2580"/>
                    <a:pt x="107950" y="1290"/>
                  </a:cubicBezTo>
                  <a:cubicBezTo>
                    <a:pt x="107950" y="1290"/>
                    <a:pt x="107950" y="0"/>
                    <a:pt x="107950" y="0"/>
                  </a:cubicBezTo>
                  <a:close/>
                  <a:moveTo>
                    <a:pt x="9525" y="0"/>
                  </a:moveTo>
                  <a:cubicBezTo>
                    <a:pt x="9525" y="0"/>
                    <a:pt x="9525" y="0"/>
                    <a:pt x="10822" y="1290"/>
                  </a:cubicBezTo>
                  <a:cubicBezTo>
                    <a:pt x="12119" y="1290"/>
                    <a:pt x="12119" y="2580"/>
                    <a:pt x="14713" y="2580"/>
                  </a:cubicBezTo>
                  <a:cubicBezTo>
                    <a:pt x="16010" y="3870"/>
                    <a:pt x="17308" y="3870"/>
                    <a:pt x="19902" y="5160"/>
                  </a:cubicBezTo>
                  <a:cubicBezTo>
                    <a:pt x="22496" y="6450"/>
                    <a:pt x="25090" y="6450"/>
                    <a:pt x="27684" y="7739"/>
                  </a:cubicBezTo>
                  <a:cubicBezTo>
                    <a:pt x="32873" y="9029"/>
                    <a:pt x="39358" y="11609"/>
                    <a:pt x="45844" y="12899"/>
                  </a:cubicBezTo>
                  <a:cubicBezTo>
                    <a:pt x="45844" y="12899"/>
                    <a:pt x="45844" y="12899"/>
                    <a:pt x="47141" y="12899"/>
                  </a:cubicBezTo>
                  <a:cubicBezTo>
                    <a:pt x="47141" y="12899"/>
                    <a:pt x="47141" y="12899"/>
                    <a:pt x="48438" y="12899"/>
                  </a:cubicBezTo>
                  <a:cubicBezTo>
                    <a:pt x="48438" y="12899"/>
                    <a:pt x="48438" y="12899"/>
                    <a:pt x="48438" y="14189"/>
                  </a:cubicBezTo>
                  <a:cubicBezTo>
                    <a:pt x="49735" y="14189"/>
                    <a:pt x="49735" y="14189"/>
                    <a:pt x="49735" y="14189"/>
                  </a:cubicBezTo>
                  <a:cubicBezTo>
                    <a:pt x="51032" y="14189"/>
                    <a:pt x="52329" y="14189"/>
                    <a:pt x="52329" y="14189"/>
                  </a:cubicBezTo>
                  <a:cubicBezTo>
                    <a:pt x="53627" y="15478"/>
                    <a:pt x="54924" y="15478"/>
                    <a:pt x="54924" y="15478"/>
                  </a:cubicBezTo>
                  <a:cubicBezTo>
                    <a:pt x="56221" y="15478"/>
                    <a:pt x="56221" y="15478"/>
                    <a:pt x="56221" y="15478"/>
                  </a:cubicBezTo>
                  <a:cubicBezTo>
                    <a:pt x="57518" y="15478"/>
                    <a:pt x="57518" y="15478"/>
                    <a:pt x="57518" y="15478"/>
                  </a:cubicBezTo>
                  <a:cubicBezTo>
                    <a:pt x="58815" y="15478"/>
                    <a:pt x="58815" y="15478"/>
                    <a:pt x="58815" y="15478"/>
                  </a:cubicBezTo>
                  <a:cubicBezTo>
                    <a:pt x="60112" y="16768"/>
                    <a:pt x="60112" y="16768"/>
                    <a:pt x="60112" y="16768"/>
                  </a:cubicBezTo>
                  <a:cubicBezTo>
                    <a:pt x="61409" y="16768"/>
                    <a:pt x="62706" y="16768"/>
                    <a:pt x="62706" y="16768"/>
                  </a:cubicBezTo>
                  <a:cubicBezTo>
                    <a:pt x="64003" y="16768"/>
                    <a:pt x="65301" y="16768"/>
                    <a:pt x="65301" y="18058"/>
                  </a:cubicBezTo>
                  <a:cubicBezTo>
                    <a:pt x="65301" y="18058"/>
                    <a:pt x="65301" y="18058"/>
                    <a:pt x="66598" y="18058"/>
                  </a:cubicBezTo>
                  <a:cubicBezTo>
                    <a:pt x="66598" y="18058"/>
                    <a:pt x="66598" y="18058"/>
                    <a:pt x="69192" y="18058"/>
                  </a:cubicBezTo>
                  <a:cubicBezTo>
                    <a:pt x="69192" y="18058"/>
                    <a:pt x="69192" y="18058"/>
                    <a:pt x="70489" y="18058"/>
                  </a:cubicBezTo>
                  <a:cubicBezTo>
                    <a:pt x="70489" y="18058"/>
                    <a:pt x="70489" y="18058"/>
                    <a:pt x="71786" y="18058"/>
                  </a:cubicBezTo>
                  <a:cubicBezTo>
                    <a:pt x="73083" y="19348"/>
                    <a:pt x="75677" y="19348"/>
                    <a:pt x="76975" y="20638"/>
                  </a:cubicBezTo>
                  <a:cubicBezTo>
                    <a:pt x="82163" y="20638"/>
                    <a:pt x="86054" y="23218"/>
                    <a:pt x="89946" y="24507"/>
                  </a:cubicBezTo>
                  <a:cubicBezTo>
                    <a:pt x="91243" y="25797"/>
                    <a:pt x="93837" y="25797"/>
                    <a:pt x="95134" y="27087"/>
                  </a:cubicBezTo>
                  <a:cubicBezTo>
                    <a:pt x="95134" y="27087"/>
                    <a:pt x="96431" y="28377"/>
                    <a:pt x="96431" y="28377"/>
                  </a:cubicBezTo>
                  <a:cubicBezTo>
                    <a:pt x="96431" y="28377"/>
                    <a:pt x="97728" y="28377"/>
                    <a:pt x="97728" y="28377"/>
                  </a:cubicBezTo>
                  <a:cubicBezTo>
                    <a:pt x="97728" y="29667"/>
                    <a:pt x="99025" y="29667"/>
                    <a:pt x="99025" y="29667"/>
                  </a:cubicBezTo>
                  <a:cubicBezTo>
                    <a:pt x="99025" y="29667"/>
                    <a:pt x="100323" y="30957"/>
                    <a:pt x="100323" y="30957"/>
                  </a:cubicBezTo>
                  <a:cubicBezTo>
                    <a:pt x="102917" y="33536"/>
                    <a:pt x="106808" y="36116"/>
                    <a:pt x="108105" y="38696"/>
                  </a:cubicBezTo>
                  <a:cubicBezTo>
                    <a:pt x="110700" y="41276"/>
                    <a:pt x="111997" y="45145"/>
                    <a:pt x="113294" y="47725"/>
                  </a:cubicBezTo>
                  <a:cubicBezTo>
                    <a:pt x="114591" y="50305"/>
                    <a:pt x="115888" y="52884"/>
                    <a:pt x="114591" y="55464"/>
                  </a:cubicBezTo>
                  <a:cubicBezTo>
                    <a:pt x="114591" y="56754"/>
                    <a:pt x="114591" y="56754"/>
                    <a:pt x="114591" y="58044"/>
                  </a:cubicBezTo>
                  <a:cubicBezTo>
                    <a:pt x="114591" y="58044"/>
                    <a:pt x="114591" y="59334"/>
                    <a:pt x="114591" y="59334"/>
                  </a:cubicBezTo>
                  <a:cubicBezTo>
                    <a:pt x="114591" y="59334"/>
                    <a:pt x="114591" y="59334"/>
                    <a:pt x="114591" y="60623"/>
                  </a:cubicBezTo>
                  <a:cubicBezTo>
                    <a:pt x="114591" y="60623"/>
                    <a:pt x="113294" y="60623"/>
                    <a:pt x="113294" y="61913"/>
                  </a:cubicBezTo>
                  <a:cubicBezTo>
                    <a:pt x="113294" y="60623"/>
                    <a:pt x="113294" y="60623"/>
                    <a:pt x="111997" y="60623"/>
                  </a:cubicBezTo>
                  <a:cubicBezTo>
                    <a:pt x="111997" y="60623"/>
                    <a:pt x="111997" y="59334"/>
                    <a:pt x="111997" y="59334"/>
                  </a:cubicBezTo>
                  <a:cubicBezTo>
                    <a:pt x="110700" y="59334"/>
                    <a:pt x="110700" y="58044"/>
                    <a:pt x="110700" y="58044"/>
                  </a:cubicBezTo>
                  <a:cubicBezTo>
                    <a:pt x="110700" y="58044"/>
                    <a:pt x="110700" y="58044"/>
                    <a:pt x="109403" y="58044"/>
                  </a:cubicBezTo>
                  <a:cubicBezTo>
                    <a:pt x="108105" y="56754"/>
                    <a:pt x="106808" y="55464"/>
                    <a:pt x="104214" y="54174"/>
                  </a:cubicBezTo>
                  <a:cubicBezTo>
                    <a:pt x="102917" y="54174"/>
                    <a:pt x="100323" y="52884"/>
                    <a:pt x="97728" y="51594"/>
                  </a:cubicBezTo>
                  <a:cubicBezTo>
                    <a:pt x="96431" y="51594"/>
                    <a:pt x="93837" y="50305"/>
                    <a:pt x="89946" y="50305"/>
                  </a:cubicBezTo>
                  <a:cubicBezTo>
                    <a:pt x="89946" y="50305"/>
                    <a:pt x="88649" y="50305"/>
                    <a:pt x="88649" y="50305"/>
                  </a:cubicBezTo>
                  <a:cubicBezTo>
                    <a:pt x="87351" y="49015"/>
                    <a:pt x="87351" y="49015"/>
                    <a:pt x="86054" y="49015"/>
                  </a:cubicBezTo>
                  <a:cubicBezTo>
                    <a:pt x="84757" y="49015"/>
                    <a:pt x="83460" y="49015"/>
                    <a:pt x="80866" y="47725"/>
                  </a:cubicBezTo>
                  <a:cubicBezTo>
                    <a:pt x="78272" y="47725"/>
                    <a:pt x="74380" y="47725"/>
                    <a:pt x="71786" y="46435"/>
                  </a:cubicBezTo>
                  <a:cubicBezTo>
                    <a:pt x="69192" y="46435"/>
                    <a:pt x="67895" y="45145"/>
                    <a:pt x="66598" y="45145"/>
                  </a:cubicBezTo>
                  <a:cubicBezTo>
                    <a:pt x="66598" y="45145"/>
                    <a:pt x="66598" y="45145"/>
                    <a:pt x="65301" y="45145"/>
                  </a:cubicBezTo>
                  <a:cubicBezTo>
                    <a:pt x="65301" y="45145"/>
                    <a:pt x="65301" y="45145"/>
                    <a:pt x="64003" y="45145"/>
                  </a:cubicBezTo>
                  <a:cubicBezTo>
                    <a:pt x="64003" y="45145"/>
                    <a:pt x="64003" y="45145"/>
                    <a:pt x="62706" y="45145"/>
                  </a:cubicBezTo>
                  <a:cubicBezTo>
                    <a:pt x="62706" y="45145"/>
                    <a:pt x="62706" y="45145"/>
                    <a:pt x="61409" y="43855"/>
                  </a:cubicBezTo>
                  <a:cubicBezTo>
                    <a:pt x="61409" y="43855"/>
                    <a:pt x="61409" y="43855"/>
                    <a:pt x="60112" y="43855"/>
                  </a:cubicBezTo>
                  <a:cubicBezTo>
                    <a:pt x="58815" y="43855"/>
                    <a:pt x="57518" y="43855"/>
                    <a:pt x="56221" y="42565"/>
                  </a:cubicBezTo>
                  <a:cubicBezTo>
                    <a:pt x="56221" y="42565"/>
                    <a:pt x="54924" y="42565"/>
                    <a:pt x="53627" y="42565"/>
                  </a:cubicBezTo>
                  <a:cubicBezTo>
                    <a:pt x="52329" y="41276"/>
                    <a:pt x="51032" y="41276"/>
                    <a:pt x="51032" y="41276"/>
                  </a:cubicBezTo>
                  <a:cubicBezTo>
                    <a:pt x="49735" y="41276"/>
                    <a:pt x="48438" y="39986"/>
                    <a:pt x="47141" y="39986"/>
                  </a:cubicBezTo>
                  <a:cubicBezTo>
                    <a:pt x="43250" y="38696"/>
                    <a:pt x="39358" y="36116"/>
                    <a:pt x="36764" y="34826"/>
                  </a:cubicBezTo>
                  <a:cubicBezTo>
                    <a:pt x="32873" y="32247"/>
                    <a:pt x="28982" y="29667"/>
                    <a:pt x="26387" y="27087"/>
                  </a:cubicBezTo>
                  <a:cubicBezTo>
                    <a:pt x="23793" y="24507"/>
                    <a:pt x="21199" y="21928"/>
                    <a:pt x="18605" y="19348"/>
                  </a:cubicBezTo>
                  <a:cubicBezTo>
                    <a:pt x="16010" y="18058"/>
                    <a:pt x="14713" y="15478"/>
                    <a:pt x="13416" y="12899"/>
                  </a:cubicBezTo>
                  <a:cubicBezTo>
                    <a:pt x="12119" y="10319"/>
                    <a:pt x="10822" y="7739"/>
                    <a:pt x="10822" y="6450"/>
                  </a:cubicBezTo>
                  <a:cubicBezTo>
                    <a:pt x="9525" y="3870"/>
                    <a:pt x="9525" y="2580"/>
                    <a:pt x="9525" y="1290"/>
                  </a:cubicBezTo>
                  <a:cubicBezTo>
                    <a:pt x="9525" y="0"/>
                    <a:pt x="9525" y="0"/>
                    <a:pt x="9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865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192135" y="405130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68" name="图片 67" descr="徽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21590"/>
            <a:ext cx="1562671" cy="1539623"/>
          </a:xfrm>
          <a:prstGeom prst="rect">
            <a:avLst/>
          </a:prstGeom>
        </p:spPr>
      </p:pic>
      <p:cxnSp>
        <p:nvCxnSpPr>
          <p:cNvPr id="74" name="直接连接符 73"/>
          <p:cNvCxnSpPr/>
          <p:nvPr/>
        </p:nvCxnSpPr>
        <p:spPr>
          <a:xfrm flipV="1">
            <a:off x="1808287" y="988766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文本框 23"/>
          <p:cNvSpPr txBox="1">
            <a:spLocks noChangeArrowheads="1"/>
          </p:cNvSpPr>
          <p:nvPr/>
        </p:nvSpPr>
        <p:spPr bwMode="auto">
          <a:xfrm>
            <a:off x="1811804" y="1024788"/>
            <a:ext cx="3606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培养口算能力的重要性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/>
          <p:nvPr/>
        </p:nvGrpSpPr>
        <p:grpSpPr>
          <a:xfrm>
            <a:off x="3809379" y="2634758"/>
            <a:ext cx="4573245" cy="2404095"/>
            <a:chOff x="3676269" y="2136032"/>
            <a:chExt cx="4839464" cy="2544042"/>
          </a:xfrm>
        </p:grpSpPr>
        <p:sp>
          <p:nvSpPr>
            <p:cNvPr id="32" name="Freeform: Shape 1"/>
            <p:cNvSpPr/>
            <p:nvPr/>
          </p:nvSpPr>
          <p:spPr>
            <a:xfrm>
              <a:off x="3855000" y="2356008"/>
              <a:ext cx="1201560" cy="810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8" y="21600"/>
                  </a:moveTo>
                  <a:lnTo>
                    <a:pt x="21600" y="18493"/>
                  </a:lnTo>
                  <a:lnTo>
                    <a:pt x="0" y="0"/>
                  </a:lnTo>
                  <a:cubicBezTo>
                    <a:pt x="0" y="0"/>
                    <a:pt x="14208" y="21600"/>
                    <a:pt x="14208" y="216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endParaRPr>
            </a:p>
          </p:txBody>
        </p:sp>
        <p:sp>
          <p:nvSpPr>
            <p:cNvPr id="33" name="Freeform: Shape 2"/>
            <p:cNvSpPr/>
            <p:nvPr/>
          </p:nvSpPr>
          <p:spPr>
            <a:xfrm>
              <a:off x="7140897" y="2356008"/>
              <a:ext cx="1201574" cy="810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93" y="21600"/>
                  </a:moveTo>
                  <a:lnTo>
                    <a:pt x="0" y="18493"/>
                  </a:lnTo>
                  <a:lnTo>
                    <a:pt x="21600" y="0"/>
                  </a:lnTo>
                  <a:cubicBezTo>
                    <a:pt x="21600" y="0"/>
                    <a:pt x="7393" y="21600"/>
                    <a:pt x="7393" y="216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endParaRPr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3676269" y="2163529"/>
              <a:ext cx="439935" cy="439920"/>
              <a:chOff x="0" y="0"/>
              <a:chExt cx="879867" cy="879838"/>
            </a:xfrm>
            <a:solidFill>
              <a:schemeClr val="bg1"/>
            </a:solidFill>
          </p:grpSpPr>
          <p:sp>
            <p:nvSpPr>
              <p:cNvPr id="47" name="Oval 4"/>
              <p:cNvSpPr/>
              <p:nvPr/>
            </p:nvSpPr>
            <p:spPr>
              <a:xfrm>
                <a:off x="0" y="0"/>
                <a:ext cx="879867" cy="879838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8" name="Freeform: Shape 5"/>
              <p:cNvSpPr/>
              <p:nvPr/>
            </p:nvSpPr>
            <p:spPr>
              <a:xfrm>
                <a:off x="230842" y="230829"/>
                <a:ext cx="418182" cy="418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1795"/>
                      <a:pt x="21514" y="12600"/>
                      <a:pt x="20518" y="12600"/>
                    </a:cubicBezTo>
                    <a:lnTo>
                      <a:pt x="12600" y="12600"/>
                    </a:lnTo>
                    <a:lnTo>
                      <a:pt x="12600" y="20518"/>
                    </a:lnTo>
                    <a:cubicBezTo>
                      <a:pt x="12600" y="21512"/>
                      <a:pt x="11795" y="21600"/>
                      <a:pt x="10800" y="21600"/>
                    </a:cubicBezTo>
                    <a:cubicBezTo>
                      <a:pt x="9805" y="21600"/>
                      <a:pt x="9000" y="21512"/>
                      <a:pt x="9000" y="20518"/>
                    </a:cubicBezTo>
                    <a:lnTo>
                      <a:pt x="9000" y="12600"/>
                    </a:lnTo>
                    <a:lnTo>
                      <a:pt x="1082" y="12600"/>
                    </a:lnTo>
                    <a:cubicBezTo>
                      <a:pt x="88" y="12600"/>
                      <a:pt x="0" y="11796"/>
                      <a:pt x="0" y="10800"/>
                    </a:cubicBezTo>
                    <a:cubicBezTo>
                      <a:pt x="0" y="9805"/>
                      <a:pt x="88" y="9000"/>
                      <a:pt x="1082" y="9000"/>
                    </a:cubicBezTo>
                    <a:lnTo>
                      <a:pt x="9000" y="9000"/>
                    </a:lnTo>
                    <a:lnTo>
                      <a:pt x="9000" y="1082"/>
                    </a:lnTo>
                    <a:cubicBezTo>
                      <a:pt x="9000" y="86"/>
                      <a:pt x="9805" y="0"/>
                      <a:pt x="10800" y="0"/>
                    </a:cubicBezTo>
                    <a:cubicBezTo>
                      <a:pt x="11795" y="0"/>
                      <a:pt x="12600" y="86"/>
                      <a:pt x="12600" y="1082"/>
                    </a:cubicBezTo>
                    <a:lnTo>
                      <a:pt x="12600" y="9000"/>
                    </a:lnTo>
                    <a:lnTo>
                      <a:pt x="20518" y="9000"/>
                    </a:lnTo>
                    <a:cubicBezTo>
                      <a:pt x="21514" y="9000"/>
                      <a:pt x="21600" y="9805"/>
                      <a:pt x="21600" y="108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" name="Group 6"/>
            <p:cNvGrpSpPr/>
            <p:nvPr/>
          </p:nvGrpSpPr>
          <p:grpSpPr>
            <a:xfrm>
              <a:off x="8075798" y="2136032"/>
              <a:ext cx="439935" cy="439934"/>
              <a:chOff x="0" y="0"/>
              <a:chExt cx="879867" cy="879866"/>
            </a:xfrm>
          </p:grpSpPr>
          <p:sp>
            <p:nvSpPr>
              <p:cNvPr id="45" name="Oval 7"/>
              <p:cNvSpPr/>
              <p:nvPr/>
            </p:nvSpPr>
            <p:spPr>
              <a:xfrm>
                <a:off x="0" y="0"/>
                <a:ext cx="879867" cy="879866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6" name="Freeform: Shape 8"/>
              <p:cNvSpPr/>
              <p:nvPr/>
            </p:nvSpPr>
            <p:spPr>
              <a:xfrm>
                <a:off x="245534" y="214775"/>
                <a:ext cx="388799" cy="399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4" extrusionOk="0">
                    <a:moveTo>
                      <a:pt x="17852" y="10732"/>
                    </a:moveTo>
                    <a:lnTo>
                      <a:pt x="15287" y="8141"/>
                    </a:lnTo>
                    <a:lnTo>
                      <a:pt x="14103" y="9287"/>
                    </a:lnTo>
                    <a:lnTo>
                      <a:pt x="16780" y="11770"/>
                    </a:lnTo>
                    <a:lnTo>
                      <a:pt x="14104" y="14253"/>
                    </a:lnTo>
                    <a:lnTo>
                      <a:pt x="15288" y="15399"/>
                    </a:lnTo>
                    <a:lnTo>
                      <a:pt x="17852" y="12808"/>
                    </a:lnTo>
                    <a:lnTo>
                      <a:pt x="20416" y="15399"/>
                    </a:lnTo>
                    <a:lnTo>
                      <a:pt x="21600" y="14253"/>
                    </a:lnTo>
                    <a:lnTo>
                      <a:pt x="18924" y="11770"/>
                    </a:lnTo>
                    <a:lnTo>
                      <a:pt x="21599" y="9287"/>
                    </a:lnTo>
                    <a:lnTo>
                      <a:pt x="20415" y="8141"/>
                    </a:lnTo>
                    <a:cubicBezTo>
                      <a:pt x="20415" y="8141"/>
                      <a:pt x="17852" y="10732"/>
                      <a:pt x="17852" y="10732"/>
                    </a:cubicBezTo>
                    <a:close/>
                    <a:moveTo>
                      <a:pt x="17840" y="20553"/>
                    </a:moveTo>
                    <a:cubicBezTo>
                      <a:pt x="17840" y="18126"/>
                      <a:pt x="15400" y="16891"/>
                      <a:pt x="13023" y="15899"/>
                    </a:cubicBezTo>
                    <a:cubicBezTo>
                      <a:pt x="10654" y="14912"/>
                      <a:pt x="9898" y="14080"/>
                      <a:pt x="9898" y="12297"/>
                    </a:cubicBezTo>
                    <a:cubicBezTo>
                      <a:pt x="9898" y="11229"/>
                      <a:pt x="10621" y="11577"/>
                      <a:pt x="10938" y="9617"/>
                    </a:cubicBezTo>
                    <a:cubicBezTo>
                      <a:pt x="11072" y="8804"/>
                      <a:pt x="11710" y="9604"/>
                      <a:pt x="11833" y="7749"/>
                    </a:cubicBezTo>
                    <a:cubicBezTo>
                      <a:pt x="11833" y="7010"/>
                      <a:pt x="11483" y="6826"/>
                      <a:pt x="11483" y="6826"/>
                    </a:cubicBezTo>
                    <a:cubicBezTo>
                      <a:pt x="11483" y="6826"/>
                      <a:pt x="11661" y="5732"/>
                      <a:pt x="11730" y="4889"/>
                    </a:cubicBezTo>
                    <a:cubicBezTo>
                      <a:pt x="11801" y="4006"/>
                      <a:pt x="11286" y="2123"/>
                      <a:pt x="9163" y="1545"/>
                    </a:cubicBezTo>
                    <a:cubicBezTo>
                      <a:pt x="8792" y="1177"/>
                      <a:pt x="8541" y="592"/>
                      <a:pt x="9684" y="7"/>
                    </a:cubicBezTo>
                    <a:cubicBezTo>
                      <a:pt x="7184" y="-106"/>
                      <a:pt x="6603" y="1160"/>
                      <a:pt x="5272" y="2092"/>
                    </a:cubicBezTo>
                    <a:cubicBezTo>
                      <a:pt x="4139" y="2909"/>
                      <a:pt x="3834" y="4202"/>
                      <a:pt x="3888" y="4890"/>
                    </a:cubicBezTo>
                    <a:cubicBezTo>
                      <a:pt x="3961" y="5733"/>
                      <a:pt x="4137" y="6827"/>
                      <a:pt x="4137" y="6827"/>
                    </a:cubicBezTo>
                    <a:cubicBezTo>
                      <a:pt x="4137" y="6827"/>
                      <a:pt x="3787" y="7011"/>
                      <a:pt x="3787" y="7750"/>
                    </a:cubicBezTo>
                    <a:cubicBezTo>
                      <a:pt x="3910" y="9606"/>
                      <a:pt x="4550" y="8805"/>
                      <a:pt x="4683" y="9618"/>
                    </a:cubicBezTo>
                    <a:cubicBezTo>
                      <a:pt x="5000" y="11578"/>
                      <a:pt x="5724" y="11230"/>
                      <a:pt x="5724" y="12298"/>
                    </a:cubicBezTo>
                    <a:cubicBezTo>
                      <a:pt x="5724" y="14081"/>
                      <a:pt x="5487" y="14686"/>
                      <a:pt x="3118" y="15674"/>
                    </a:cubicBezTo>
                    <a:cubicBezTo>
                      <a:pt x="740" y="16664"/>
                      <a:pt x="0" y="18253"/>
                      <a:pt x="12" y="20553"/>
                    </a:cubicBezTo>
                    <a:cubicBezTo>
                      <a:pt x="16" y="21241"/>
                      <a:pt x="0" y="21494"/>
                      <a:pt x="0" y="21494"/>
                    </a:cubicBezTo>
                    <a:lnTo>
                      <a:pt x="17852" y="21494"/>
                    </a:lnTo>
                    <a:cubicBezTo>
                      <a:pt x="17852" y="21494"/>
                      <a:pt x="17840" y="21241"/>
                      <a:pt x="17840" y="20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5" name="Group 9"/>
            <p:cNvGrpSpPr/>
            <p:nvPr/>
          </p:nvGrpSpPr>
          <p:grpSpPr>
            <a:xfrm>
              <a:off x="4693660" y="3084680"/>
              <a:ext cx="1348437" cy="911351"/>
              <a:chOff x="4693660" y="3084680"/>
              <a:chExt cx="1348437" cy="911351"/>
            </a:xfrm>
          </p:grpSpPr>
          <p:sp>
            <p:nvSpPr>
              <p:cNvPr id="43" name="Freeform: Shape 10"/>
              <p:cNvSpPr/>
              <p:nvPr/>
            </p:nvSpPr>
            <p:spPr>
              <a:xfrm>
                <a:off x="4693660" y="3084680"/>
                <a:ext cx="1348437" cy="91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97" y="0"/>
                    </a:moveTo>
                    <a:lnTo>
                      <a:pt x="0" y="2934"/>
                    </a:lnTo>
                    <a:lnTo>
                      <a:pt x="12305" y="21600"/>
                    </a:lnTo>
                    <a:lnTo>
                      <a:pt x="12322" y="21583"/>
                    </a:lnTo>
                    <a:lnTo>
                      <a:pt x="21600" y="12476"/>
                    </a:lnTo>
                    <a:cubicBezTo>
                      <a:pt x="21600" y="12476"/>
                      <a:pt x="6997" y="0"/>
                      <a:pt x="69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4" name="Freeform: Shape 11"/>
              <p:cNvSpPr/>
              <p:nvPr/>
            </p:nvSpPr>
            <p:spPr>
              <a:xfrm>
                <a:off x="5342468" y="3446892"/>
                <a:ext cx="249236" cy="186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62" y="12600"/>
                    </a:moveTo>
                    <a:cubicBezTo>
                      <a:pt x="21442" y="12600"/>
                      <a:pt x="21600" y="12811"/>
                      <a:pt x="21600" y="13050"/>
                    </a:cubicBezTo>
                    <a:lnTo>
                      <a:pt x="21600" y="15750"/>
                    </a:lnTo>
                    <a:cubicBezTo>
                      <a:pt x="21600" y="15989"/>
                      <a:pt x="21442" y="16200"/>
                      <a:pt x="21262" y="16200"/>
                    </a:cubicBezTo>
                    <a:lnTo>
                      <a:pt x="17550" y="16200"/>
                    </a:lnTo>
                    <a:lnTo>
                      <a:pt x="17550" y="21150"/>
                    </a:lnTo>
                    <a:cubicBezTo>
                      <a:pt x="17550" y="21389"/>
                      <a:pt x="17392" y="21600"/>
                      <a:pt x="17212" y="21600"/>
                    </a:cubicBezTo>
                    <a:lnTo>
                      <a:pt x="15187" y="21600"/>
                    </a:lnTo>
                    <a:cubicBezTo>
                      <a:pt x="15008" y="21600"/>
                      <a:pt x="14850" y="21389"/>
                      <a:pt x="14850" y="21150"/>
                    </a:cubicBezTo>
                    <a:lnTo>
                      <a:pt x="14850" y="16200"/>
                    </a:lnTo>
                    <a:lnTo>
                      <a:pt x="11137" y="16200"/>
                    </a:lnTo>
                    <a:cubicBezTo>
                      <a:pt x="10958" y="16200"/>
                      <a:pt x="10800" y="15989"/>
                      <a:pt x="10800" y="15750"/>
                    </a:cubicBezTo>
                    <a:lnTo>
                      <a:pt x="10800" y="13050"/>
                    </a:lnTo>
                    <a:cubicBezTo>
                      <a:pt x="10800" y="12811"/>
                      <a:pt x="10958" y="12600"/>
                      <a:pt x="11137" y="12600"/>
                    </a:cubicBezTo>
                    <a:lnTo>
                      <a:pt x="14850" y="12600"/>
                    </a:lnTo>
                    <a:lnTo>
                      <a:pt x="14850" y="7650"/>
                    </a:lnTo>
                    <a:cubicBezTo>
                      <a:pt x="14850" y="7411"/>
                      <a:pt x="15008" y="7200"/>
                      <a:pt x="15187" y="7200"/>
                    </a:cubicBezTo>
                    <a:lnTo>
                      <a:pt x="17212" y="7200"/>
                    </a:lnTo>
                    <a:cubicBezTo>
                      <a:pt x="17392" y="7200"/>
                      <a:pt x="17550" y="7411"/>
                      <a:pt x="17550" y="7650"/>
                    </a:cubicBezTo>
                    <a:lnTo>
                      <a:pt x="17550" y="12600"/>
                    </a:lnTo>
                    <a:cubicBezTo>
                      <a:pt x="17550" y="12600"/>
                      <a:pt x="21262" y="12600"/>
                      <a:pt x="21262" y="12600"/>
                    </a:cubicBezTo>
                    <a:close/>
                    <a:moveTo>
                      <a:pt x="3375" y="5400"/>
                    </a:moveTo>
                    <a:cubicBezTo>
                      <a:pt x="3375" y="2419"/>
                      <a:pt x="5189" y="0"/>
                      <a:pt x="7425" y="0"/>
                    </a:cubicBezTo>
                    <a:cubicBezTo>
                      <a:pt x="9661" y="0"/>
                      <a:pt x="11475" y="2419"/>
                      <a:pt x="11475" y="5400"/>
                    </a:cubicBezTo>
                    <a:cubicBezTo>
                      <a:pt x="11475" y="8381"/>
                      <a:pt x="9661" y="10800"/>
                      <a:pt x="7425" y="10800"/>
                    </a:cubicBezTo>
                    <a:cubicBezTo>
                      <a:pt x="5189" y="10800"/>
                      <a:pt x="3375" y="8381"/>
                      <a:pt x="3375" y="5400"/>
                    </a:cubicBezTo>
                    <a:close/>
                    <a:moveTo>
                      <a:pt x="11137" y="17550"/>
                    </a:moveTo>
                    <a:lnTo>
                      <a:pt x="13837" y="17550"/>
                    </a:lnTo>
                    <a:lnTo>
                      <a:pt x="13837" y="20897"/>
                    </a:lnTo>
                    <a:cubicBezTo>
                      <a:pt x="13321" y="21403"/>
                      <a:pt x="12667" y="21600"/>
                      <a:pt x="12034" y="21600"/>
                    </a:cubicBezTo>
                    <a:lnTo>
                      <a:pt x="2816" y="21600"/>
                    </a:lnTo>
                    <a:cubicBezTo>
                      <a:pt x="1129" y="21600"/>
                      <a:pt x="0" y="20250"/>
                      <a:pt x="0" y="17958"/>
                    </a:cubicBezTo>
                    <a:cubicBezTo>
                      <a:pt x="0" y="14780"/>
                      <a:pt x="559" y="9900"/>
                      <a:pt x="3649" y="9900"/>
                    </a:cubicBezTo>
                    <a:cubicBezTo>
                      <a:pt x="3818" y="9900"/>
                      <a:pt x="3934" y="9998"/>
                      <a:pt x="4061" y="10139"/>
                    </a:cubicBezTo>
                    <a:cubicBezTo>
                      <a:pt x="5094" y="11194"/>
                      <a:pt x="6096" y="11855"/>
                      <a:pt x="7425" y="11855"/>
                    </a:cubicBezTo>
                    <a:cubicBezTo>
                      <a:pt x="8754" y="11855"/>
                      <a:pt x="9756" y="11194"/>
                      <a:pt x="10789" y="10139"/>
                    </a:cubicBezTo>
                    <a:cubicBezTo>
                      <a:pt x="10916" y="9998"/>
                      <a:pt x="11032" y="9900"/>
                      <a:pt x="11201" y="9900"/>
                    </a:cubicBezTo>
                    <a:cubicBezTo>
                      <a:pt x="12097" y="9900"/>
                      <a:pt x="12888" y="10350"/>
                      <a:pt x="13489" y="11250"/>
                    </a:cubicBezTo>
                    <a:lnTo>
                      <a:pt x="11137" y="11250"/>
                    </a:lnTo>
                    <a:cubicBezTo>
                      <a:pt x="10399" y="11250"/>
                      <a:pt x="9788" y="12066"/>
                      <a:pt x="9788" y="13050"/>
                    </a:cubicBezTo>
                    <a:lnTo>
                      <a:pt x="9788" y="15750"/>
                    </a:lnTo>
                    <a:cubicBezTo>
                      <a:pt x="9788" y="16734"/>
                      <a:pt x="10399" y="17550"/>
                      <a:pt x="11137" y="175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6" name="Group 12"/>
            <p:cNvGrpSpPr/>
            <p:nvPr/>
          </p:nvGrpSpPr>
          <p:grpSpPr>
            <a:xfrm>
              <a:off x="6151004" y="3084680"/>
              <a:ext cx="1348430" cy="911351"/>
              <a:chOff x="6151004" y="3084680"/>
              <a:chExt cx="1348430" cy="911351"/>
            </a:xfrm>
          </p:grpSpPr>
          <p:sp>
            <p:nvSpPr>
              <p:cNvPr id="41" name="Freeform: Shape 13"/>
              <p:cNvSpPr/>
              <p:nvPr/>
            </p:nvSpPr>
            <p:spPr>
              <a:xfrm>
                <a:off x="6151004" y="3084680"/>
                <a:ext cx="1348430" cy="91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03" y="0"/>
                    </a:moveTo>
                    <a:lnTo>
                      <a:pt x="21600" y="2934"/>
                    </a:lnTo>
                    <a:lnTo>
                      <a:pt x="9295" y="21600"/>
                    </a:lnTo>
                    <a:lnTo>
                      <a:pt x="9278" y="21583"/>
                    </a:lnTo>
                    <a:lnTo>
                      <a:pt x="0" y="12476"/>
                    </a:lnTo>
                    <a:cubicBezTo>
                      <a:pt x="0" y="12476"/>
                      <a:pt x="14603" y="0"/>
                      <a:pt x="146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2" name="Freeform: Shape 14"/>
              <p:cNvSpPr/>
              <p:nvPr/>
            </p:nvSpPr>
            <p:spPr>
              <a:xfrm>
                <a:off x="6705517" y="3460119"/>
                <a:ext cx="182356" cy="160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76" y="5891"/>
                    </a:moveTo>
                    <a:lnTo>
                      <a:pt x="4320" y="5891"/>
                    </a:lnTo>
                    <a:cubicBezTo>
                      <a:pt x="4320" y="7855"/>
                      <a:pt x="4320" y="9818"/>
                      <a:pt x="4320" y="9818"/>
                    </a:cubicBezTo>
                    <a:cubicBezTo>
                      <a:pt x="4320" y="10907"/>
                      <a:pt x="5090" y="11782"/>
                      <a:pt x="6048" y="11782"/>
                    </a:cubicBezTo>
                    <a:cubicBezTo>
                      <a:pt x="7088" y="11782"/>
                      <a:pt x="7574" y="11782"/>
                      <a:pt x="7776" y="11782"/>
                    </a:cubicBezTo>
                    <a:cubicBezTo>
                      <a:pt x="7776" y="11782"/>
                      <a:pt x="7776" y="5891"/>
                      <a:pt x="7776" y="5891"/>
                    </a:cubicBezTo>
                    <a:close/>
                    <a:moveTo>
                      <a:pt x="21600" y="21600"/>
                    </a:moveTo>
                    <a:lnTo>
                      <a:pt x="6048" y="21600"/>
                    </a:lnTo>
                    <a:lnTo>
                      <a:pt x="6048" y="18655"/>
                    </a:lnTo>
                    <a:lnTo>
                      <a:pt x="7776" y="15709"/>
                    </a:lnTo>
                    <a:cubicBezTo>
                      <a:pt x="7628" y="15709"/>
                      <a:pt x="6197" y="15709"/>
                      <a:pt x="6048" y="15709"/>
                    </a:cubicBezTo>
                    <a:cubicBezTo>
                      <a:pt x="3186" y="15709"/>
                      <a:pt x="864" y="13070"/>
                      <a:pt x="864" y="9818"/>
                    </a:cubicBezTo>
                    <a:lnTo>
                      <a:pt x="864" y="4909"/>
                    </a:lnTo>
                    <a:lnTo>
                      <a:pt x="0" y="3927"/>
                    </a:lnTo>
                    <a:lnTo>
                      <a:pt x="432" y="1964"/>
                    </a:lnTo>
                    <a:lnTo>
                      <a:pt x="6912" y="1964"/>
                    </a:lnTo>
                    <a:lnTo>
                      <a:pt x="7344" y="0"/>
                    </a:lnTo>
                    <a:lnTo>
                      <a:pt x="20304" y="0"/>
                    </a:lnTo>
                    <a:lnTo>
                      <a:pt x="20736" y="2945"/>
                    </a:lnTo>
                    <a:lnTo>
                      <a:pt x="19872" y="3436"/>
                    </a:lnTo>
                    <a:lnTo>
                      <a:pt x="19872" y="15709"/>
                    </a:lnTo>
                    <a:lnTo>
                      <a:pt x="21600" y="18655"/>
                    </a:lnTo>
                    <a:cubicBezTo>
                      <a:pt x="21600" y="18655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7" name="Group 15"/>
            <p:cNvGrpSpPr/>
            <p:nvPr/>
          </p:nvGrpSpPr>
          <p:grpSpPr>
            <a:xfrm>
              <a:off x="5504823" y="3648370"/>
              <a:ext cx="1197217" cy="1031704"/>
              <a:chOff x="5504823" y="3648370"/>
              <a:chExt cx="1197217" cy="1031704"/>
            </a:xfrm>
          </p:grpSpPr>
          <p:sp>
            <p:nvSpPr>
              <p:cNvPr id="39" name="Freeform: Shape 16"/>
              <p:cNvSpPr/>
              <p:nvPr/>
            </p:nvSpPr>
            <p:spPr>
              <a:xfrm>
                <a:off x="5504823" y="3648370"/>
                <a:ext cx="1197217" cy="1031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56" y="0"/>
                    </a:moveTo>
                    <a:lnTo>
                      <a:pt x="917" y="7575"/>
                    </a:lnTo>
                    <a:lnTo>
                      <a:pt x="0" y="8280"/>
                    </a:lnTo>
                    <a:lnTo>
                      <a:pt x="10685" y="21600"/>
                    </a:lnTo>
                    <a:lnTo>
                      <a:pt x="21600" y="8349"/>
                    </a:lnTo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0" name="Freeform: Shape 17"/>
              <p:cNvSpPr/>
              <p:nvPr/>
            </p:nvSpPr>
            <p:spPr>
              <a:xfrm>
                <a:off x="5999252" y="4058203"/>
                <a:ext cx="212038" cy="212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138" y="19791"/>
                    </a:moveTo>
                    <a:lnTo>
                      <a:pt x="19803" y="21138"/>
                    </a:lnTo>
                    <a:cubicBezTo>
                      <a:pt x="19504" y="21425"/>
                      <a:pt x="19092" y="21600"/>
                      <a:pt x="18668" y="21600"/>
                    </a:cubicBezTo>
                    <a:cubicBezTo>
                      <a:pt x="18243" y="21600"/>
                      <a:pt x="17832" y="21425"/>
                      <a:pt x="17545" y="21138"/>
                    </a:cubicBezTo>
                    <a:lnTo>
                      <a:pt x="13015" y="16596"/>
                    </a:lnTo>
                    <a:cubicBezTo>
                      <a:pt x="12715" y="16309"/>
                      <a:pt x="12541" y="15897"/>
                      <a:pt x="12541" y="15473"/>
                    </a:cubicBezTo>
                    <a:cubicBezTo>
                      <a:pt x="12541" y="14999"/>
                      <a:pt x="12740" y="14612"/>
                      <a:pt x="13077" y="14275"/>
                    </a:cubicBezTo>
                    <a:lnTo>
                      <a:pt x="9883" y="11081"/>
                    </a:lnTo>
                    <a:lnTo>
                      <a:pt x="8311" y="12653"/>
                    </a:lnTo>
                    <a:cubicBezTo>
                      <a:pt x="8198" y="12765"/>
                      <a:pt x="8049" y="12828"/>
                      <a:pt x="7886" y="12828"/>
                    </a:cubicBezTo>
                    <a:cubicBezTo>
                      <a:pt x="7724" y="12828"/>
                      <a:pt x="7574" y="12765"/>
                      <a:pt x="7462" y="12653"/>
                    </a:cubicBezTo>
                    <a:cubicBezTo>
                      <a:pt x="7836" y="13027"/>
                      <a:pt x="8186" y="13302"/>
                      <a:pt x="8186" y="13876"/>
                    </a:cubicBezTo>
                    <a:cubicBezTo>
                      <a:pt x="8186" y="14200"/>
                      <a:pt x="8061" y="14487"/>
                      <a:pt x="7836" y="14724"/>
                    </a:cubicBezTo>
                    <a:cubicBezTo>
                      <a:pt x="7412" y="15174"/>
                      <a:pt x="6963" y="15773"/>
                      <a:pt x="6289" y="15773"/>
                    </a:cubicBezTo>
                    <a:cubicBezTo>
                      <a:pt x="5977" y="15773"/>
                      <a:pt x="5665" y="15648"/>
                      <a:pt x="5441" y="15423"/>
                    </a:cubicBezTo>
                    <a:lnTo>
                      <a:pt x="349" y="10332"/>
                    </a:lnTo>
                    <a:cubicBezTo>
                      <a:pt x="125" y="10107"/>
                      <a:pt x="0" y="9795"/>
                      <a:pt x="0" y="9484"/>
                    </a:cubicBezTo>
                    <a:cubicBezTo>
                      <a:pt x="0" y="8810"/>
                      <a:pt x="599" y="8360"/>
                      <a:pt x="1048" y="7936"/>
                    </a:cubicBezTo>
                    <a:cubicBezTo>
                      <a:pt x="1285" y="7712"/>
                      <a:pt x="1572" y="7587"/>
                      <a:pt x="1897" y="7587"/>
                    </a:cubicBezTo>
                    <a:cubicBezTo>
                      <a:pt x="2471" y="7587"/>
                      <a:pt x="2745" y="7936"/>
                      <a:pt x="3120" y="8311"/>
                    </a:cubicBezTo>
                    <a:cubicBezTo>
                      <a:pt x="3007" y="8198"/>
                      <a:pt x="2945" y="8049"/>
                      <a:pt x="2945" y="7886"/>
                    </a:cubicBezTo>
                    <a:cubicBezTo>
                      <a:pt x="2945" y="7724"/>
                      <a:pt x="3007" y="7574"/>
                      <a:pt x="3120" y="7462"/>
                    </a:cubicBezTo>
                    <a:lnTo>
                      <a:pt x="7462" y="3120"/>
                    </a:lnTo>
                    <a:cubicBezTo>
                      <a:pt x="7574" y="3007"/>
                      <a:pt x="7724" y="2945"/>
                      <a:pt x="7886" y="2945"/>
                    </a:cubicBezTo>
                    <a:cubicBezTo>
                      <a:pt x="8049" y="2945"/>
                      <a:pt x="8198" y="3007"/>
                      <a:pt x="8311" y="3120"/>
                    </a:cubicBezTo>
                    <a:cubicBezTo>
                      <a:pt x="7936" y="2745"/>
                      <a:pt x="7587" y="2471"/>
                      <a:pt x="7587" y="1897"/>
                    </a:cubicBezTo>
                    <a:cubicBezTo>
                      <a:pt x="7587" y="1572"/>
                      <a:pt x="7712" y="1285"/>
                      <a:pt x="7936" y="1048"/>
                    </a:cubicBezTo>
                    <a:cubicBezTo>
                      <a:pt x="8360" y="599"/>
                      <a:pt x="8810" y="0"/>
                      <a:pt x="9484" y="0"/>
                    </a:cubicBezTo>
                    <a:cubicBezTo>
                      <a:pt x="9795" y="0"/>
                      <a:pt x="10107" y="125"/>
                      <a:pt x="10332" y="349"/>
                    </a:cubicBezTo>
                    <a:lnTo>
                      <a:pt x="15423" y="5441"/>
                    </a:lnTo>
                    <a:cubicBezTo>
                      <a:pt x="15648" y="5665"/>
                      <a:pt x="15773" y="5977"/>
                      <a:pt x="15773" y="6289"/>
                    </a:cubicBezTo>
                    <a:cubicBezTo>
                      <a:pt x="15773" y="6963"/>
                      <a:pt x="15174" y="7412"/>
                      <a:pt x="14724" y="7836"/>
                    </a:cubicBezTo>
                    <a:cubicBezTo>
                      <a:pt x="14487" y="8061"/>
                      <a:pt x="14200" y="8186"/>
                      <a:pt x="13876" y="8186"/>
                    </a:cubicBezTo>
                    <a:cubicBezTo>
                      <a:pt x="13302" y="8186"/>
                      <a:pt x="13027" y="7836"/>
                      <a:pt x="12653" y="7462"/>
                    </a:cubicBezTo>
                    <a:cubicBezTo>
                      <a:pt x="12765" y="7574"/>
                      <a:pt x="12828" y="7724"/>
                      <a:pt x="12828" y="7886"/>
                    </a:cubicBezTo>
                    <a:cubicBezTo>
                      <a:pt x="12828" y="8049"/>
                      <a:pt x="12765" y="8198"/>
                      <a:pt x="12653" y="8311"/>
                    </a:cubicBezTo>
                    <a:lnTo>
                      <a:pt x="11081" y="9883"/>
                    </a:lnTo>
                    <a:lnTo>
                      <a:pt x="14275" y="13077"/>
                    </a:lnTo>
                    <a:cubicBezTo>
                      <a:pt x="14612" y="12740"/>
                      <a:pt x="14999" y="12541"/>
                      <a:pt x="15473" y="12541"/>
                    </a:cubicBezTo>
                    <a:cubicBezTo>
                      <a:pt x="15897" y="12541"/>
                      <a:pt x="16309" y="12715"/>
                      <a:pt x="16609" y="13002"/>
                    </a:cubicBezTo>
                    <a:lnTo>
                      <a:pt x="21138" y="17532"/>
                    </a:lnTo>
                    <a:cubicBezTo>
                      <a:pt x="21425" y="17832"/>
                      <a:pt x="21600" y="18243"/>
                      <a:pt x="21600" y="18668"/>
                    </a:cubicBezTo>
                    <a:cubicBezTo>
                      <a:pt x="21600" y="19092"/>
                      <a:pt x="21425" y="19504"/>
                      <a:pt x="21138" y="19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12" name="Group 72"/>
          <p:cNvGrpSpPr/>
          <p:nvPr/>
        </p:nvGrpSpPr>
        <p:grpSpPr>
          <a:xfrm>
            <a:off x="8410770" y="1765402"/>
            <a:ext cx="3612636" cy="4781331"/>
            <a:chOff x="1287847" y="2097251"/>
            <a:chExt cx="3770301" cy="4781331"/>
          </a:xfrm>
        </p:grpSpPr>
        <p:sp>
          <p:nvSpPr>
            <p:cNvPr id="30" name="TextBox 79"/>
            <p:cNvSpPr txBox="1"/>
            <p:nvPr/>
          </p:nvSpPr>
          <p:spPr>
            <a:xfrm>
              <a:off x="1287847" y="2774700"/>
              <a:ext cx="3761188" cy="410388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zh-CN" altLang="en-US" sz="1600" b="1" dirty="0" smtClean="0">
                  <a:latin typeface="仿宋" pitchFamily="49" charset="-122"/>
                  <a:ea typeface="仿宋" pitchFamily="49" charset="-122"/>
                </a:rPr>
                <a:t>    学生</a:t>
              </a:r>
              <a:r>
                <a:rPr lang="zh-CN" altLang="en-US" sz="1600" b="1" dirty="0" smtClean="0">
                  <a:latin typeface="仿宋" pitchFamily="49" charset="-122"/>
                  <a:ea typeface="仿宋" pitchFamily="49" charset="-122"/>
                </a:rPr>
                <a:t>的思维，是由一般到抽象，又由抽象到一般的复杂过程。先是对具体实物的感知形成数的认识，也就是形成实物的直观表象，然后通过对实物的感知，在头脑中逐步建立起数量关系，即使不出现实物，头脑中也能形成数的表象特征，正是培养学生综合思维的关键。有时看似简单的逻辑思维过程，人与人之间的差异就很大，口算的对与否、快与慢，其</a:t>
              </a:r>
              <a:r>
                <a:rPr lang="zh-CN" altLang="en-US" sz="1600" b="1" dirty="0" smtClean="0">
                  <a:latin typeface="仿宋" pitchFamily="49" charset="-122"/>
                  <a:ea typeface="仿宋" pitchFamily="49" charset="-122"/>
                </a:rPr>
                <a:t>关键正是</a:t>
              </a:r>
              <a:r>
                <a:rPr lang="zh-CN" altLang="en-US" sz="1600" b="1" dirty="0" smtClean="0">
                  <a:latin typeface="仿宋" pitchFamily="49" charset="-122"/>
                  <a:ea typeface="仿宋" pitchFamily="49" charset="-122"/>
                </a:rPr>
                <a:t>反映在对两个数的判断速度与准确性上。口算能力的训练，有助于培养学生的快速反应能力。培养学生的迅速反应能力，只有通过学生亲自去实践、去尝试，逐步形成对数字的快速认识反应。个体对某事物、某事件做出的反应速度是很重要的</a:t>
              </a:r>
              <a:r>
                <a:rPr lang="zh-CN" altLang="en-US" sz="1600" b="1" dirty="0" smtClean="0">
                  <a:latin typeface="仿宋" pitchFamily="49" charset="-122"/>
                  <a:ea typeface="仿宋" pitchFamily="49" charset="-122"/>
                </a:rPr>
                <a:t>。</a:t>
              </a:r>
              <a:endParaRPr lang="zh-CN" altLang="en-US" sz="1600" b="1" dirty="0" smtClean="0">
                <a:latin typeface="仿宋" pitchFamily="49" charset="-122"/>
                <a:ea typeface="仿宋" pitchFamily="49" charset="-122"/>
              </a:endParaRPr>
            </a:p>
          </p:txBody>
        </p:sp>
        <p:sp>
          <p:nvSpPr>
            <p:cNvPr id="31" name="Rectangle 80"/>
            <p:cNvSpPr/>
            <p:nvPr/>
          </p:nvSpPr>
          <p:spPr>
            <a:xfrm>
              <a:off x="1296953" y="2097251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2000" b="1" dirty="0" smtClean="0">
                  <a:latin typeface="仿宋" pitchFamily="49" charset="-122"/>
                  <a:ea typeface="仿宋" pitchFamily="49" charset="-122"/>
                </a:rPr>
                <a:t>有助于培养学生的综合思维能力</a:t>
              </a:r>
              <a:endParaRPr lang="zh-CN" altLang="en-US" sz="1865" b="1" dirty="0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25" name="Group 86"/>
          <p:cNvGrpSpPr/>
          <p:nvPr/>
        </p:nvGrpSpPr>
        <p:grpSpPr>
          <a:xfrm>
            <a:off x="311173" y="1561115"/>
            <a:ext cx="4027361" cy="5102346"/>
            <a:chOff x="-450149" y="1824875"/>
            <a:chExt cx="6307990" cy="4351687"/>
          </a:xfrm>
        </p:grpSpPr>
        <p:sp>
          <p:nvSpPr>
            <p:cNvPr id="18" name="TextBox 93"/>
            <p:cNvSpPr txBox="1"/>
            <p:nvPr/>
          </p:nvSpPr>
          <p:spPr>
            <a:xfrm>
              <a:off x="-450149" y="2510401"/>
              <a:ext cx="5698541" cy="366616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indent="396000"/>
              <a:r>
                <a:rPr lang="zh-CN" altLang="en-US" sz="1600" b="1" dirty="0" smtClean="0">
                  <a:latin typeface="仿宋" pitchFamily="49" charset="-122"/>
                  <a:ea typeface="仿宋" pitchFamily="49" charset="-122"/>
                </a:rPr>
                <a:t>到</a:t>
              </a:r>
              <a:r>
                <a:rPr lang="zh-CN" altLang="en-US" sz="1600" b="1" dirty="0" smtClean="0">
                  <a:latin typeface="仿宋" pitchFamily="49" charset="-122"/>
                  <a:ea typeface="仿宋" pitchFamily="49" charset="-122"/>
                </a:rPr>
                <a:t>了小学的中年级阶段，学生便逐步学习四则运算及简单的应用题了。四则运算不光要求学生对加、减、乘、除这四种运算要有较为熟练的</a:t>
              </a:r>
              <a:r>
                <a:rPr lang="zh-CN" altLang="en-US" sz="1600" b="1" dirty="0" smtClean="0">
                  <a:latin typeface="仿宋" pitchFamily="49" charset="-122"/>
                  <a:ea typeface="仿宋" pitchFamily="49" charset="-122"/>
                </a:rPr>
                <a:t>掌握，</a:t>
              </a:r>
              <a:r>
                <a:rPr lang="zh-CN" altLang="en-US" sz="1600" b="1" dirty="0" smtClean="0">
                  <a:latin typeface="仿宋" pitchFamily="49" charset="-122"/>
                  <a:ea typeface="仿宋" pitchFamily="49" charset="-122"/>
                </a:rPr>
                <a:t>而且还要求学生正确地掌握有关运算顺序。因此，四则运算对小学生来说是一个难度较大的课题，学生在运算时往往会顾此失彼，即在运算时考虑了加、减、乘、除的运算，往往忽略运算顺序，或者考虑了运算顺序，又经常出现加、减、乘、除四种运算的错误。为此，教师在教学时也必须有针对性地进行相应的口算训练，只有通过这种平时的训练，才能使学生对四则运算有一个熟知的掌握，在学习文字题及简单的应用题时，才能水到渠成。</a:t>
              </a:r>
            </a:p>
            <a:p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仿宋" pitchFamily="49" charset="-122"/>
                <a:ea typeface="仿宋" pitchFamily="49" charset="-122"/>
                <a:cs typeface="+mn-ea"/>
                <a:sym typeface="Source Han Serif SC" panose="02020400000000000000" pitchFamily="18" charset="-122"/>
              </a:endParaRPr>
            </a:p>
          </p:txBody>
        </p:sp>
        <p:sp>
          <p:nvSpPr>
            <p:cNvPr id="19" name="Rectangle 94"/>
            <p:cNvSpPr/>
            <p:nvPr/>
          </p:nvSpPr>
          <p:spPr>
            <a:xfrm>
              <a:off x="-419502" y="1824875"/>
              <a:ext cx="6277343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2000" b="1" dirty="0" smtClean="0">
                  <a:latin typeface="仿宋" pitchFamily="49" charset="-122"/>
                  <a:ea typeface="仿宋" pitchFamily="49" charset="-122"/>
                </a:rPr>
                <a:t>学生</a:t>
              </a:r>
              <a:r>
                <a:rPr lang="zh-CN" altLang="en-US" sz="2000" b="1" dirty="0" smtClean="0">
                  <a:latin typeface="仿宋" pitchFamily="49" charset="-122"/>
                  <a:ea typeface="仿宋" pitchFamily="49" charset="-122"/>
                </a:rPr>
                <a:t>熟练掌握数与数之间关系的催化剂</a:t>
              </a:r>
              <a:endParaRPr lang="zh-CN" altLang="en-US" sz="1865" b="1" dirty="0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51" name="文本框 2"/>
          <p:cNvSpPr txBox="1"/>
          <p:nvPr/>
        </p:nvSpPr>
        <p:spPr>
          <a:xfrm>
            <a:off x="8192135" y="405130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52" name="图片 51" descr="徽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21590"/>
            <a:ext cx="1562671" cy="1539623"/>
          </a:xfrm>
          <a:prstGeom prst="rect">
            <a:avLst/>
          </a:prstGeom>
        </p:spPr>
      </p:pic>
      <p:cxnSp>
        <p:nvCxnSpPr>
          <p:cNvPr id="53" name="直接连接符 52"/>
          <p:cNvCxnSpPr/>
          <p:nvPr/>
        </p:nvCxnSpPr>
        <p:spPr>
          <a:xfrm flipV="1">
            <a:off x="1808287" y="988766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文本框 23"/>
          <p:cNvSpPr txBox="1">
            <a:spLocks noChangeArrowheads="1"/>
          </p:cNvSpPr>
          <p:nvPr/>
        </p:nvSpPr>
        <p:spPr bwMode="auto">
          <a:xfrm>
            <a:off x="1753438" y="577318"/>
            <a:ext cx="36065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培养口算能力的重要性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07923" y="0"/>
            <a:ext cx="12899924" cy="7426240"/>
            <a:chOff x="-707923" y="0"/>
            <a:chExt cx="12899924" cy="742624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3618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016" r="31776"/>
            <a:stretch>
              <a:fillRect/>
            </a:stretch>
          </p:blipFill>
          <p:spPr>
            <a:xfrm>
              <a:off x="-707923" y="1694433"/>
              <a:ext cx="12192001" cy="573180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128" t="31420" r="33760" b="7970"/>
            <a:stretch>
              <a:fillRect/>
            </a:stretch>
          </p:blipFill>
          <p:spPr>
            <a:xfrm>
              <a:off x="0" y="0"/>
              <a:ext cx="12192001" cy="4705837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6551295" y="4237990"/>
            <a:ext cx="5354320" cy="231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5">
              <a:solidFill>
                <a:schemeClr val="bg1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6551295" y="4237990"/>
            <a:ext cx="5353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Ebrima" panose="02000000000000000000" pitchFamily="2" charset="0"/>
                <a:sym typeface="Source Han Serif SC" panose="02020400000000000000" pitchFamily="18" charset="-122"/>
              </a:rPr>
              <a:t>借鉴数学文化周，营造班级比赛氛围。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0330" y="972185"/>
            <a:ext cx="3637280" cy="58858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92135" y="405130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68" name="图片 67" descr="徽标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21590"/>
            <a:ext cx="1562671" cy="1539623"/>
          </a:xfrm>
          <a:prstGeom prst="rect">
            <a:avLst/>
          </a:prstGeom>
        </p:spPr>
      </p:pic>
      <p:cxnSp>
        <p:nvCxnSpPr>
          <p:cNvPr id="74" name="直接连接符 73"/>
          <p:cNvCxnSpPr/>
          <p:nvPr/>
        </p:nvCxnSpPr>
        <p:spPr>
          <a:xfrm flipV="1">
            <a:off x="1808287" y="988766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6366998" y="4876704"/>
            <a:ext cx="2294473" cy="765060"/>
            <a:chOff x="4775248" y="3630858"/>
            <a:chExt cx="1720855" cy="573795"/>
          </a:xfrm>
        </p:grpSpPr>
        <p:sp>
          <p:nvSpPr>
            <p:cNvPr id="57" name="Rectangle 4"/>
            <p:cNvSpPr/>
            <p:nvPr/>
          </p:nvSpPr>
          <p:spPr>
            <a:xfrm>
              <a:off x="5348893" y="3791258"/>
              <a:ext cx="1147210" cy="279293"/>
            </a:xfrm>
            <a:prstGeom prst="rect">
              <a:avLst/>
            </a:prstGeom>
          </p:spPr>
          <p:txBody>
            <a:bodyPr wrap="none" lIns="146280" tIns="73140" rIns="146280" bIns="73140">
              <a:normAutofit fontScale="75000" lnSpcReduction="20000"/>
            </a:bodyPr>
            <a:lstStyle/>
            <a:p>
              <a:r>
                <a:rPr lang="zh-CN" altLang="en-US" sz="2265" b="1"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rPr>
                <a:t>比什么</a:t>
              </a:r>
            </a:p>
          </p:txBody>
        </p:sp>
        <p:grpSp>
          <p:nvGrpSpPr>
            <p:cNvPr id="8" name="Group 98"/>
            <p:cNvGrpSpPr/>
            <p:nvPr/>
          </p:nvGrpSpPr>
          <p:grpSpPr>
            <a:xfrm>
              <a:off x="4775248" y="3630858"/>
              <a:ext cx="573645" cy="573795"/>
              <a:chOff x="6356794" y="4841144"/>
              <a:chExt cx="764860" cy="765060"/>
            </a:xfrm>
          </p:grpSpPr>
          <p:sp>
            <p:nvSpPr>
              <p:cNvPr id="49" name="Oval 6"/>
              <p:cNvSpPr/>
              <p:nvPr/>
            </p:nvSpPr>
            <p:spPr bwMode="auto">
              <a:xfrm>
                <a:off x="6356794" y="4841144"/>
                <a:ext cx="764860" cy="76506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0" name="Freeform: Shape 15"/>
              <p:cNvSpPr/>
              <p:nvPr/>
            </p:nvSpPr>
            <p:spPr bwMode="auto">
              <a:xfrm>
                <a:off x="6602877" y="5046238"/>
                <a:ext cx="272695" cy="354873"/>
              </a:xfrm>
              <a:custGeom>
                <a:avLst/>
                <a:gdLst>
                  <a:gd name="T0" fmla="*/ 115 w 320"/>
                  <a:gd name="T1" fmla="*/ 62 h 417"/>
                  <a:gd name="T2" fmla="*/ 115 w 320"/>
                  <a:gd name="T3" fmla="*/ 62 h 417"/>
                  <a:gd name="T4" fmla="*/ 62 w 320"/>
                  <a:gd name="T5" fmla="*/ 0 h 417"/>
                  <a:gd name="T6" fmla="*/ 0 w 320"/>
                  <a:gd name="T7" fmla="*/ 62 h 417"/>
                  <a:gd name="T8" fmla="*/ 36 w 320"/>
                  <a:gd name="T9" fmla="*/ 115 h 417"/>
                  <a:gd name="T10" fmla="*/ 36 w 320"/>
                  <a:gd name="T11" fmla="*/ 301 h 417"/>
                  <a:gd name="T12" fmla="*/ 0 w 320"/>
                  <a:gd name="T13" fmla="*/ 354 h 417"/>
                  <a:gd name="T14" fmla="*/ 62 w 320"/>
                  <a:gd name="T15" fmla="*/ 416 h 417"/>
                  <a:gd name="T16" fmla="*/ 115 w 320"/>
                  <a:gd name="T17" fmla="*/ 354 h 417"/>
                  <a:gd name="T18" fmla="*/ 80 w 320"/>
                  <a:gd name="T19" fmla="*/ 301 h 417"/>
                  <a:gd name="T20" fmla="*/ 80 w 320"/>
                  <a:gd name="T21" fmla="*/ 115 h 417"/>
                  <a:gd name="T22" fmla="*/ 115 w 320"/>
                  <a:gd name="T23" fmla="*/ 62 h 417"/>
                  <a:gd name="T24" fmla="*/ 98 w 320"/>
                  <a:gd name="T25" fmla="*/ 354 h 417"/>
                  <a:gd name="T26" fmla="*/ 98 w 320"/>
                  <a:gd name="T27" fmla="*/ 354 h 417"/>
                  <a:gd name="T28" fmla="*/ 62 w 320"/>
                  <a:gd name="T29" fmla="*/ 390 h 417"/>
                  <a:gd name="T30" fmla="*/ 27 w 320"/>
                  <a:gd name="T31" fmla="*/ 354 h 417"/>
                  <a:gd name="T32" fmla="*/ 62 w 320"/>
                  <a:gd name="T33" fmla="*/ 319 h 417"/>
                  <a:gd name="T34" fmla="*/ 98 w 320"/>
                  <a:gd name="T35" fmla="*/ 354 h 417"/>
                  <a:gd name="T36" fmla="*/ 62 w 320"/>
                  <a:gd name="T37" fmla="*/ 88 h 417"/>
                  <a:gd name="T38" fmla="*/ 62 w 320"/>
                  <a:gd name="T39" fmla="*/ 88 h 417"/>
                  <a:gd name="T40" fmla="*/ 27 w 320"/>
                  <a:gd name="T41" fmla="*/ 62 h 417"/>
                  <a:gd name="T42" fmla="*/ 62 w 320"/>
                  <a:gd name="T43" fmla="*/ 27 h 417"/>
                  <a:gd name="T44" fmla="*/ 98 w 320"/>
                  <a:gd name="T45" fmla="*/ 62 h 417"/>
                  <a:gd name="T46" fmla="*/ 62 w 320"/>
                  <a:gd name="T47" fmla="*/ 88 h 417"/>
                  <a:gd name="T48" fmla="*/ 284 w 320"/>
                  <a:gd name="T49" fmla="*/ 301 h 417"/>
                  <a:gd name="T50" fmla="*/ 284 w 320"/>
                  <a:gd name="T51" fmla="*/ 301 h 417"/>
                  <a:gd name="T52" fmla="*/ 284 w 320"/>
                  <a:gd name="T53" fmla="*/ 115 h 417"/>
                  <a:gd name="T54" fmla="*/ 319 w 320"/>
                  <a:gd name="T55" fmla="*/ 62 h 417"/>
                  <a:gd name="T56" fmla="*/ 257 w 320"/>
                  <a:gd name="T57" fmla="*/ 0 h 417"/>
                  <a:gd name="T58" fmla="*/ 195 w 320"/>
                  <a:gd name="T59" fmla="*/ 62 h 417"/>
                  <a:gd name="T60" fmla="*/ 239 w 320"/>
                  <a:gd name="T61" fmla="*/ 115 h 417"/>
                  <a:gd name="T62" fmla="*/ 239 w 320"/>
                  <a:gd name="T63" fmla="*/ 301 h 417"/>
                  <a:gd name="T64" fmla="*/ 195 w 320"/>
                  <a:gd name="T65" fmla="*/ 354 h 417"/>
                  <a:gd name="T66" fmla="*/ 257 w 320"/>
                  <a:gd name="T67" fmla="*/ 416 h 417"/>
                  <a:gd name="T68" fmla="*/ 319 w 320"/>
                  <a:gd name="T69" fmla="*/ 354 h 417"/>
                  <a:gd name="T70" fmla="*/ 284 w 320"/>
                  <a:gd name="T71" fmla="*/ 301 h 417"/>
                  <a:gd name="T72" fmla="*/ 221 w 320"/>
                  <a:gd name="T73" fmla="*/ 62 h 417"/>
                  <a:gd name="T74" fmla="*/ 221 w 320"/>
                  <a:gd name="T75" fmla="*/ 62 h 417"/>
                  <a:gd name="T76" fmla="*/ 257 w 320"/>
                  <a:gd name="T77" fmla="*/ 27 h 417"/>
                  <a:gd name="T78" fmla="*/ 292 w 320"/>
                  <a:gd name="T79" fmla="*/ 62 h 417"/>
                  <a:gd name="T80" fmla="*/ 257 w 320"/>
                  <a:gd name="T81" fmla="*/ 88 h 417"/>
                  <a:gd name="T82" fmla="*/ 221 w 320"/>
                  <a:gd name="T83" fmla="*/ 62 h 417"/>
                  <a:gd name="T84" fmla="*/ 257 w 320"/>
                  <a:gd name="T85" fmla="*/ 390 h 417"/>
                  <a:gd name="T86" fmla="*/ 257 w 320"/>
                  <a:gd name="T87" fmla="*/ 390 h 417"/>
                  <a:gd name="T88" fmla="*/ 221 w 320"/>
                  <a:gd name="T89" fmla="*/ 354 h 417"/>
                  <a:gd name="T90" fmla="*/ 257 w 320"/>
                  <a:gd name="T91" fmla="*/ 319 h 417"/>
                  <a:gd name="T92" fmla="*/ 292 w 320"/>
                  <a:gd name="T93" fmla="*/ 354 h 417"/>
                  <a:gd name="T94" fmla="*/ 257 w 320"/>
                  <a:gd name="T95" fmla="*/ 39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20" h="417">
                    <a:moveTo>
                      <a:pt x="115" y="62"/>
                    </a:moveTo>
                    <a:lnTo>
                      <a:pt x="115" y="62"/>
                    </a:lnTo>
                    <a:cubicBezTo>
                      <a:pt x="115" y="27"/>
                      <a:pt x="89" y="0"/>
                      <a:pt x="62" y="0"/>
                    </a:cubicBezTo>
                    <a:cubicBezTo>
                      <a:pt x="27" y="0"/>
                      <a:pt x="0" y="27"/>
                      <a:pt x="0" y="62"/>
                    </a:cubicBezTo>
                    <a:cubicBezTo>
                      <a:pt x="0" y="80"/>
                      <a:pt x="18" y="106"/>
                      <a:pt x="36" y="115"/>
                    </a:cubicBezTo>
                    <a:cubicBezTo>
                      <a:pt x="36" y="301"/>
                      <a:pt x="36" y="301"/>
                      <a:pt x="36" y="301"/>
                    </a:cubicBezTo>
                    <a:cubicBezTo>
                      <a:pt x="18" y="310"/>
                      <a:pt x="0" y="328"/>
                      <a:pt x="0" y="354"/>
                    </a:cubicBezTo>
                    <a:cubicBezTo>
                      <a:pt x="0" y="390"/>
                      <a:pt x="27" y="416"/>
                      <a:pt x="62" y="416"/>
                    </a:cubicBezTo>
                    <a:cubicBezTo>
                      <a:pt x="89" y="416"/>
                      <a:pt x="115" y="390"/>
                      <a:pt x="115" y="354"/>
                    </a:cubicBezTo>
                    <a:cubicBezTo>
                      <a:pt x="115" y="328"/>
                      <a:pt x="106" y="310"/>
                      <a:pt x="80" y="301"/>
                    </a:cubicBezTo>
                    <a:cubicBezTo>
                      <a:pt x="80" y="115"/>
                      <a:pt x="80" y="115"/>
                      <a:pt x="80" y="115"/>
                    </a:cubicBezTo>
                    <a:cubicBezTo>
                      <a:pt x="106" y="106"/>
                      <a:pt x="115" y="80"/>
                      <a:pt x="115" y="62"/>
                    </a:cubicBezTo>
                    <a:close/>
                    <a:moveTo>
                      <a:pt x="98" y="354"/>
                    </a:moveTo>
                    <a:lnTo>
                      <a:pt x="98" y="354"/>
                    </a:lnTo>
                    <a:cubicBezTo>
                      <a:pt x="98" y="372"/>
                      <a:pt x="80" y="390"/>
                      <a:pt x="62" y="390"/>
                    </a:cubicBezTo>
                    <a:cubicBezTo>
                      <a:pt x="44" y="390"/>
                      <a:pt x="27" y="372"/>
                      <a:pt x="27" y="354"/>
                    </a:cubicBezTo>
                    <a:cubicBezTo>
                      <a:pt x="27" y="337"/>
                      <a:pt x="44" y="319"/>
                      <a:pt x="62" y="319"/>
                    </a:cubicBezTo>
                    <a:cubicBezTo>
                      <a:pt x="80" y="319"/>
                      <a:pt x="98" y="337"/>
                      <a:pt x="98" y="354"/>
                    </a:cubicBezTo>
                    <a:close/>
                    <a:moveTo>
                      <a:pt x="62" y="88"/>
                    </a:moveTo>
                    <a:lnTo>
                      <a:pt x="62" y="88"/>
                    </a:lnTo>
                    <a:cubicBezTo>
                      <a:pt x="44" y="88"/>
                      <a:pt x="27" y="80"/>
                      <a:pt x="27" y="62"/>
                    </a:cubicBezTo>
                    <a:cubicBezTo>
                      <a:pt x="27" y="35"/>
                      <a:pt x="44" y="27"/>
                      <a:pt x="62" y="27"/>
                    </a:cubicBezTo>
                    <a:cubicBezTo>
                      <a:pt x="80" y="27"/>
                      <a:pt x="98" y="35"/>
                      <a:pt x="98" y="62"/>
                    </a:cubicBezTo>
                    <a:cubicBezTo>
                      <a:pt x="98" y="80"/>
                      <a:pt x="80" y="88"/>
                      <a:pt x="62" y="88"/>
                    </a:cubicBezTo>
                    <a:close/>
                    <a:moveTo>
                      <a:pt x="284" y="301"/>
                    </a:moveTo>
                    <a:lnTo>
                      <a:pt x="284" y="301"/>
                    </a:lnTo>
                    <a:cubicBezTo>
                      <a:pt x="284" y="115"/>
                      <a:pt x="284" y="115"/>
                      <a:pt x="284" y="115"/>
                    </a:cubicBezTo>
                    <a:cubicBezTo>
                      <a:pt x="302" y="106"/>
                      <a:pt x="319" y="80"/>
                      <a:pt x="319" y="62"/>
                    </a:cubicBezTo>
                    <a:cubicBezTo>
                      <a:pt x="319" y="27"/>
                      <a:pt x="292" y="0"/>
                      <a:pt x="257" y="0"/>
                    </a:cubicBezTo>
                    <a:cubicBezTo>
                      <a:pt x="221" y="0"/>
                      <a:pt x="195" y="27"/>
                      <a:pt x="195" y="62"/>
                    </a:cubicBezTo>
                    <a:cubicBezTo>
                      <a:pt x="195" y="80"/>
                      <a:pt x="212" y="106"/>
                      <a:pt x="239" y="115"/>
                    </a:cubicBezTo>
                    <a:cubicBezTo>
                      <a:pt x="239" y="301"/>
                      <a:pt x="239" y="301"/>
                      <a:pt x="239" y="301"/>
                    </a:cubicBezTo>
                    <a:cubicBezTo>
                      <a:pt x="212" y="310"/>
                      <a:pt x="195" y="328"/>
                      <a:pt x="195" y="354"/>
                    </a:cubicBezTo>
                    <a:cubicBezTo>
                      <a:pt x="195" y="390"/>
                      <a:pt x="221" y="416"/>
                      <a:pt x="257" y="416"/>
                    </a:cubicBezTo>
                    <a:cubicBezTo>
                      <a:pt x="292" y="416"/>
                      <a:pt x="319" y="390"/>
                      <a:pt x="319" y="354"/>
                    </a:cubicBezTo>
                    <a:cubicBezTo>
                      <a:pt x="319" y="328"/>
                      <a:pt x="302" y="310"/>
                      <a:pt x="284" y="301"/>
                    </a:cubicBezTo>
                    <a:close/>
                    <a:moveTo>
                      <a:pt x="221" y="62"/>
                    </a:moveTo>
                    <a:lnTo>
                      <a:pt x="221" y="62"/>
                    </a:lnTo>
                    <a:cubicBezTo>
                      <a:pt x="221" y="35"/>
                      <a:pt x="239" y="27"/>
                      <a:pt x="257" y="27"/>
                    </a:cubicBezTo>
                    <a:cubicBezTo>
                      <a:pt x="275" y="27"/>
                      <a:pt x="292" y="35"/>
                      <a:pt x="292" y="62"/>
                    </a:cubicBezTo>
                    <a:cubicBezTo>
                      <a:pt x="292" y="80"/>
                      <a:pt x="275" y="88"/>
                      <a:pt x="257" y="88"/>
                    </a:cubicBezTo>
                    <a:cubicBezTo>
                      <a:pt x="239" y="88"/>
                      <a:pt x="221" y="80"/>
                      <a:pt x="221" y="62"/>
                    </a:cubicBezTo>
                    <a:close/>
                    <a:moveTo>
                      <a:pt x="257" y="390"/>
                    </a:moveTo>
                    <a:lnTo>
                      <a:pt x="257" y="390"/>
                    </a:lnTo>
                    <a:cubicBezTo>
                      <a:pt x="239" y="390"/>
                      <a:pt x="221" y="372"/>
                      <a:pt x="221" y="354"/>
                    </a:cubicBezTo>
                    <a:cubicBezTo>
                      <a:pt x="221" y="337"/>
                      <a:pt x="239" y="319"/>
                      <a:pt x="257" y="319"/>
                    </a:cubicBezTo>
                    <a:cubicBezTo>
                      <a:pt x="275" y="319"/>
                      <a:pt x="292" y="337"/>
                      <a:pt x="292" y="354"/>
                    </a:cubicBezTo>
                    <a:cubicBezTo>
                      <a:pt x="292" y="372"/>
                      <a:pt x="275" y="390"/>
                      <a:pt x="257" y="39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6366998" y="3912758"/>
            <a:ext cx="2294473" cy="765060"/>
            <a:chOff x="4775248" y="2934568"/>
            <a:chExt cx="1720855" cy="573795"/>
          </a:xfrm>
        </p:grpSpPr>
        <p:sp>
          <p:nvSpPr>
            <p:cNvPr id="51" name="Rectangle 13"/>
            <p:cNvSpPr/>
            <p:nvPr/>
          </p:nvSpPr>
          <p:spPr>
            <a:xfrm>
              <a:off x="5348893" y="3100831"/>
              <a:ext cx="1147210" cy="279293"/>
            </a:xfrm>
            <a:prstGeom prst="rect">
              <a:avLst/>
            </a:prstGeom>
          </p:spPr>
          <p:txBody>
            <a:bodyPr wrap="none" lIns="146280" tIns="73140" rIns="146280" bIns="73140">
              <a:normAutofit fontScale="75000" lnSpcReduction="20000"/>
            </a:bodyPr>
            <a:lstStyle/>
            <a:p>
              <a:r>
                <a:rPr lang="zh-CN" altLang="en-US" sz="2265" b="1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rPr>
                <a:t>怎么比</a:t>
              </a:r>
            </a:p>
          </p:txBody>
        </p:sp>
        <p:grpSp>
          <p:nvGrpSpPr>
            <p:cNvPr id="9" name="Group 97"/>
            <p:cNvGrpSpPr/>
            <p:nvPr/>
          </p:nvGrpSpPr>
          <p:grpSpPr>
            <a:xfrm>
              <a:off x="4775248" y="2934568"/>
              <a:ext cx="573645" cy="573795"/>
              <a:chOff x="6377202" y="3940454"/>
              <a:chExt cx="764860" cy="765060"/>
            </a:xfrm>
          </p:grpSpPr>
          <p:sp>
            <p:nvSpPr>
              <p:cNvPr id="47" name="Oval 8"/>
              <p:cNvSpPr/>
              <p:nvPr/>
            </p:nvSpPr>
            <p:spPr bwMode="auto">
              <a:xfrm>
                <a:off x="6377202" y="3940454"/>
                <a:ext cx="764860" cy="76506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8" name="Freeform: Shape 16"/>
              <p:cNvSpPr/>
              <p:nvPr/>
            </p:nvSpPr>
            <p:spPr bwMode="auto">
              <a:xfrm>
                <a:off x="6580378" y="4152265"/>
                <a:ext cx="358509" cy="341439"/>
              </a:xfrm>
              <a:custGeom>
                <a:avLst/>
                <a:gdLst>
                  <a:gd name="T0" fmla="*/ 363 w 461"/>
                  <a:gd name="T1" fmla="*/ 336 h 443"/>
                  <a:gd name="T2" fmla="*/ 363 w 461"/>
                  <a:gd name="T3" fmla="*/ 336 h 443"/>
                  <a:gd name="T4" fmla="*/ 284 w 461"/>
                  <a:gd name="T5" fmla="*/ 248 h 443"/>
                  <a:gd name="T6" fmla="*/ 310 w 461"/>
                  <a:gd name="T7" fmla="*/ 195 h 443"/>
                  <a:gd name="T8" fmla="*/ 328 w 461"/>
                  <a:gd name="T9" fmla="*/ 151 h 443"/>
                  <a:gd name="T10" fmla="*/ 319 w 461"/>
                  <a:gd name="T11" fmla="*/ 132 h 443"/>
                  <a:gd name="T12" fmla="*/ 328 w 461"/>
                  <a:gd name="T13" fmla="*/ 88 h 443"/>
                  <a:gd name="T14" fmla="*/ 230 w 461"/>
                  <a:gd name="T15" fmla="*/ 0 h 443"/>
                  <a:gd name="T16" fmla="*/ 132 w 461"/>
                  <a:gd name="T17" fmla="*/ 88 h 443"/>
                  <a:gd name="T18" fmla="*/ 141 w 461"/>
                  <a:gd name="T19" fmla="*/ 132 h 443"/>
                  <a:gd name="T20" fmla="*/ 132 w 461"/>
                  <a:gd name="T21" fmla="*/ 151 h 443"/>
                  <a:gd name="T22" fmla="*/ 150 w 461"/>
                  <a:gd name="T23" fmla="*/ 195 h 443"/>
                  <a:gd name="T24" fmla="*/ 177 w 461"/>
                  <a:gd name="T25" fmla="*/ 248 h 443"/>
                  <a:gd name="T26" fmla="*/ 97 w 461"/>
                  <a:gd name="T27" fmla="*/ 336 h 443"/>
                  <a:gd name="T28" fmla="*/ 0 w 461"/>
                  <a:gd name="T29" fmla="*/ 398 h 443"/>
                  <a:gd name="T30" fmla="*/ 0 w 461"/>
                  <a:gd name="T31" fmla="*/ 442 h 443"/>
                  <a:gd name="T32" fmla="*/ 230 w 461"/>
                  <a:gd name="T33" fmla="*/ 442 h 443"/>
                  <a:gd name="T34" fmla="*/ 460 w 461"/>
                  <a:gd name="T35" fmla="*/ 442 h 443"/>
                  <a:gd name="T36" fmla="*/ 460 w 461"/>
                  <a:gd name="T37" fmla="*/ 398 h 443"/>
                  <a:gd name="T38" fmla="*/ 363 w 461"/>
                  <a:gd name="T39" fmla="*/ 33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1" h="443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6366998" y="2055988"/>
            <a:ext cx="3085464" cy="765060"/>
            <a:chOff x="4775248" y="1541991"/>
            <a:chExt cx="2314098" cy="573795"/>
          </a:xfrm>
        </p:grpSpPr>
        <p:sp>
          <p:nvSpPr>
            <p:cNvPr id="55" name="Rectangle 9"/>
            <p:cNvSpPr/>
            <p:nvPr/>
          </p:nvSpPr>
          <p:spPr>
            <a:xfrm>
              <a:off x="5349129" y="1723919"/>
              <a:ext cx="1740217" cy="279083"/>
            </a:xfrm>
            <a:prstGeom prst="rect">
              <a:avLst/>
            </a:prstGeom>
          </p:spPr>
          <p:txBody>
            <a:bodyPr wrap="none" lIns="146280" tIns="73140" rIns="146280" bIns="73140">
              <a:normAutofit fontScale="75000" lnSpcReduction="20000"/>
            </a:bodyPr>
            <a:lstStyle/>
            <a:p>
              <a:r>
                <a:rPr lang="zh-CN" altLang="en-US" sz="2265" b="1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rPr>
                <a:t>既跟学生又跟家长宣传</a:t>
              </a:r>
            </a:p>
          </p:txBody>
        </p:sp>
        <p:grpSp>
          <p:nvGrpSpPr>
            <p:cNvPr id="10" name="Group 95"/>
            <p:cNvGrpSpPr/>
            <p:nvPr/>
          </p:nvGrpSpPr>
          <p:grpSpPr>
            <a:xfrm>
              <a:off x="4775248" y="1541991"/>
              <a:ext cx="573645" cy="573795"/>
              <a:chOff x="6373382" y="2169288"/>
              <a:chExt cx="764860" cy="765060"/>
            </a:xfrm>
          </p:grpSpPr>
          <p:sp>
            <p:nvSpPr>
              <p:cNvPr id="45" name="Oval 3"/>
              <p:cNvSpPr/>
              <p:nvPr/>
            </p:nvSpPr>
            <p:spPr bwMode="auto">
              <a:xfrm>
                <a:off x="6373382" y="2169288"/>
                <a:ext cx="764860" cy="7650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6" name="Freeform: Shape 17"/>
              <p:cNvSpPr/>
              <p:nvPr/>
            </p:nvSpPr>
            <p:spPr bwMode="auto">
              <a:xfrm>
                <a:off x="6548708" y="2385035"/>
                <a:ext cx="414209" cy="333566"/>
              </a:xfrm>
              <a:custGeom>
                <a:avLst/>
                <a:gdLst>
                  <a:gd name="T0" fmla="*/ 169 w 497"/>
                  <a:gd name="T1" fmla="*/ 196 h 400"/>
                  <a:gd name="T2" fmla="*/ 169 w 497"/>
                  <a:gd name="T3" fmla="*/ 196 h 400"/>
                  <a:gd name="T4" fmla="*/ 248 w 497"/>
                  <a:gd name="T5" fmla="*/ 275 h 400"/>
                  <a:gd name="T6" fmla="*/ 328 w 497"/>
                  <a:gd name="T7" fmla="*/ 196 h 400"/>
                  <a:gd name="T8" fmla="*/ 248 w 497"/>
                  <a:gd name="T9" fmla="*/ 116 h 400"/>
                  <a:gd name="T10" fmla="*/ 169 w 497"/>
                  <a:gd name="T11" fmla="*/ 196 h 400"/>
                  <a:gd name="T12" fmla="*/ 116 w 497"/>
                  <a:gd name="T13" fmla="*/ 169 h 400"/>
                  <a:gd name="T14" fmla="*/ 116 w 497"/>
                  <a:gd name="T15" fmla="*/ 169 h 400"/>
                  <a:gd name="T16" fmla="*/ 248 w 497"/>
                  <a:gd name="T17" fmla="*/ 63 h 400"/>
                  <a:gd name="T18" fmla="*/ 345 w 497"/>
                  <a:gd name="T19" fmla="*/ 98 h 400"/>
                  <a:gd name="T20" fmla="*/ 390 w 497"/>
                  <a:gd name="T21" fmla="*/ 98 h 400"/>
                  <a:gd name="T22" fmla="*/ 390 w 497"/>
                  <a:gd name="T23" fmla="*/ 54 h 400"/>
                  <a:gd name="T24" fmla="*/ 248 w 497"/>
                  <a:gd name="T25" fmla="*/ 0 h 400"/>
                  <a:gd name="T26" fmla="*/ 62 w 497"/>
                  <a:gd name="T27" fmla="*/ 143 h 400"/>
                  <a:gd name="T28" fmla="*/ 0 w 497"/>
                  <a:gd name="T29" fmla="*/ 143 h 400"/>
                  <a:gd name="T30" fmla="*/ 0 w 497"/>
                  <a:gd name="T31" fmla="*/ 196 h 400"/>
                  <a:gd name="T32" fmla="*/ 80 w 497"/>
                  <a:gd name="T33" fmla="*/ 196 h 400"/>
                  <a:gd name="T34" fmla="*/ 116 w 497"/>
                  <a:gd name="T35" fmla="*/ 169 h 400"/>
                  <a:gd name="T36" fmla="*/ 416 w 497"/>
                  <a:gd name="T37" fmla="*/ 196 h 400"/>
                  <a:gd name="T38" fmla="*/ 416 w 497"/>
                  <a:gd name="T39" fmla="*/ 196 h 400"/>
                  <a:gd name="T40" fmla="*/ 381 w 497"/>
                  <a:gd name="T41" fmla="*/ 231 h 400"/>
                  <a:gd name="T42" fmla="*/ 248 w 497"/>
                  <a:gd name="T43" fmla="*/ 337 h 400"/>
                  <a:gd name="T44" fmla="*/ 151 w 497"/>
                  <a:gd name="T45" fmla="*/ 293 h 400"/>
                  <a:gd name="T46" fmla="*/ 107 w 497"/>
                  <a:gd name="T47" fmla="*/ 293 h 400"/>
                  <a:gd name="T48" fmla="*/ 107 w 497"/>
                  <a:gd name="T49" fmla="*/ 337 h 400"/>
                  <a:gd name="T50" fmla="*/ 248 w 497"/>
                  <a:gd name="T51" fmla="*/ 399 h 400"/>
                  <a:gd name="T52" fmla="*/ 435 w 497"/>
                  <a:gd name="T53" fmla="*/ 257 h 400"/>
                  <a:gd name="T54" fmla="*/ 496 w 497"/>
                  <a:gd name="T55" fmla="*/ 257 h 400"/>
                  <a:gd name="T56" fmla="*/ 496 w 497"/>
                  <a:gd name="T57" fmla="*/ 196 h 400"/>
                  <a:gd name="T58" fmla="*/ 416 w 497"/>
                  <a:gd name="T59" fmla="*/ 196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7" h="400">
                    <a:moveTo>
                      <a:pt x="169" y="196"/>
                    </a:moveTo>
                    <a:lnTo>
                      <a:pt x="169" y="196"/>
                    </a:lnTo>
                    <a:cubicBezTo>
                      <a:pt x="169" y="240"/>
                      <a:pt x="204" y="275"/>
                      <a:pt x="248" y="275"/>
                    </a:cubicBezTo>
                    <a:cubicBezTo>
                      <a:pt x="292" y="275"/>
                      <a:pt x="328" y="240"/>
                      <a:pt x="328" y="196"/>
                    </a:cubicBezTo>
                    <a:cubicBezTo>
                      <a:pt x="328" y="151"/>
                      <a:pt x="292" y="116"/>
                      <a:pt x="248" y="116"/>
                    </a:cubicBezTo>
                    <a:cubicBezTo>
                      <a:pt x="204" y="116"/>
                      <a:pt x="169" y="151"/>
                      <a:pt x="169" y="196"/>
                    </a:cubicBezTo>
                    <a:close/>
                    <a:moveTo>
                      <a:pt x="116" y="169"/>
                    </a:moveTo>
                    <a:lnTo>
                      <a:pt x="116" y="169"/>
                    </a:lnTo>
                    <a:cubicBezTo>
                      <a:pt x="124" y="107"/>
                      <a:pt x="186" y="63"/>
                      <a:pt x="248" y="63"/>
                    </a:cubicBezTo>
                    <a:cubicBezTo>
                      <a:pt x="284" y="63"/>
                      <a:pt x="319" y="71"/>
                      <a:pt x="345" y="98"/>
                    </a:cubicBezTo>
                    <a:cubicBezTo>
                      <a:pt x="354" y="107"/>
                      <a:pt x="381" y="107"/>
                      <a:pt x="390" y="98"/>
                    </a:cubicBezTo>
                    <a:cubicBezTo>
                      <a:pt x="399" y="89"/>
                      <a:pt x="399" y="71"/>
                      <a:pt x="390" y="54"/>
                    </a:cubicBezTo>
                    <a:cubicBezTo>
                      <a:pt x="354" y="18"/>
                      <a:pt x="301" y="0"/>
                      <a:pt x="248" y="0"/>
                    </a:cubicBezTo>
                    <a:cubicBezTo>
                      <a:pt x="160" y="0"/>
                      <a:pt x="80" y="54"/>
                      <a:pt x="62" y="14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80" y="196"/>
                      <a:pt x="80" y="196"/>
                      <a:pt x="80" y="196"/>
                    </a:cubicBezTo>
                    <a:cubicBezTo>
                      <a:pt x="107" y="196"/>
                      <a:pt x="107" y="178"/>
                      <a:pt x="116" y="169"/>
                    </a:cubicBezTo>
                    <a:close/>
                    <a:moveTo>
                      <a:pt x="416" y="196"/>
                    </a:moveTo>
                    <a:lnTo>
                      <a:pt x="416" y="196"/>
                    </a:lnTo>
                    <a:cubicBezTo>
                      <a:pt x="390" y="196"/>
                      <a:pt x="390" y="222"/>
                      <a:pt x="381" y="231"/>
                    </a:cubicBezTo>
                    <a:cubicBezTo>
                      <a:pt x="372" y="293"/>
                      <a:pt x="319" y="337"/>
                      <a:pt x="248" y="337"/>
                    </a:cubicBezTo>
                    <a:cubicBezTo>
                      <a:pt x="213" y="337"/>
                      <a:pt x="177" y="319"/>
                      <a:pt x="151" y="293"/>
                    </a:cubicBezTo>
                    <a:cubicBezTo>
                      <a:pt x="142" y="284"/>
                      <a:pt x="116" y="284"/>
                      <a:pt x="107" y="293"/>
                    </a:cubicBezTo>
                    <a:cubicBezTo>
                      <a:pt x="97" y="310"/>
                      <a:pt x="97" y="328"/>
                      <a:pt x="107" y="337"/>
                    </a:cubicBezTo>
                    <a:cubicBezTo>
                      <a:pt x="142" y="373"/>
                      <a:pt x="195" y="399"/>
                      <a:pt x="248" y="399"/>
                    </a:cubicBezTo>
                    <a:cubicBezTo>
                      <a:pt x="337" y="399"/>
                      <a:pt x="416" y="337"/>
                      <a:pt x="435" y="257"/>
                    </a:cubicBezTo>
                    <a:cubicBezTo>
                      <a:pt x="496" y="257"/>
                      <a:pt x="496" y="257"/>
                      <a:pt x="496" y="257"/>
                    </a:cubicBezTo>
                    <a:cubicBezTo>
                      <a:pt x="496" y="196"/>
                      <a:pt x="496" y="196"/>
                      <a:pt x="496" y="196"/>
                    </a:cubicBezTo>
                    <a:lnTo>
                      <a:pt x="416" y="19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6366998" y="2984373"/>
            <a:ext cx="2328130" cy="765060"/>
            <a:chOff x="4775248" y="2238279"/>
            <a:chExt cx="1746097" cy="573795"/>
          </a:xfrm>
        </p:grpSpPr>
        <p:sp>
          <p:nvSpPr>
            <p:cNvPr id="53" name="Rectangle 11"/>
            <p:cNvSpPr/>
            <p:nvPr/>
          </p:nvSpPr>
          <p:spPr>
            <a:xfrm>
              <a:off x="5374135" y="2389453"/>
              <a:ext cx="1147210" cy="279293"/>
            </a:xfrm>
            <a:prstGeom prst="rect">
              <a:avLst/>
            </a:prstGeom>
          </p:spPr>
          <p:txBody>
            <a:bodyPr wrap="none" lIns="146280" tIns="73140" rIns="146280" bIns="73140">
              <a:normAutofit fontScale="75000" lnSpcReduction="20000"/>
            </a:bodyPr>
            <a:lstStyle/>
            <a:p>
              <a:r>
                <a:rPr lang="zh-CN" altLang="en-US" sz="2265" b="1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rPr>
                <a:t>奖品是什么</a:t>
              </a:r>
            </a:p>
          </p:txBody>
        </p:sp>
        <p:grpSp>
          <p:nvGrpSpPr>
            <p:cNvPr id="11" name="Group 96"/>
            <p:cNvGrpSpPr/>
            <p:nvPr/>
          </p:nvGrpSpPr>
          <p:grpSpPr>
            <a:xfrm>
              <a:off x="4775248" y="2238279"/>
              <a:ext cx="573645" cy="573795"/>
              <a:chOff x="6377202" y="3049115"/>
              <a:chExt cx="764860" cy="765060"/>
            </a:xfrm>
          </p:grpSpPr>
          <p:sp>
            <p:nvSpPr>
              <p:cNvPr id="43" name="Oval 7"/>
              <p:cNvSpPr/>
              <p:nvPr/>
            </p:nvSpPr>
            <p:spPr bwMode="auto">
              <a:xfrm>
                <a:off x="6377202" y="3049115"/>
                <a:ext cx="764860" cy="7650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4" name="Freeform: Shape 18"/>
              <p:cNvSpPr/>
              <p:nvPr/>
            </p:nvSpPr>
            <p:spPr bwMode="auto">
              <a:xfrm>
                <a:off x="6593915" y="3298192"/>
                <a:ext cx="331434" cy="266907"/>
              </a:xfrm>
              <a:custGeom>
                <a:avLst/>
                <a:gdLst>
                  <a:gd name="T0" fmla="*/ 443 w 497"/>
                  <a:gd name="T1" fmla="*/ 0 h 400"/>
                  <a:gd name="T2" fmla="*/ 443 w 497"/>
                  <a:gd name="T3" fmla="*/ 0 h 400"/>
                  <a:gd name="T4" fmla="*/ 53 w 497"/>
                  <a:gd name="T5" fmla="*/ 0 h 400"/>
                  <a:gd name="T6" fmla="*/ 0 w 497"/>
                  <a:gd name="T7" fmla="*/ 44 h 400"/>
                  <a:gd name="T8" fmla="*/ 0 w 497"/>
                  <a:gd name="T9" fmla="*/ 346 h 400"/>
                  <a:gd name="T10" fmla="*/ 53 w 497"/>
                  <a:gd name="T11" fmla="*/ 399 h 400"/>
                  <a:gd name="T12" fmla="*/ 443 w 497"/>
                  <a:gd name="T13" fmla="*/ 399 h 400"/>
                  <a:gd name="T14" fmla="*/ 496 w 497"/>
                  <a:gd name="T15" fmla="*/ 346 h 400"/>
                  <a:gd name="T16" fmla="*/ 496 w 497"/>
                  <a:gd name="T17" fmla="*/ 44 h 400"/>
                  <a:gd name="T18" fmla="*/ 443 w 497"/>
                  <a:gd name="T19" fmla="*/ 0 h 400"/>
                  <a:gd name="T20" fmla="*/ 443 w 497"/>
                  <a:gd name="T21" fmla="*/ 346 h 400"/>
                  <a:gd name="T22" fmla="*/ 443 w 497"/>
                  <a:gd name="T23" fmla="*/ 346 h 400"/>
                  <a:gd name="T24" fmla="*/ 53 w 497"/>
                  <a:gd name="T25" fmla="*/ 346 h 400"/>
                  <a:gd name="T26" fmla="*/ 53 w 497"/>
                  <a:gd name="T27" fmla="*/ 44 h 400"/>
                  <a:gd name="T28" fmla="*/ 443 w 497"/>
                  <a:gd name="T29" fmla="*/ 44 h 400"/>
                  <a:gd name="T30" fmla="*/ 443 w 497"/>
                  <a:gd name="T31" fmla="*/ 346 h 400"/>
                  <a:gd name="T32" fmla="*/ 222 w 497"/>
                  <a:gd name="T33" fmla="*/ 249 h 400"/>
                  <a:gd name="T34" fmla="*/ 222 w 497"/>
                  <a:gd name="T35" fmla="*/ 249 h 400"/>
                  <a:gd name="T36" fmla="*/ 97 w 497"/>
                  <a:gd name="T37" fmla="*/ 249 h 400"/>
                  <a:gd name="T38" fmla="*/ 97 w 497"/>
                  <a:gd name="T39" fmla="*/ 293 h 400"/>
                  <a:gd name="T40" fmla="*/ 222 w 497"/>
                  <a:gd name="T41" fmla="*/ 293 h 400"/>
                  <a:gd name="T42" fmla="*/ 222 w 497"/>
                  <a:gd name="T43" fmla="*/ 249 h 400"/>
                  <a:gd name="T44" fmla="*/ 222 w 497"/>
                  <a:gd name="T45" fmla="*/ 178 h 400"/>
                  <a:gd name="T46" fmla="*/ 222 w 497"/>
                  <a:gd name="T47" fmla="*/ 178 h 400"/>
                  <a:gd name="T48" fmla="*/ 97 w 497"/>
                  <a:gd name="T49" fmla="*/ 178 h 400"/>
                  <a:gd name="T50" fmla="*/ 97 w 497"/>
                  <a:gd name="T51" fmla="*/ 222 h 400"/>
                  <a:gd name="T52" fmla="*/ 222 w 497"/>
                  <a:gd name="T53" fmla="*/ 222 h 400"/>
                  <a:gd name="T54" fmla="*/ 222 w 497"/>
                  <a:gd name="T55" fmla="*/ 178 h 400"/>
                  <a:gd name="T56" fmla="*/ 222 w 497"/>
                  <a:gd name="T57" fmla="*/ 98 h 400"/>
                  <a:gd name="T58" fmla="*/ 222 w 497"/>
                  <a:gd name="T59" fmla="*/ 98 h 400"/>
                  <a:gd name="T60" fmla="*/ 97 w 497"/>
                  <a:gd name="T61" fmla="*/ 98 h 400"/>
                  <a:gd name="T62" fmla="*/ 97 w 497"/>
                  <a:gd name="T63" fmla="*/ 143 h 400"/>
                  <a:gd name="T64" fmla="*/ 222 w 497"/>
                  <a:gd name="T65" fmla="*/ 143 h 400"/>
                  <a:gd name="T66" fmla="*/ 222 w 497"/>
                  <a:gd name="T67" fmla="*/ 98 h 400"/>
                  <a:gd name="T68" fmla="*/ 389 w 497"/>
                  <a:gd name="T69" fmla="*/ 257 h 400"/>
                  <a:gd name="T70" fmla="*/ 389 w 497"/>
                  <a:gd name="T71" fmla="*/ 257 h 400"/>
                  <a:gd name="T72" fmla="*/ 354 w 497"/>
                  <a:gd name="T73" fmla="*/ 231 h 400"/>
                  <a:gd name="T74" fmla="*/ 381 w 497"/>
                  <a:gd name="T75" fmla="*/ 151 h 400"/>
                  <a:gd name="T76" fmla="*/ 336 w 497"/>
                  <a:gd name="T77" fmla="*/ 98 h 400"/>
                  <a:gd name="T78" fmla="*/ 292 w 497"/>
                  <a:gd name="T79" fmla="*/ 151 h 400"/>
                  <a:gd name="T80" fmla="*/ 319 w 497"/>
                  <a:gd name="T81" fmla="*/ 231 h 400"/>
                  <a:gd name="T82" fmla="*/ 275 w 497"/>
                  <a:gd name="T83" fmla="*/ 257 h 400"/>
                  <a:gd name="T84" fmla="*/ 275 w 497"/>
                  <a:gd name="T85" fmla="*/ 293 h 400"/>
                  <a:gd name="T86" fmla="*/ 398 w 497"/>
                  <a:gd name="T87" fmla="*/ 293 h 400"/>
                  <a:gd name="T88" fmla="*/ 389 w 497"/>
                  <a:gd name="T89" fmla="*/ 257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97" h="400">
                    <a:moveTo>
                      <a:pt x="443" y="0"/>
                    </a:moveTo>
                    <a:lnTo>
                      <a:pt x="443" y="0"/>
                    </a:lnTo>
                    <a:cubicBezTo>
                      <a:pt x="53" y="0"/>
                      <a:pt x="53" y="0"/>
                      <a:pt x="53" y="0"/>
                    </a:cubicBezTo>
                    <a:cubicBezTo>
                      <a:pt x="17" y="0"/>
                      <a:pt x="0" y="18"/>
                      <a:pt x="0" y="44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73"/>
                      <a:pt x="17" y="399"/>
                      <a:pt x="53" y="399"/>
                    </a:cubicBezTo>
                    <a:cubicBezTo>
                      <a:pt x="443" y="399"/>
                      <a:pt x="443" y="399"/>
                      <a:pt x="443" y="399"/>
                    </a:cubicBezTo>
                    <a:cubicBezTo>
                      <a:pt x="470" y="399"/>
                      <a:pt x="496" y="373"/>
                      <a:pt x="496" y="346"/>
                    </a:cubicBezTo>
                    <a:cubicBezTo>
                      <a:pt x="496" y="44"/>
                      <a:pt x="496" y="44"/>
                      <a:pt x="496" y="44"/>
                    </a:cubicBezTo>
                    <a:cubicBezTo>
                      <a:pt x="496" y="18"/>
                      <a:pt x="470" y="0"/>
                      <a:pt x="443" y="0"/>
                    </a:cubicBezTo>
                    <a:close/>
                    <a:moveTo>
                      <a:pt x="443" y="346"/>
                    </a:moveTo>
                    <a:lnTo>
                      <a:pt x="443" y="346"/>
                    </a:lnTo>
                    <a:cubicBezTo>
                      <a:pt x="53" y="346"/>
                      <a:pt x="53" y="346"/>
                      <a:pt x="53" y="346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443" y="44"/>
                      <a:pt x="443" y="44"/>
                      <a:pt x="443" y="44"/>
                    </a:cubicBezTo>
                    <a:lnTo>
                      <a:pt x="443" y="346"/>
                    </a:lnTo>
                    <a:close/>
                    <a:moveTo>
                      <a:pt x="222" y="249"/>
                    </a:moveTo>
                    <a:lnTo>
                      <a:pt x="222" y="249"/>
                    </a:lnTo>
                    <a:cubicBezTo>
                      <a:pt x="97" y="249"/>
                      <a:pt x="97" y="249"/>
                      <a:pt x="97" y="249"/>
                    </a:cubicBezTo>
                    <a:cubicBezTo>
                      <a:pt x="97" y="293"/>
                      <a:pt x="97" y="293"/>
                      <a:pt x="97" y="293"/>
                    </a:cubicBezTo>
                    <a:cubicBezTo>
                      <a:pt x="222" y="293"/>
                      <a:pt x="222" y="293"/>
                      <a:pt x="222" y="293"/>
                    </a:cubicBezTo>
                    <a:lnTo>
                      <a:pt x="222" y="249"/>
                    </a:lnTo>
                    <a:close/>
                    <a:moveTo>
                      <a:pt x="222" y="178"/>
                    </a:moveTo>
                    <a:lnTo>
                      <a:pt x="222" y="178"/>
                    </a:lnTo>
                    <a:cubicBezTo>
                      <a:pt x="97" y="178"/>
                      <a:pt x="97" y="178"/>
                      <a:pt x="97" y="178"/>
                    </a:cubicBezTo>
                    <a:cubicBezTo>
                      <a:pt x="97" y="222"/>
                      <a:pt x="97" y="222"/>
                      <a:pt x="97" y="222"/>
                    </a:cubicBezTo>
                    <a:cubicBezTo>
                      <a:pt x="222" y="222"/>
                      <a:pt x="222" y="222"/>
                      <a:pt x="222" y="222"/>
                    </a:cubicBezTo>
                    <a:lnTo>
                      <a:pt x="222" y="178"/>
                    </a:lnTo>
                    <a:close/>
                    <a:moveTo>
                      <a:pt x="222" y="98"/>
                    </a:moveTo>
                    <a:lnTo>
                      <a:pt x="222" y="98"/>
                    </a:lnTo>
                    <a:cubicBezTo>
                      <a:pt x="97" y="98"/>
                      <a:pt x="97" y="98"/>
                      <a:pt x="97" y="98"/>
                    </a:cubicBezTo>
                    <a:cubicBezTo>
                      <a:pt x="97" y="143"/>
                      <a:pt x="97" y="143"/>
                      <a:pt x="97" y="143"/>
                    </a:cubicBezTo>
                    <a:cubicBezTo>
                      <a:pt x="222" y="143"/>
                      <a:pt x="222" y="143"/>
                      <a:pt x="222" y="143"/>
                    </a:cubicBezTo>
                    <a:lnTo>
                      <a:pt x="222" y="98"/>
                    </a:lnTo>
                    <a:close/>
                    <a:moveTo>
                      <a:pt x="389" y="257"/>
                    </a:moveTo>
                    <a:lnTo>
                      <a:pt x="389" y="257"/>
                    </a:lnTo>
                    <a:cubicBezTo>
                      <a:pt x="389" y="257"/>
                      <a:pt x="354" y="249"/>
                      <a:pt x="354" y="231"/>
                    </a:cubicBezTo>
                    <a:cubicBezTo>
                      <a:pt x="354" y="204"/>
                      <a:pt x="381" y="196"/>
                      <a:pt x="381" y="151"/>
                    </a:cubicBezTo>
                    <a:cubicBezTo>
                      <a:pt x="381" y="125"/>
                      <a:pt x="372" y="98"/>
                      <a:pt x="336" y="98"/>
                    </a:cubicBezTo>
                    <a:cubicBezTo>
                      <a:pt x="301" y="98"/>
                      <a:pt x="292" y="125"/>
                      <a:pt x="292" y="151"/>
                    </a:cubicBezTo>
                    <a:cubicBezTo>
                      <a:pt x="292" y="196"/>
                      <a:pt x="319" y="204"/>
                      <a:pt x="319" y="231"/>
                    </a:cubicBezTo>
                    <a:cubicBezTo>
                      <a:pt x="319" y="249"/>
                      <a:pt x="275" y="257"/>
                      <a:pt x="275" y="257"/>
                    </a:cubicBezTo>
                    <a:lnTo>
                      <a:pt x="275" y="293"/>
                    </a:lnTo>
                    <a:cubicBezTo>
                      <a:pt x="398" y="293"/>
                      <a:pt x="398" y="293"/>
                      <a:pt x="398" y="293"/>
                    </a:cubicBezTo>
                    <a:cubicBezTo>
                      <a:pt x="398" y="293"/>
                      <a:pt x="398" y="257"/>
                      <a:pt x="389" y="25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240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1461991" y="1722787"/>
            <a:ext cx="3955653" cy="3959163"/>
            <a:chOff x="1096493" y="1292090"/>
            <a:chExt cx="2966740" cy="2969372"/>
          </a:xfrm>
        </p:grpSpPr>
        <p:grpSp>
          <p:nvGrpSpPr>
            <p:cNvPr id="12" name="Group 60"/>
            <p:cNvGrpSpPr/>
            <p:nvPr/>
          </p:nvGrpSpPr>
          <p:grpSpPr>
            <a:xfrm>
              <a:off x="1946950" y="1486875"/>
              <a:ext cx="2116283" cy="2774587"/>
              <a:chOff x="12795250" y="366713"/>
              <a:chExt cx="2738438" cy="3589337"/>
            </a:xfrm>
          </p:grpSpPr>
          <p:sp>
            <p:nvSpPr>
              <p:cNvPr id="23" name="Freeform: Shape 61"/>
              <p:cNvSpPr/>
              <p:nvPr/>
            </p:nvSpPr>
            <p:spPr bwMode="auto">
              <a:xfrm>
                <a:off x="12795250" y="561975"/>
                <a:ext cx="2687638" cy="3394075"/>
              </a:xfrm>
              <a:custGeom>
                <a:avLst/>
                <a:gdLst>
                  <a:gd name="T0" fmla="*/ 9 w 424"/>
                  <a:gd name="T1" fmla="*/ 0 h 536"/>
                  <a:gd name="T2" fmla="*/ 0 w 424"/>
                  <a:gd name="T3" fmla="*/ 25 h 536"/>
                  <a:gd name="T4" fmla="*/ 0 w 424"/>
                  <a:gd name="T5" fmla="*/ 497 h 536"/>
                  <a:gd name="T6" fmla="*/ 39 w 424"/>
                  <a:gd name="T7" fmla="*/ 536 h 536"/>
                  <a:gd name="T8" fmla="*/ 391 w 424"/>
                  <a:gd name="T9" fmla="*/ 536 h 536"/>
                  <a:gd name="T10" fmla="*/ 424 w 424"/>
                  <a:gd name="T11" fmla="*/ 519 h 536"/>
                  <a:gd name="T12" fmla="*/ 393 w 424"/>
                  <a:gd name="T13" fmla="*/ 534 h 536"/>
                  <a:gd name="T14" fmla="*/ 42 w 424"/>
                  <a:gd name="T15" fmla="*/ 534 h 536"/>
                  <a:gd name="T16" fmla="*/ 2 w 424"/>
                  <a:gd name="T17" fmla="*/ 494 h 536"/>
                  <a:gd name="T18" fmla="*/ 2 w 424"/>
                  <a:gd name="T19" fmla="*/ 22 h 536"/>
                  <a:gd name="T20" fmla="*/ 9 w 424"/>
                  <a:gd name="T21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4" h="536">
                    <a:moveTo>
                      <a:pt x="9" y="0"/>
                    </a:moveTo>
                    <a:cubicBezTo>
                      <a:pt x="3" y="6"/>
                      <a:pt x="0" y="15"/>
                      <a:pt x="0" y="25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519"/>
                      <a:pt x="18" y="536"/>
                      <a:pt x="39" y="536"/>
                    </a:cubicBezTo>
                    <a:cubicBezTo>
                      <a:pt x="391" y="536"/>
                      <a:pt x="391" y="536"/>
                      <a:pt x="391" y="536"/>
                    </a:cubicBezTo>
                    <a:cubicBezTo>
                      <a:pt x="405" y="536"/>
                      <a:pt x="416" y="530"/>
                      <a:pt x="424" y="519"/>
                    </a:cubicBezTo>
                    <a:cubicBezTo>
                      <a:pt x="416" y="528"/>
                      <a:pt x="405" y="534"/>
                      <a:pt x="393" y="534"/>
                    </a:cubicBezTo>
                    <a:cubicBezTo>
                      <a:pt x="42" y="534"/>
                      <a:pt x="42" y="534"/>
                      <a:pt x="42" y="534"/>
                    </a:cubicBezTo>
                    <a:cubicBezTo>
                      <a:pt x="20" y="534"/>
                      <a:pt x="2" y="516"/>
                      <a:pt x="2" y="494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14"/>
                      <a:pt x="5" y="6"/>
                      <a:pt x="9" y="0"/>
                    </a:cubicBezTo>
                  </a:path>
                </a:pathLst>
              </a:custGeom>
              <a:solidFill>
                <a:srgbClr val="939598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4" name="Freeform: Shape 62"/>
              <p:cNvSpPr/>
              <p:nvPr/>
            </p:nvSpPr>
            <p:spPr bwMode="auto">
              <a:xfrm>
                <a:off x="12807950" y="455613"/>
                <a:ext cx="2725738" cy="3487737"/>
              </a:xfrm>
              <a:custGeom>
                <a:avLst/>
                <a:gdLst>
                  <a:gd name="T0" fmla="*/ 430 w 430"/>
                  <a:gd name="T1" fmla="*/ 511 h 551"/>
                  <a:gd name="T2" fmla="*/ 391 w 430"/>
                  <a:gd name="T3" fmla="*/ 551 h 551"/>
                  <a:gd name="T4" fmla="*/ 40 w 430"/>
                  <a:gd name="T5" fmla="*/ 551 h 551"/>
                  <a:gd name="T6" fmla="*/ 0 w 430"/>
                  <a:gd name="T7" fmla="*/ 511 h 551"/>
                  <a:gd name="T8" fmla="*/ 0 w 430"/>
                  <a:gd name="T9" fmla="*/ 39 h 551"/>
                  <a:gd name="T10" fmla="*/ 40 w 430"/>
                  <a:gd name="T11" fmla="*/ 0 h 551"/>
                  <a:gd name="T12" fmla="*/ 391 w 430"/>
                  <a:gd name="T13" fmla="*/ 0 h 551"/>
                  <a:gd name="T14" fmla="*/ 430 w 430"/>
                  <a:gd name="T15" fmla="*/ 39 h 551"/>
                  <a:gd name="T16" fmla="*/ 430 w 430"/>
                  <a:gd name="T17" fmla="*/ 511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551">
                    <a:moveTo>
                      <a:pt x="430" y="511"/>
                    </a:moveTo>
                    <a:cubicBezTo>
                      <a:pt x="430" y="533"/>
                      <a:pt x="413" y="551"/>
                      <a:pt x="391" y="551"/>
                    </a:cubicBezTo>
                    <a:cubicBezTo>
                      <a:pt x="40" y="551"/>
                      <a:pt x="40" y="551"/>
                      <a:pt x="40" y="551"/>
                    </a:cubicBezTo>
                    <a:cubicBezTo>
                      <a:pt x="18" y="551"/>
                      <a:pt x="0" y="533"/>
                      <a:pt x="0" y="5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40" y="0"/>
                    </a:cubicBezTo>
                    <a:cubicBezTo>
                      <a:pt x="391" y="0"/>
                      <a:pt x="391" y="0"/>
                      <a:pt x="391" y="0"/>
                    </a:cubicBezTo>
                    <a:cubicBezTo>
                      <a:pt x="413" y="0"/>
                      <a:pt x="430" y="17"/>
                      <a:pt x="430" y="39"/>
                    </a:cubicBezTo>
                    <a:cubicBezTo>
                      <a:pt x="430" y="511"/>
                      <a:pt x="430" y="511"/>
                      <a:pt x="430" y="511"/>
                    </a:cubicBez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5" name="Freeform: Shape 64"/>
              <p:cNvSpPr/>
              <p:nvPr/>
            </p:nvSpPr>
            <p:spPr bwMode="auto">
              <a:xfrm>
                <a:off x="12934950" y="657225"/>
                <a:ext cx="2459038" cy="3133725"/>
              </a:xfrm>
              <a:custGeom>
                <a:avLst/>
                <a:gdLst>
                  <a:gd name="T0" fmla="*/ 1549 w 1549"/>
                  <a:gd name="T1" fmla="*/ 0 h 1974"/>
                  <a:gd name="T2" fmla="*/ 1541 w 1549"/>
                  <a:gd name="T3" fmla="*/ 0 h 1974"/>
                  <a:gd name="T4" fmla="*/ 1541 w 1549"/>
                  <a:gd name="T5" fmla="*/ 1962 h 1974"/>
                  <a:gd name="T6" fmla="*/ 355 w 1549"/>
                  <a:gd name="T7" fmla="*/ 1962 h 1974"/>
                  <a:gd name="T8" fmla="*/ 0 w 1549"/>
                  <a:gd name="T9" fmla="*/ 1619 h 1974"/>
                  <a:gd name="T10" fmla="*/ 0 w 1549"/>
                  <a:gd name="T11" fmla="*/ 1619 h 1974"/>
                  <a:gd name="T12" fmla="*/ 363 w 1549"/>
                  <a:gd name="T13" fmla="*/ 1974 h 1974"/>
                  <a:gd name="T14" fmla="*/ 1549 w 1549"/>
                  <a:gd name="T15" fmla="*/ 1974 h 1974"/>
                  <a:gd name="T16" fmla="*/ 1549 w 1549"/>
                  <a:gd name="T17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9" h="1974">
                    <a:moveTo>
                      <a:pt x="1549" y="0"/>
                    </a:moveTo>
                    <a:lnTo>
                      <a:pt x="1541" y="0"/>
                    </a:lnTo>
                    <a:lnTo>
                      <a:pt x="1541" y="1962"/>
                    </a:lnTo>
                    <a:lnTo>
                      <a:pt x="355" y="1962"/>
                    </a:lnTo>
                    <a:lnTo>
                      <a:pt x="0" y="1619"/>
                    </a:lnTo>
                    <a:lnTo>
                      <a:pt x="0" y="1619"/>
                    </a:lnTo>
                    <a:lnTo>
                      <a:pt x="363" y="1974"/>
                    </a:lnTo>
                    <a:lnTo>
                      <a:pt x="1549" y="1974"/>
                    </a:lnTo>
                    <a:lnTo>
                      <a:pt x="15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6" name="Freeform: Shape 65"/>
              <p:cNvSpPr/>
              <p:nvPr/>
            </p:nvSpPr>
            <p:spPr bwMode="auto">
              <a:xfrm>
                <a:off x="12915900" y="644525"/>
                <a:ext cx="2465388" cy="3127375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7" name="Freeform: Shape 66"/>
              <p:cNvSpPr/>
              <p:nvPr/>
            </p:nvSpPr>
            <p:spPr bwMode="auto">
              <a:xfrm>
                <a:off x="12915900" y="644525"/>
                <a:ext cx="2465388" cy="3127375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8" name="Rectangle 67"/>
              <p:cNvSpPr/>
              <p:nvPr/>
            </p:nvSpPr>
            <p:spPr bwMode="auto">
              <a:xfrm>
                <a:off x="14228763" y="3360738"/>
                <a:ext cx="868363" cy="10795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9" name="Rectangle 68"/>
              <p:cNvSpPr/>
              <p:nvPr/>
            </p:nvSpPr>
            <p:spPr bwMode="auto">
              <a:xfrm>
                <a:off x="13214350" y="1423988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0" name="Rectangle 69"/>
              <p:cNvSpPr/>
              <p:nvPr/>
            </p:nvSpPr>
            <p:spPr bwMode="auto">
              <a:xfrm>
                <a:off x="13214350" y="1619250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1" name="Rectangle 70"/>
              <p:cNvSpPr/>
              <p:nvPr/>
            </p:nvSpPr>
            <p:spPr bwMode="auto">
              <a:xfrm>
                <a:off x="13214350" y="1822450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2" name="Rectangle 71"/>
              <p:cNvSpPr/>
              <p:nvPr/>
            </p:nvSpPr>
            <p:spPr bwMode="auto">
              <a:xfrm>
                <a:off x="13214350" y="2019300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3" name="Rectangle 72"/>
              <p:cNvSpPr/>
              <p:nvPr/>
            </p:nvSpPr>
            <p:spPr bwMode="auto">
              <a:xfrm>
                <a:off x="13214350" y="2220913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4" name="Rectangle 73"/>
              <p:cNvSpPr/>
              <p:nvPr/>
            </p:nvSpPr>
            <p:spPr bwMode="auto">
              <a:xfrm>
                <a:off x="13214350" y="2424113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5" name="Rectangle 74"/>
              <p:cNvSpPr/>
              <p:nvPr/>
            </p:nvSpPr>
            <p:spPr bwMode="auto">
              <a:xfrm>
                <a:off x="13214350" y="2619375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6" name="Rectangle 75"/>
              <p:cNvSpPr/>
              <p:nvPr/>
            </p:nvSpPr>
            <p:spPr bwMode="auto">
              <a:xfrm>
                <a:off x="13214350" y="2822575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7" name="Rectangle 76"/>
              <p:cNvSpPr/>
              <p:nvPr/>
            </p:nvSpPr>
            <p:spPr bwMode="auto">
              <a:xfrm>
                <a:off x="13214350" y="3025775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8" name="Rectangle 77"/>
              <p:cNvSpPr/>
              <p:nvPr/>
            </p:nvSpPr>
            <p:spPr bwMode="auto">
              <a:xfrm>
                <a:off x="13511213" y="1006475"/>
                <a:ext cx="1325563" cy="10636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9" name="Freeform: Shape 78"/>
              <p:cNvSpPr/>
              <p:nvPr/>
            </p:nvSpPr>
            <p:spPr bwMode="auto">
              <a:xfrm>
                <a:off x="12915900" y="3214688"/>
                <a:ext cx="595313" cy="557212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  <a:close/>
                  </a:path>
                </a:pathLst>
              </a:custGeom>
              <a:solidFill>
                <a:srgbClr val="BCBCB8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0" name="Freeform: Shape 79"/>
              <p:cNvSpPr/>
              <p:nvPr/>
            </p:nvSpPr>
            <p:spPr bwMode="auto">
              <a:xfrm>
                <a:off x="12915900" y="3214688"/>
                <a:ext cx="595313" cy="557212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1" name="Freeform: Shape 80"/>
              <p:cNvSpPr/>
              <p:nvPr/>
            </p:nvSpPr>
            <p:spPr bwMode="auto">
              <a:xfrm>
                <a:off x="12915900" y="3214688"/>
                <a:ext cx="582613" cy="557212"/>
              </a:xfrm>
              <a:custGeom>
                <a:avLst/>
                <a:gdLst>
                  <a:gd name="T0" fmla="*/ 351 w 367"/>
                  <a:gd name="T1" fmla="*/ 20 h 351"/>
                  <a:gd name="T2" fmla="*/ 0 w 367"/>
                  <a:gd name="T3" fmla="*/ 0 h 351"/>
                  <a:gd name="T4" fmla="*/ 367 w 367"/>
                  <a:gd name="T5" fmla="*/ 351 h 351"/>
                  <a:gd name="T6" fmla="*/ 351 w 367"/>
                  <a:gd name="T7" fmla="*/ 2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7" h="351">
                    <a:moveTo>
                      <a:pt x="351" y="2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51" y="2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2" name="Rectangle 81"/>
              <p:cNvSpPr/>
              <p:nvPr/>
            </p:nvSpPr>
            <p:spPr bwMode="auto">
              <a:xfrm>
                <a:off x="13682662" y="366713"/>
                <a:ext cx="944563" cy="29051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13" name="Group 82"/>
            <p:cNvGrpSpPr/>
            <p:nvPr/>
          </p:nvGrpSpPr>
          <p:grpSpPr>
            <a:xfrm>
              <a:off x="2621498" y="1292090"/>
              <a:ext cx="742587" cy="402073"/>
              <a:chOff x="17801829" y="5891398"/>
              <a:chExt cx="954592" cy="516864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1" name="Freeform: Shape 83"/>
              <p:cNvSpPr/>
              <p:nvPr/>
            </p:nvSpPr>
            <p:spPr bwMode="auto">
              <a:xfrm>
                <a:off x="17801829" y="5891398"/>
                <a:ext cx="954592" cy="516864"/>
              </a:xfrm>
              <a:custGeom>
                <a:avLst/>
                <a:gdLst>
                  <a:gd name="T0" fmla="*/ 115 w 167"/>
                  <a:gd name="T1" fmla="*/ 42 h 88"/>
                  <a:gd name="T2" fmla="*/ 117 w 167"/>
                  <a:gd name="T3" fmla="*/ 33 h 88"/>
                  <a:gd name="T4" fmla="*/ 83 w 167"/>
                  <a:gd name="T5" fmla="*/ 0 h 88"/>
                  <a:gd name="T6" fmla="*/ 50 w 167"/>
                  <a:gd name="T7" fmla="*/ 33 h 88"/>
                  <a:gd name="T8" fmla="*/ 51 w 167"/>
                  <a:gd name="T9" fmla="*/ 42 h 88"/>
                  <a:gd name="T10" fmla="*/ 0 w 167"/>
                  <a:gd name="T11" fmla="*/ 42 h 88"/>
                  <a:gd name="T12" fmla="*/ 0 w 167"/>
                  <a:gd name="T13" fmla="*/ 88 h 88"/>
                  <a:gd name="T14" fmla="*/ 167 w 167"/>
                  <a:gd name="T15" fmla="*/ 88 h 88"/>
                  <a:gd name="T16" fmla="*/ 167 w 167"/>
                  <a:gd name="T17" fmla="*/ 42 h 88"/>
                  <a:gd name="T18" fmla="*/ 115 w 167"/>
                  <a:gd name="T19" fmla="*/ 4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7" h="88">
                    <a:moveTo>
                      <a:pt x="115" y="42"/>
                    </a:moveTo>
                    <a:cubicBezTo>
                      <a:pt x="116" y="39"/>
                      <a:pt x="117" y="36"/>
                      <a:pt x="117" y="33"/>
                    </a:cubicBezTo>
                    <a:cubicBezTo>
                      <a:pt x="117" y="15"/>
                      <a:pt x="102" y="0"/>
                      <a:pt x="83" y="0"/>
                    </a:cubicBezTo>
                    <a:cubicBezTo>
                      <a:pt x="65" y="0"/>
                      <a:pt x="50" y="15"/>
                      <a:pt x="50" y="33"/>
                    </a:cubicBezTo>
                    <a:cubicBezTo>
                      <a:pt x="50" y="36"/>
                      <a:pt x="51" y="39"/>
                      <a:pt x="51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67" y="88"/>
                      <a:pt x="167" y="88"/>
                      <a:pt x="167" y="88"/>
                    </a:cubicBezTo>
                    <a:cubicBezTo>
                      <a:pt x="167" y="42"/>
                      <a:pt x="167" y="42"/>
                      <a:pt x="167" y="42"/>
                    </a:cubicBezTo>
                    <a:lnTo>
                      <a:pt x="115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2" name="Oval 84"/>
              <p:cNvSpPr/>
              <p:nvPr/>
            </p:nvSpPr>
            <p:spPr bwMode="auto">
              <a:xfrm>
                <a:off x="18167266" y="5973356"/>
                <a:ext cx="229951" cy="23001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14" name="Group 85"/>
            <p:cNvGrpSpPr/>
            <p:nvPr/>
          </p:nvGrpSpPr>
          <p:grpSpPr>
            <a:xfrm rot="1080935">
              <a:off x="1096493" y="1970883"/>
              <a:ext cx="1994506" cy="710956"/>
              <a:chOff x="485775" y="495300"/>
              <a:chExt cx="5238750" cy="1866901"/>
            </a:xfrm>
          </p:grpSpPr>
          <p:sp>
            <p:nvSpPr>
              <p:cNvPr id="15" name="Freeform: Shape 86"/>
              <p:cNvSpPr/>
              <p:nvPr/>
            </p:nvSpPr>
            <p:spPr bwMode="auto">
              <a:xfrm>
                <a:off x="4603750" y="1674813"/>
                <a:ext cx="1120775" cy="687388"/>
              </a:xfrm>
              <a:custGeom>
                <a:avLst/>
                <a:gdLst>
                  <a:gd name="T0" fmla="*/ 6 w 117"/>
                  <a:gd name="T1" fmla="*/ 29 h 71"/>
                  <a:gd name="T2" fmla="*/ 0 w 117"/>
                  <a:gd name="T3" fmla="*/ 58 h 71"/>
                  <a:gd name="T4" fmla="*/ 63 w 117"/>
                  <a:gd name="T5" fmla="*/ 71 h 71"/>
                  <a:gd name="T6" fmla="*/ 115 w 117"/>
                  <a:gd name="T7" fmla="*/ 55 h 71"/>
                  <a:gd name="T8" fmla="*/ 115 w 117"/>
                  <a:gd name="T9" fmla="*/ 55 h 71"/>
                  <a:gd name="T10" fmla="*/ 115 w 117"/>
                  <a:gd name="T11" fmla="*/ 53 h 71"/>
                  <a:gd name="T12" fmla="*/ 68 w 117"/>
                  <a:gd name="T13" fmla="*/ 43 h 71"/>
                  <a:gd name="T14" fmla="*/ 62 w 117"/>
                  <a:gd name="T15" fmla="*/ 46 h 71"/>
                  <a:gd name="T16" fmla="*/ 57 w 117"/>
                  <a:gd name="T17" fmla="*/ 39 h 71"/>
                  <a:gd name="T18" fmla="*/ 64 w 117"/>
                  <a:gd name="T19" fmla="*/ 35 h 71"/>
                  <a:gd name="T20" fmla="*/ 68 w 117"/>
                  <a:gd name="T21" fmla="*/ 40 h 71"/>
                  <a:gd name="T22" fmla="*/ 116 w 117"/>
                  <a:gd name="T23" fmla="*/ 50 h 71"/>
                  <a:gd name="T24" fmla="*/ 117 w 117"/>
                  <a:gd name="T25" fmla="*/ 48 h 71"/>
                  <a:gd name="T26" fmla="*/ 117 w 117"/>
                  <a:gd name="T27" fmla="*/ 48 h 71"/>
                  <a:gd name="T28" fmla="*/ 75 w 117"/>
                  <a:gd name="T29" fmla="*/ 13 h 71"/>
                  <a:gd name="T30" fmla="*/ 12 w 117"/>
                  <a:gd name="T31" fmla="*/ 0 h 71"/>
                  <a:gd name="T32" fmla="*/ 6 w 117"/>
                  <a:gd name="T33" fmla="*/ 2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71">
                    <a:moveTo>
                      <a:pt x="6" y="29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76" y="58"/>
                      <a:pt x="95" y="51"/>
                      <a:pt x="115" y="55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5" y="53"/>
                      <a:pt x="115" y="53"/>
                      <a:pt x="115" y="53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7" y="45"/>
                      <a:pt x="64" y="47"/>
                      <a:pt x="62" y="46"/>
                    </a:cubicBezTo>
                    <a:cubicBezTo>
                      <a:pt x="59" y="45"/>
                      <a:pt x="57" y="42"/>
                      <a:pt x="57" y="39"/>
                    </a:cubicBezTo>
                    <a:cubicBezTo>
                      <a:pt x="58" y="36"/>
                      <a:pt x="61" y="34"/>
                      <a:pt x="64" y="35"/>
                    </a:cubicBezTo>
                    <a:cubicBezTo>
                      <a:pt x="67" y="36"/>
                      <a:pt x="68" y="38"/>
                      <a:pt x="68" y="40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97" y="44"/>
                      <a:pt x="82" y="30"/>
                      <a:pt x="75" y="13"/>
                    </a:cubicBezTo>
                    <a:cubicBezTo>
                      <a:pt x="12" y="0"/>
                      <a:pt x="12" y="0"/>
                      <a:pt x="12" y="0"/>
                    </a:cubicBezTo>
                    <a:lnTo>
                      <a:pt x="6" y="2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6" name="Freeform: Shape 87"/>
              <p:cNvSpPr/>
              <p:nvPr/>
            </p:nvSpPr>
            <p:spPr bwMode="auto">
              <a:xfrm>
                <a:off x="1549400" y="989013"/>
                <a:ext cx="3351213" cy="1335088"/>
              </a:xfrm>
              <a:custGeom>
                <a:avLst/>
                <a:gdLst>
                  <a:gd name="T0" fmla="*/ 2111 w 2111"/>
                  <a:gd name="T1" fmla="*/ 420 h 841"/>
                  <a:gd name="T2" fmla="*/ 2027 w 2111"/>
                  <a:gd name="T3" fmla="*/ 841 h 841"/>
                  <a:gd name="T4" fmla="*/ 0 w 2111"/>
                  <a:gd name="T5" fmla="*/ 426 h 841"/>
                  <a:gd name="T6" fmla="*/ 84 w 2111"/>
                  <a:gd name="T7" fmla="*/ 0 h 841"/>
                  <a:gd name="T8" fmla="*/ 2111 w 2111"/>
                  <a:gd name="T9" fmla="*/ 420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1" h="841">
                    <a:moveTo>
                      <a:pt x="2111" y="420"/>
                    </a:moveTo>
                    <a:lnTo>
                      <a:pt x="2027" y="841"/>
                    </a:lnTo>
                    <a:lnTo>
                      <a:pt x="0" y="426"/>
                    </a:lnTo>
                    <a:lnTo>
                      <a:pt x="84" y="0"/>
                    </a:lnTo>
                    <a:lnTo>
                      <a:pt x="2111" y="4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7" name="Freeform: Shape 88"/>
              <p:cNvSpPr/>
              <p:nvPr/>
            </p:nvSpPr>
            <p:spPr bwMode="auto">
              <a:xfrm>
                <a:off x="1414463" y="958850"/>
                <a:ext cx="3352800" cy="1344613"/>
              </a:xfrm>
              <a:custGeom>
                <a:avLst/>
                <a:gdLst>
                  <a:gd name="T0" fmla="*/ 2112 w 2112"/>
                  <a:gd name="T1" fmla="*/ 421 h 847"/>
                  <a:gd name="T2" fmla="*/ 2027 w 2112"/>
                  <a:gd name="T3" fmla="*/ 847 h 847"/>
                  <a:gd name="T4" fmla="*/ 0 w 2112"/>
                  <a:gd name="T5" fmla="*/ 427 h 847"/>
                  <a:gd name="T6" fmla="*/ 85 w 2112"/>
                  <a:gd name="T7" fmla="*/ 0 h 847"/>
                  <a:gd name="T8" fmla="*/ 2112 w 2112"/>
                  <a:gd name="T9" fmla="*/ 421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2" h="847">
                    <a:moveTo>
                      <a:pt x="2112" y="421"/>
                    </a:moveTo>
                    <a:lnTo>
                      <a:pt x="2027" y="847"/>
                    </a:lnTo>
                    <a:lnTo>
                      <a:pt x="0" y="427"/>
                    </a:lnTo>
                    <a:lnTo>
                      <a:pt x="85" y="0"/>
                    </a:lnTo>
                    <a:lnTo>
                      <a:pt x="2112" y="42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8" name="Freeform: Shape 89"/>
              <p:cNvSpPr/>
              <p:nvPr/>
            </p:nvSpPr>
            <p:spPr bwMode="auto">
              <a:xfrm>
                <a:off x="485775" y="736600"/>
                <a:ext cx="536575" cy="862013"/>
              </a:xfrm>
              <a:custGeom>
                <a:avLst/>
                <a:gdLst>
                  <a:gd name="T0" fmla="*/ 37 w 56"/>
                  <a:gd name="T1" fmla="*/ 88 h 89"/>
                  <a:gd name="T2" fmla="*/ 39 w 56"/>
                  <a:gd name="T3" fmla="*/ 89 h 89"/>
                  <a:gd name="T4" fmla="*/ 56 w 56"/>
                  <a:gd name="T5" fmla="*/ 5 h 89"/>
                  <a:gd name="T6" fmla="*/ 54 w 56"/>
                  <a:gd name="T7" fmla="*/ 4 h 89"/>
                  <a:gd name="T8" fmla="*/ 5 w 56"/>
                  <a:gd name="T9" fmla="*/ 38 h 89"/>
                  <a:gd name="T10" fmla="*/ 37 w 56"/>
                  <a:gd name="T11" fmla="*/ 8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89">
                    <a:moveTo>
                      <a:pt x="37" y="88"/>
                    </a:moveTo>
                    <a:cubicBezTo>
                      <a:pt x="39" y="89"/>
                      <a:pt x="39" y="89"/>
                      <a:pt x="39" y="89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32" y="0"/>
                      <a:pt x="10" y="15"/>
                      <a:pt x="5" y="38"/>
                    </a:cubicBezTo>
                    <a:cubicBezTo>
                      <a:pt x="0" y="61"/>
                      <a:pt x="15" y="83"/>
                      <a:pt x="37" y="8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9" name="Freeform: Shape 90"/>
              <p:cNvSpPr/>
              <p:nvPr/>
            </p:nvSpPr>
            <p:spPr bwMode="auto">
              <a:xfrm>
                <a:off x="858838" y="495300"/>
                <a:ext cx="2087563" cy="1373188"/>
              </a:xfrm>
              <a:custGeom>
                <a:avLst/>
                <a:gdLst>
                  <a:gd name="T0" fmla="*/ 17 w 218"/>
                  <a:gd name="T1" fmla="*/ 30 h 142"/>
                  <a:gd name="T2" fmla="*/ 0 w 218"/>
                  <a:gd name="T3" fmla="*/ 114 h 142"/>
                  <a:gd name="T4" fmla="*/ 137 w 218"/>
                  <a:gd name="T5" fmla="*/ 142 h 142"/>
                  <a:gd name="T6" fmla="*/ 145 w 218"/>
                  <a:gd name="T7" fmla="*/ 136 h 142"/>
                  <a:gd name="T8" fmla="*/ 159 w 218"/>
                  <a:gd name="T9" fmla="*/ 65 h 142"/>
                  <a:gd name="T10" fmla="*/ 154 w 218"/>
                  <a:gd name="T11" fmla="*/ 58 h 142"/>
                  <a:gd name="T12" fmla="*/ 31 w 218"/>
                  <a:gd name="T13" fmla="*/ 32 h 142"/>
                  <a:gd name="T14" fmla="*/ 54 w 218"/>
                  <a:gd name="T15" fmla="*/ 18 h 142"/>
                  <a:gd name="T16" fmla="*/ 206 w 218"/>
                  <a:gd name="T17" fmla="*/ 49 h 142"/>
                  <a:gd name="T18" fmla="*/ 206 w 218"/>
                  <a:gd name="T19" fmla="*/ 49 h 142"/>
                  <a:gd name="T20" fmla="*/ 216 w 218"/>
                  <a:gd name="T21" fmla="*/ 44 h 142"/>
                  <a:gd name="T22" fmla="*/ 216 w 218"/>
                  <a:gd name="T23" fmla="*/ 44 h 142"/>
                  <a:gd name="T24" fmla="*/ 218 w 218"/>
                  <a:gd name="T25" fmla="*/ 36 h 142"/>
                  <a:gd name="T26" fmla="*/ 57 w 218"/>
                  <a:gd name="T27" fmla="*/ 3 h 142"/>
                  <a:gd name="T28" fmla="*/ 17 w 218"/>
                  <a:gd name="T29" fmla="*/ 3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8" h="142">
                    <a:moveTo>
                      <a:pt x="17" y="30"/>
                    </a:moveTo>
                    <a:cubicBezTo>
                      <a:pt x="0" y="114"/>
                      <a:pt x="0" y="114"/>
                      <a:pt x="0" y="114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40" y="142"/>
                      <a:pt x="144" y="140"/>
                      <a:pt x="145" y="136"/>
                    </a:cubicBezTo>
                    <a:cubicBezTo>
                      <a:pt x="159" y="65"/>
                      <a:pt x="159" y="65"/>
                      <a:pt x="159" y="65"/>
                    </a:cubicBezTo>
                    <a:cubicBezTo>
                      <a:pt x="160" y="62"/>
                      <a:pt x="158" y="58"/>
                      <a:pt x="154" y="58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3" y="22"/>
                      <a:pt x="44" y="15"/>
                      <a:pt x="54" y="18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10" y="49"/>
                      <a:pt x="215" y="47"/>
                      <a:pt x="216" y="44"/>
                    </a:cubicBezTo>
                    <a:cubicBezTo>
                      <a:pt x="216" y="44"/>
                      <a:pt x="216" y="44"/>
                      <a:pt x="216" y="44"/>
                    </a:cubicBezTo>
                    <a:cubicBezTo>
                      <a:pt x="218" y="36"/>
                      <a:pt x="218" y="36"/>
                      <a:pt x="218" y="36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39" y="0"/>
                      <a:pt x="21" y="11"/>
                      <a:pt x="17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0" name="Freeform: Shape 91"/>
              <p:cNvSpPr/>
              <p:nvPr/>
            </p:nvSpPr>
            <p:spPr bwMode="auto">
              <a:xfrm>
                <a:off x="993775" y="804863"/>
                <a:ext cx="344488" cy="850900"/>
              </a:xfrm>
              <a:custGeom>
                <a:avLst/>
                <a:gdLst>
                  <a:gd name="T0" fmla="*/ 114 w 217"/>
                  <a:gd name="T1" fmla="*/ 536 h 536"/>
                  <a:gd name="T2" fmla="*/ 217 w 217"/>
                  <a:gd name="T3" fmla="*/ 24 h 536"/>
                  <a:gd name="T4" fmla="*/ 102 w 217"/>
                  <a:gd name="T5" fmla="*/ 0 h 536"/>
                  <a:gd name="T6" fmla="*/ 0 w 217"/>
                  <a:gd name="T7" fmla="*/ 512 h 536"/>
                  <a:gd name="T8" fmla="*/ 114 w 217"/>
                  <a:gd name="T9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536">
                    <a:moveTo>
                      <a:pt x="114" y="536"/>
                    </a:moveTo>
                    <a:lnTo>
                      <a:pt x="217" y="24"/>
                    </a:lnTo>
                    <a:lnTo>
                      <a:pt x="102" y="0"/>
                    </a:lnTo>
                    <a:lnTo>
                      <a:pt x="0" y="512"/>
                    </a:lnTo>
                    <a:lnTo>
                      <a:pt x="114" y="536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sp>
        <p:nvSpPr>
          <p:cNvPr id="64" name="文本框 23"/>
          <p:cNvSpPr txBox="1">
            <a:spLocks noChangeArrowheads="1"/>
          </p:cNvSpPr>
          <p:nvPr/>
        </p:nvSpPr>
        <p:spPr bwMode="auto">
          <a:xfrm>
            <a:off x="1693545" y="1149985"/>
            <a:ext cx="327406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第一步：量身定制海报宣传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68" name="图片 67" descr="徽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74" name="直接连接符 73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图片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505" y="1548765"/>
            <a:ext cx="4563110" cy="5111115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505" y="3585210"/>
            <a:ext cx="4563110" cy="168275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545" y="3344545"/>
            <a:ext cx="4570095" cy="21285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/>
          <p:nvPr/>
        </p:nvGrpSpPr>
        <p:grpSpPr>
          <a:xfrm>
            <a:off x="3809379" y="2634758"/>
            <a:ext cx="4573245" cy="2404095"/>
            <a:chOff x="3676269" y="2136032"/>
            <a:chExt cx="4839464" cy="2544042"/>
          </a:xfrm>
        </p:grpSpPr>
        <p:sp>
          <p:nvSpPr>
            <p:cNvPr id="32" name="Freeform: Shape 1"/>
            <p:cNvSpPr/>
            <p:nvPr/>
          </p:nvSpPr>
          <p:spPr>
            <a:xfrm>
              <a:off x="3855000" y="2356008"/>
              <a:ext cx="1201560" cy="810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8" y="21600"/>
                  </a:moveTo>
                  <a:lnTo>
                    <a:pt x="21600" y="18493"/>
                  </a:lnTo>
                  <a:lnTo>
                    <a:pt x="0" y="0"/>
                  </a:lnTo>
                  <a:cubicBezTo>
                    <a:pt x="0" y="0"/>
                    <a:pt x="14208" y="21600"/>
                    <a:pt x="14208" y="216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endParaRPr>
            </a:p>
          </p:txBody>
        </p:sp>
        <p:sp>
          <p:nvSpPr>
            <p:cNvPr id="33" name="Freeform: Shape 2"/>
            <p:cNvSpPr/>
            <p:nvPr/>
          </p:nvSpPr>
          <p:spPr>
            <a:xfrm>
              <a:off x="7140897" y="2356008"/>
              <a:ext cx="1201574" cy="810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93" y="21600"/>
                  </a:moveTo>
                  <a:lnTo>
                    <a:pt x="0" y="18493"/>
                  </a:lnTo>
                  <a:lnTo>
                    <a:pt x="21600" y="0"/>
                  </a:lnTo>
                  <a:cubicBezTo>
                    <a:pt x="21600" y="0"/>
                    <a:pt x="7393" y="21600"/>
                    <a:pt x="7393" y="216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endParaRPr>
            </a:p>
          </p:txBody>
        </p:sp>
        <p:grpSp>
          <p:nvGrpSpPr>
            <p:cNvPr id="34" name="Group 3"/>
            <p:cNvGrpSpPr/>
            <p:nvPr/>
          </p:nvGrpSpPr>
          <p:grpSpPr>
            <a:xfrm>
              <a:off x="3676269" y="2163529"/>
              <a:ext cx="439935" cy="439920"/>
              <a:chOff x="0" y="0"/>
              <a:chExt cx="879867" cy="879838"/>
            </a:xfrm>
            <a:solidFill>
              <a:schemeClr val="bg1"/>
            </a:solidFill>
          </p:grpSpPr>
          <p:sp>
            <p:nvSpPr>
              <p:cNvPr id="47" name="Oval 4"/>
              <p:cNvSpPr/>
              <p:nvPr/>
            </p:nvSpPr>
            <p:spPr>
              <a:xfrm>
                <a:off x="0" y="0"/>
                <a:ext cx="879867" cy="879838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8" name="Freeform: Shape 5"/>
              <p:cNvSpPr/>
              <p:nvPr/>
            </p:nvSpPr>
            <p:spPr>
              <a:xfrm>
                <a:off x="230842" y="230829"/>
                <a:ext cx="418182" cy="418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1795"/>
                      <a:pt x="21514" y="12600"/>
                      <a:pt x="20518" y="12600"/>
                    </a:cubicBezTo>
                    <a:lnTo>
                      <a:pt x="12600" y="12600"/>
                    </a:lnTo>
                    <a:lnTo>
                      <a:pt x="12600" y="20518"/>
                    </a:lnTo>
                    <a:cubicBezTo>
                      <a:pt x="12600" y="21512"/>
                      <a:pt x="11795" y="21600"/>
                      <a:pt x="10800" y="21600"/>
                    </a:cubicBezTo>
                    <a:cubicBezTo>
                      <a:pt x="9805" y="21600"/>
                      <a:pt x="9000" y="21512"/>
                      <a:pt x="9000" y="20518"/>
                    </a:cubicBezTo>
                    <a:lnTo>
                      <a:pt x="9000" y="12600"/>
                    </a:lnTo>
                    <a:lnTo>
                      <a:pt x="1082" y="12600"/>
                    </a:lnTo>
                    <a:cubicBezTo>
                      <a:pt x="88" y="12600"/>
                      <a:pt x="0" y="11796"/>
                      <a:pt x="0" y="10800"/>
                    </a:cubicBezTo>
                    <a:cubicBezTo>
                      <a:pt x="0" y="9805"/>
                      <a:pt x="88" y="9000"/>
                      <a:pt x="1082" y="9000"/>
                    </a:cubicBezTo>
                    <a:lnTo>
                      <a:pt x="9000" y="9000"/>
                    </a:lnTo>
                    <a:lnTo>
                      <a:pt x="9000" y="1082"/>
                    </a:lnTo>
                    <a:cubicBezTo>
                      <a:pt x="9000" y="86"/>
                      <a:pt x="9805" y="0"/>
                      <a:pt x="10800" y="0"/>
                    </a:cubicBezTo>
                    <a:cubicBezTo>
                      <a:pt x="11795" y="0"/>
                      <a:pt x="12600" y="86"/>
                      <a:pt x="12600" y="1082"/>
                    </a:cubicBezTo>
                    <a:lnTo>
                      <a:pt x="12600" y="9000"/>
                    </a:lnTo>
                    <a:lnTo>
                      <a:pt x="20518" y="9000"/>
                    </a:lnTo>
                    <a:cubicBezTo>
                      <a:pt x="21514" y="9000"/>
                      <a:pt x="21600" y="9805"/>
                      <a:pt x="21600" y="108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35" name="Group 6"/>
            <p:cNvGrpSpPr/>
            <p:nvPr/>
          </p:nvGrpSpPr>
          <p:grpSpPr>
            <a:xfrm>
              <a:off x="8075798" y="2136032"/>
              <a:ext cx="439935" cy="439934"/>
              <a:chOff x="0" y="0"/>
              <a:chExt cx="879867" cy="879866"/>
            </a:xfrm>
          </p:grpSpPr>
          <p:sp>
            <p:nvSpPr>
              <p:cNvPr id="45" name="Oval 7"/>
              <p:cNvSpPr/>
              <p:nvPr/>
            </p:nvSpPr>
            <p:spPr>
              <a:xfrm>
                <a:off x="0" y="0"/>
                <a:ext cx="879867" cy="879866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DCDEE0"/>
                </a:solidFill>
                <a:prstDash val="solid"/>
                <a:round/>
              </a:ln>
              <a:effectLst/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6" name="Freeform: Shape 8"/>
              <p:cNvSpPr/>
              <p:nvPr/>
            </p:nvSpPr>
            <p:spPr>
              <a:xfrm>
                <a:off x="245534" y="214775"/>
                <a:ext cx="388799" cy="399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4" extrusionOk="0">
                    <a:moveTo>
                      <a:pt x="17852" y="10732"/>
                    </a:moveTo>
                    <a:lnTo>
                      <a:pt x="15287" y="8141"/>
                    </a:lnTo>
                    <a:lnTo>
                      <a:pt x="14103" y="9287"/>
                    </a:lnTo>
                    <a:lnTo>
                      <a:pt x="16780" y="11770"/>
                    </a:lnTo>
                    <a:lnTo>
                      <a:pt x="14104" y="14253"/>
                    </a:lnTo>
                    <a:lnTo>
                      <a:pt x="15288" y="15399"/>
                    </a:lnTo>
                    <a:lnTo>
                      <a:pt x="17852" y="12808"/>
                    </a:lnTo>
                    <a:lnTo>
                      <a:pt x="20416" y="15399"/>
                    </a:lnTo>
                    <a:lnTo>
                      <a:pt x="21600" y="14253"/>
                    </a:lnTo>
                    <a:lnTo>
                      <a:pt x="18924" y="11770"/>
                    </a:lnTo>
                    <a:lnTo>
                      <a:pt x="21599" y="9287"/>
                    </a:lnTo>
                    <a:lnTo>
                      <a:pt x="20415" y="8141"/>
                    </a:lnTo>
                    <a:cubicBezTo>
                      <a:pt x="20415" y="8141"/>
                      <a:pt x="17852" y="10732"/>
                      <a:pt x="17852" y="10732"/>
                    </a:cubicBezTo>
                    <a:close/>
                    <a:moveTo>
                      <a:pt x="17840" y="20553"/>
                    </a:moveTo>
                    <a:cubicBezTo>
                      <a:pt x="17840" y="18126"/>
                      <a:pt x="15400" y="16891"/>
                      <a:pt x="13023" y="15899"/>
                    </a:cubicBezTo>
                    <a:cubicBezTo>
                      <a:pt x="10654" y="14912"/>
                      <a:pt x="9898" y="14080"/>
                      <a:pt x="9898" y="12297"/>
                    </a:cubicBezTo>
                    <a:cubicBezTo>
                      <a:pt x="9898" y="11229"/>
                      <a:pt x="10621" y="11577"/>
                      <a:pt x="10938" y="9617"/>
                    </a:cubicBezTo>
                    <a:cubicBezTo>
                      <a:pt x="11072" y="8804"/>
                      <a:pt x="11710" y="9604"/>
                      <a:pt x="11833" y="7749"/>
                    </a:cubicBezTo>
                    <a:cubicBezTo>
                      <a:pt x="11833" y="7010"/>
                      <a:pt x="11483" y="6826"/>
                      <a:pt x="11483" y="6826"/>
                    </a:cubicBezTo>
                    <a:cubicBezTo>
                      <a:pt x="11483" y="6826"/>
                      <a:pt x="11661" y="5732"/>
                      <a:pt x="11730" y="4889"/>
                    </a:cubicBezTo>
                    <a:cubicBezTo>
                      <a:pt x="11801" y="4006"/>
                      <a:pt x="11286" y="2123"/>
                      <a:pt x="9163" y="1545"/>
                    </a:cubicBezTo>
                    <a:cubicBezTo>
                      <a:pt x="8792" y="1177"/>
                      <a:pt x="8541" y="592"/>
                      <a:pt x="9684" y="7"/>
                    </a:cubicBezTo>
                    <a:cubicBezTo>
                      <a:pt x="7184" y="-106"/>
                      <a:pt x="6603" y="1160"/>
                      <a:pt x="5272" y="2092"/>
                    </a:cubicBezTo>
                    <a:cubicBezTo>
                      <a:pt x="4139" y="2909"/>
                      <a:pt x="3834" y="4202"/>
                      <a:pt x="3888" y="4890"/>
                    </a:cubicBezTo>
                    <a:cubicBezTo>
                      <a:pt x="3961" y="5733"/>
                      <a:pt x="4137" y="6827"/>
                      <a:pt x="4137" y="6827"/>
                    </a:cubicBezTo>
                    <a:cubicBezTo>
                      <a:pt x="4137" y="6827"/>
                      <a:pt x="3787" y="7011"/>
                      <a:pt x="3787" y="7750"/>
                    </a:cubicBezTo>
                    <a:cubicBezTo>
                      <a:pt x="3910" y="9606"/>
                      <a:pt x="4550" y="8805"/>
                      <a:pt x="4683" y="9618"/>
                    </a:cubicBezTo>
                    <a:cubicBezTo>
                      <a:pt x="5000" y="11578"/>
                      <a:pt x="5724" y="11230"/>
                      <a:pt x="5724" y="12298"/>
                    </a:cubicBezTo>
                    <a:cubicBezTo>
                      <a:pt x="5724" y="14081"/>
                      <a:pt x="5487" y="14686"/>
                      <a:pt x="3118" y="15674"/>
                    </a:cubicBezTo>
                    <a:cubicBezTo>
                      <a:pt x="740" y="16664"/>
                      <a:pt x="0" y="18253"/>
                      <a:pt x="12" y="20553"/>
                    </a:cubicBezTo>
                    <a:cubicBezTo>
                      <a:pt x="16" y="21241"/>
                      <a:pt x="0" y="21494"/>
                      <a:pt x="0" y="21494"/>
                    </a:cubicBezTo>
                    <a:lnTo>
                      <a:pt x="17852" y="21494"/>
                    </a:lnTo>
                    <a:cubicBezTo>
                      <a:pt x="17852" y="21494"/>
                      <a:pt x="17840" y="21241"/>
                      <a:pt x="17840" y="20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36" name="Group 9"/>
            <p:cNvGrpSpPr/>
            <p:nvPr/>
          </p:nvGrpSpPr>
          <p:grpSpPr>
            <a:xfrm>
              <a:off x="4693660" y="3084680"/>
              <a:ext cx="1348437" cy="911351"/>
              <a:chOff x="4693660" y="3084680"/>
              <a:chExt cx="1348437" cy="911351"/>
            </a:xfrm>
          </p:grpSpPr>
          <p:sp>
            <p:nvSpPr>
              <p:cNvPr id="43" name="Freeform: Shape 10"/>
              <p:cNvSpPr/>
              <p:nvPr/>
            </p:nvSpPr>
            <p:spPr>
              <a:xfrm>
                <a:off x="4693660" y="3084680"/>
                <a:ext cx="1348437" cy="91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97" y="0"/>
                    </a:moveTo>
                    <a:lnTo>
                      <a:pt x="0" y="2934"/>
                    </a:lnTo>
                    <a:lnTo>
                      <a:pt x="12305" y="21600"/>
                    </a:lnTo>
                    <a:lnTo>
                      <a:pt x="12322" y="21583"/>
                    </a:lnTo>
                    <a:lnTo>
                      <a:pt x="21600" y="12476"/>
                    </a:lnTo>
                    <a:cubicBezTo>
                      <a:pt x="21600" y="12476"/>
                      <a:pt x="6997" y="0"/>
                      <a:pt x="69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4" name="Freeform: Shape 11"/>
              <p:cNvSpPr/>
              <p:nvPr/>
            </p:nvSpPr>
            <p:spPr>
              <a:xfrm>
                <a:off x="5342468" y="3446892"/>
                <a:ext cx="249236" cy="186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62" y="12600"/>
                    </a:moveTo>
                    <a:cubicBezTo>
                      <a:pt x="21442" y="12600"/>
                      <a:pt x="21600" y="12811"/>
                      <a:pt x="21600" y="13050"/>
                    </a:cubicBezTo>
                    <a:lnTo>
                      <a:pt x="21600" y="15750"/>
                    </a:lnTo>
                    <a:cubicBezTo>
                      <a:pt x="21600" y="15989"/>
                      <a:pt x="21442" y="16200"/>
                      <a:pt x="21262" y="16200"/>
                    </a:cubicBezTo>
                    <a:lnTo>
                      <a:pt x="17550" y="16200"/>
                    </a:lnTo>
                    <a:lnTo>
                      <a:pt x="17550" y="21150"/>
                    </a:lnTo>
                    <a:cubicBezTo>
                      <a:pt x="17550" y="21389"/>
                      <a:pt x="17392" y="21600"/>
                      <a:pt x="17212" y="21600"/>
                    </a:cubicBezTo>
                    <a:lnTo>
                      <a:pt x="15187" y="21600"/>
                    </a:lnTo>
                    <a:cubicBezTo>
                      <a:pt x="15008" y="21600"/>
                      <a:pt x="14850" y="21389"/>
                      <a:pt x="14850" y="21150"/>
                    </a:cubicBezTo>
                    <a:lnTo>
                      <a:pt x="14850" y="16200"/>
                    </a:lnTo>
                    <a:lnTo>
                      <a:pt x="11137" y="16200"/>
                    </a:lnTo>
                    <a:cubicBezTo>
                      <a:pt x="10958" y="16200"/>
                      <a:pt x="10800" y="15989"/>
                      <a:pt x="10800" y="15750"/>
                    </a:cubicBezTo>
                    <a:lnTo>
                      <a:pt x="10800" y="13050"/>
                    </a:lnTo>
                    <a:cubicBezTo>
                      <a:pt x="10800" y="12811"/>
                      <a:pt x="10958" y="12600"/>
                      <a:pt x="11137" y="12600"/>
                    </a:cubicBezTo>
                    <a:lnTo>
                      <a:pt x="14850" y="12600"/>
                    </a:lnTo>
                    <a:lnTo>
                      <a:pt x="14850" y="7650"/>
                    </a:lnTo>
                    <a:cubicBezTo>
                      <a:pt x="14850" y="7411"/>
                      <a:pt x="15008" y="7200"/>
                      <a:pt x="15187" y="7200"/>
                    </a:cubicBezTo>
                    <a:lnTo>
                      <a:pt x="17212" y="7200"/>
                    </a:lnTo>
                    <a:cubicBezTo>
                      <a:pt x="17392" y="7200"/>
                      <a:pt x="17550" y="7411"/>
                      <a:pt x="17550" y="7650"/>
                    </a:cubicBezTo>
                    <a:lnTo>
                      <a:pt x="17550" y="12600"/>
                    </a:lnTo>
                    <a:cubicBezTo>
                      <a:pt x="17550" y="12600"/>
                      <a:pt x="21262" y="12600"/>
                      <a:pt x="21262" y="12600"/>
                    </a:cubicBezTo>
                    <a:close/>
                    <a:moveTo>
                      <a:pt x="3375" y="5400"/>
                    </a:moveTo>
                    <a:cubicBezTo>
                      <a:pt x="3375" y="2419"/>
                      <a:pt x="5189" y="0"/>
                      <a:pt x="7425" y="0"/>
                    </a:cubicBezTo>
                    <a:cubicBezTo>
                      <a:pt x="9661" y="0"/>
                      <a:pt x="11475" y="2419"/>
                      <a:pt x="11475" y="5400"/>
                    </a:cubicBezTo>
                    <a:cubicBezTo>
                      <a:pt x="11475" y="8381"/>
                      <a:pt x="9661" y="10800"/>
                      <a:pt x="7425" y="10800"/>
                    </a:cubicBezTo>
                    <a:cubicBezTo>
                      <a:pt x="5189" y="10800"/>
                      <a:pt x="3375" y="8381"/>
                      <a:pt x="3375" y="5400"/>
                    </a:cubicBezTo>
                    <a:close/>
                    <a:moveTo>
                      <a:pt x="11137" y="17550"/>
                    </a:moveTo>
                    <a:lnTo>
                      <a:pt x="13837" y="17550"/>
                    </a:lnTo>
                    <a:lnTo>
                      <a:pt x="13837" y="20897"/>
                    </a:lnTo>
                    <a:cubicBezTo>
                      <a:pt x="13321" y="21403"/>
                      <a:pt x="12667" y="21600"/>
                      <a:pt x="12034" y="21600"/>
                    </a:cubicBezTo>
                    <a:lnTo>
                      <a:pt x="2816" y="21600"/>
                    </a:lnTo>
                    <a:cubicBezTo>
                      <a:pt x="1129" y="21600"/>
                      <a:pt x="0" y="20250"/>
                      <a:pt x="0" y="17958"/>
                    </a:cubicBezTo>
                    <a:cubicBezTo>
                      <a:pt x="0" y="14780"/>
                      <a:pt x="559" y="9900"/>
                      <a:pt x="3649" y="9900"/>
                    </a:cubicBezTo>
                    <a:cubicBezTo>
                      <a:pt x="3818" y="9900"/>
                      <a:pt x="3934" y="9998"/>
                      <a:pt x="4061" y="10139"/>
                    </a:cubicBezTo>
                    <a:cubicBezTo>
                      <a:pt x="5094" y="11194"/>
                      <a:pt x="6096" y="11855"/>
                      <a:pt x="7425" y="11855"/>
                    </a:cubicBezTo>
                    <a:cubicBezTo>
                      <a:pt x="8754" y="11855"/>
                      <a:pt x="9756" y="11194"/>
                      <a:pt x="10789" y="10139"/>
                    </a:cubicBezTo>
                    <a:cubicBezTo>
                      <a:pt x="10916" y="9998"/>
                      <a:pt x="11032" y="9900"/>
                      <a:pt x="11201" y="9900"/>
                    </a:cubicBezTo>
                    <a:cubicBezTo>
                      <a:pt x="12097" y="9900"/>
                      <a:pt x="12888" y="10350"/>
                      <a:pt x="13489" y="11250"/>
                    </a:cubicBezTo>
                    <a:lnTo>
                      <a:pt x="11137" y="11250"/>
                    </a:lnTo>
                    <a:cubicBezTo>
                      <a:pt x="10399" y="11250"/>
                      <a:pt x="9788" y="12066"/>
                      <a:pt x="9788" y="13050"/>
                    </a:cubicBezTo>
                    <a:lnTo>
                      <a:pt x="9788" y="15750"/>
                    </a:lnTo>
                    <a:cubicBezTo>
                      <a:pt x="9788" y="16734"/>
                      <a:pt x="10399" y="17550"/>
                      <a:pt x="11137" y="175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37" name="Group 12"/>
            <p:cNvGrpSpPr/>
            <p:nvPr/>
          </p:nvGrpSpPr>
          <p:grpSpPr>
            <a:xfrm>
              <a:off x="6151004" y="3084680"/>
              <a:ext cx="1348430" cy="911351"/>
              <a:chOff x="6151004" y="3084680"/>
              <a:chExt cx="1348430" cy="911351"/>
            </a:xfrm>
          </p:grpSpPr>
          <p:sp>
            <p:nvSpPr>
              <p:cNvPr id="41" name="Freeform: Shape 13"/>
              <p:cNvSpPr/>
              <p:nvPr/>
            </p:nvSpPr>
            <p:spPr>
              <a:xfrm>
                <a:off x="6151004" y="3084680"/>
                <a:ext cx="1348430" cy="91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03" y="0"/>
                    </a:moveTo>
                    <a:lnTo>
                      <a:pt x="21600" y="2934"/>
                    </a:lnTo>
                    <a:lnTo>
                      <a:pt x="9295" y="21600"/>
                    </a:lnTo>
                    <a:lnTo>
                      <a:pt x="9278" y="21583"/>
                    </a:lnTo>
                    <a:lnTo>
                      <a:pt x="0" y="12476"/>
                    </a:lnTo>
                    <a:cubicBezTo>
                      <a:pt x="0" y="12476"/>
                      <a:pt x="14603" y="0"/>
                      <a:pt x="146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2" name="Freeform: Shape 14"/>
              <p:cNvSpPr/>
              <p:nvPr/>
            </p:nvSpPr>
            <p:spPr>
              <a:xfrm>
                <a:off x="6705517" y="3460119"/>
                <a:ext cx="182356" cy="160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76" y="5891"/>
                    </a:moveTo>
                    <a:lnTo>
                      <a:pt x="4320" y="5891"/>
                    </a:lnTo>
                    <a:cubicBezTo>
                      <a:pt x="4320" y="7855"/>
                      <a:pt x="4320" y="9818"/>
                      <a:pt x="4320" y="9818"/>
                    </a:cubicBezTo>
                    <a:cubicBezTo>
                      <a:pt x="4320" y="10907"/>
                      <a:pt x="5090" y="11782"/>
                      <a:pt x="6048" y="11782"/>
                    </a:cubicBezTo>
                    <a:cubicBezTo>
                      <a:pt x="7088" y="11782"/>
                      <a:pt x="7574" y="11782"/>
                      <a:pt x="7776" y="11782"/>
                    </a:cubicBezTo>
                    <a:cubicBezTo>
                      <a:pt x="7776" y="11782"/>
                      <a:pt x="7776" y="5891"/>
                      <a:pt x="7776" y="5891"/>
                    </a:cubicBezTo>
                    <a:close/>
                    <a:moveTo>
                      <a:pt x="21600" y="21600"/>
                    </a:moveTo>
                    <a:lnTo>
                      <a:pt x="6048" y="21600"/>
                    </a:lnTo>
                    <a:lnTo>
                      <a:pt x="6048" y="18655"/>
                    </a:lnTo>
                    <a:lnTo>
                      <a:pt x="7776" y="15709"/>
                    </a:lnTo>
                    <a:cubicBezTo>
                      <a:pt x="7628" y="15709"/>
                      <a:pt x="6197" y="15709"/>
                      <a:pt x="6048" y="15709"/>
                    </a:cubicBezTo>
                    <a:cubicBezTo>
                      <a:pt x="3186" y="15709"/>
                      <a:pt x="864" y="13070"/>
                      <a:pt x="864" y="9818"/>
                    </a:cubicBezTo>
                    <a:lnTo>
                      <a:pt x="864" y="4909"/>
                    </a:lnTo>
                    <a:lnTo>
                      <a:pt x="0" y="3927"/>
                    </a:lnTo>
                    <a:lnTo>
                      <a:pt x="432" y="1964"/>
                    </a:lnTo>
                    <a:lnTo>
                      <a:pt x="6912" y="1964"/>
                    </a:lnTo>
                    <a:lnTo>
                      <a:pt x="7344" y="0"/>
                    </a:lnTo>
                    <a:lnTo>
                      <a:pt x="20304" y="0"/>
                    </a:lnTo>
                    <a:lnTo>
                      <a:pt x="20736" y="2945"/>
                    </a:lnTo>
                    <a:lnTo>
                      <a:pt x="19872" y="3436"/>
                    </a:lnTo>
                    <a:lnTo>
                      <a:pt x="19872" y="15709"/>
                    </a:lnTo>
                    <a:lnTo>
                      <a:pt x="21600" y="18655"/>
                    </a:lnTo>
                    <a:cubicBezTo>
                      <a:pt x="21600" y="18655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38" name="Group 15"/>
            <p:cNvGrpSpPr/>
            <p:nvPr/>
          </p:nvGrpSpPr>
          <p:grpSpPr>
            <a:xfrm>
              <a:off x="5504823" y="3648370"/>
              <a:ext cx="1197217" cy="1031704"/>
              <a:chOff x="5504823" y="3648370"/>
              <a:chExt cx="1197217" cy="1031704"/>
            </a:xfrm>
          </p:grpSpPr>
          <p:sp>
            <p:nvSpPr>
              <p:cNvPr id="39" name="Freeform: Shape 16"/>
              <p:cNvSpPr/>
              <p:nvPr/>
            </p:nvSpPr>
            <p:spPr>
              <a:xfrm>
                <a:off x="5504823" y="3648370"/>
                <a:ext cx="1197217" cy="1031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56" y="0"/>
                    </a:moveTo>
                    <a:lnTo>
                      <a:pt x="917" y="7575"/>
                    </a:lnTo>
                    <a:lnTo>
                      <a:pt x="0" y="8280"/>
                    </a:lnTo>
                    <a:lnTo>
                      <a:pt x="10685" y="21600"/>
                    </a:lnTo>
                    <a:lnTo>
                      <a:pt x="21600" y="8349"/>
                    </a:lnTo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0" name="Freeform: Shape 17"/>
              <p:cNvSpPr/>
              <p:nvPr/>
            </p:nvSpPr>
            <p:spPr>
              <a:xfrm>
                <a:off x="5999252" y="4058203"/>
                <a:ext cx="212038" cy="212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138" y="19791"/>
                    </a:moveTo>
                    <a:lnTo>
                      <a:pt x="19803" y="21138"/>
                    </a:lnTo>
                    <a:cubicBezTo>
                      <a:pt x="19504" y="21425"/>
                      <a:pt x="19092" y="21600"/>
                      <a:pt x="18668" y="21600"/>
                    </a:cubicBezTo>
                    <a:cubicBezTo>
                      <a:pt x="18243" y="21600"/>
                      <a:pt x="17832" y="21425"/>
                      <a:pt x="17545" y="21138"/>
                    </a:cubicBezTo>
                    <a:lnTo>
                      <a:pt x="13015" y="16596"/>
                    </a:lnTo>
                    <a:cubicBezTo>
                      <a:pt x="12715" y="16309"/>
                      <a:pt x="12541" y="15897"/>
                      <a:pt x="12541" y="15473"/>
                    </a:cubicBezTo>
                    <a:cubicBezTo>
                      <a:pt x="12541" y="14999"/>
                      <a:pt x="12740" y="14612"/>
                      <a:pt x="13077" y="14275"/>
                    </a:cubicBezTo>
                    <a:lnTo>
                      <a:pt x="9883" y="11081"/>
                    </a:lnTo>
                    <a:lnTo>
                      <a:pt x="8311" y="12653"/>
                    </a:lnTo>
                    <a:cubicBezTo>
                      <a:pt x="8198" y="12765"/>
                      <a:pt x="8049" y="12828"/>
                      <a:pt x="7886" y="12828"/>
                    </a:cubicBezTo>
                    <a:cubicBezTo>
                      <a:pt x="7724" y="12828"/>
                      <a:pt x="7574" y="12765"/>
                      <a:pt x="7462" y="12653"/>
                    </a:cubicBezTo>
                    <a:cubicBezTo>
                      <a:pt x="7836" y="13027"/>
                      <a:pt x="8186" y="13302"/>
                      <a:pt x="8186" y="13876"/>
                    </a:cubicBezTo>
                    <a:cubicBezTo>
                      <a:pt x="8186" y="14200"/>
                      <a:pt x="8061" y="14487"/>
                      <a:pt x="7836" y="14724"/>
                    </a:cubicBezTo>
                    <a:cubicBezTo>
                      <a:pt x="7412" y="15174"/>
                      <a:pt x="6963" y="15773"/>
                      <a:pt x="6289" y="15773"/>
                    </a:cubicBezTo>
                    <a:cubicBezTo>
                      <a:pt x="5977" y="15773"/>
                      <a:pt x="5665" y="15648"/>
                      <a:pt x="5441" y="15423"/>
                    </a:cubicBezTo>
                    <a:lnTo>
                      <a:pt x="349" y="10332"/>
                    </a:lnTo>
                    <a:cubicBezTo>
                      <a:pt x="125" y="10107"/>
                      <a:pt x="0" y="9795"/>
                      <a:pt x="0" y="9484"/>
                    </a:cubicBezTo>
                    <a:cubicBezTo>
                      <a:pt x="0" y="8810"/>
                      <a:pt x="599" y="8360"/>
                      <a:pt x="1048" y="7936"/>
                    </a:cubicBezTo>
                    <a:cubicBezTo>
                      <a:pt x="1285" y="7712"/>
                      <a:pt x="1572" y="7587"/>
                      <a:pt x="1897" y="7587"/>
                    </a:cubicBezTo>
                    <a:cubicBezTo>
                      <a:pt x="2471" y="7587"/>
                      <a:pt x="2745" y="7936"/>
                      <a:pt x="3120" y="8311"/>
                    </a:cubicBezTo>
                    <a:cubicBezTo>
                      <a:pt x="3007" y="8198"/>
                      <a:pt x="2945" y="8049"/>
                      <a:pt x="2945" y="7886"/>
                    </a:cubicBezTo>
                    <a:cubicBezTo>
                      <a:pt x="2945" y="7724"/>
                      <a:pt x="3007" y="7574"/>
                      <a:pt x="3120" y="7462"/>
                    </a:cubicBezTo>
                    <a:lnTo>
                      <a:pt x="7462" y="3120"/>
                    </a:lnTo>
                    <a:cubicBezTo>
                      <a:pt x="7574" y="3007"/>
                      <a:pt x="7724" y="2945"/>
                      <a:pt x="7886" y="2945"/>
                    </a:cubicBezTo>
                    <a:cubicBezTo>
                      <a:pt x="8049" y="2945"/>
                      <a:pt x="8198" y="3007"/>
                      <a:pt x="8311" y="3120"/>
                    </a:cubicBezTo>
                    <a:cubicBezTo>
                      <a:pt x="7936" y="2745"/>
                      <a:pt x="7587" y="2471"/>
                      <a:pt x="7587" y="1897"/>
                    </a:cubicBezTo>
                    <a:cubicBezTo>
                      <a:pt x="7587" y="1572"/>
                      <a:pt x="7712" y="1285"/>
                      <a:pt x="7936" y="1048"/>
                    </a:cubicBezTo>
                    <a:cubicBezTo>
                      <a:pt x="8360" y="599"/>
                      <a:pt x="8810" y="0"/>
                      <a:pt x="9484" y="0"/>
                    </a:cubicBezTo>
                    <a:cubicBezTo>
                      <a:pt x="9795" y="0"/>
                      <a:pt x="10107" y="125"/>
                      <a:pt x="10332" y="349"/>
                    </a:cubicBezTo>
                    <a:lnTo>
                      <a:pt x="15423" y="5441"/>
                    </a:lnTo>
                    <a:cubicBezTo>
                      <a:pt x="15648" y="5665"/>
                      <a:pt x="15773" y="5977"/>
                      <a:pt x="15773" y="6289"/>
                    </a:cubicBezTo>
                    <a:cubicBezTo>
                      <a:pt x="15773" y="6963"/>
                      <a:pt x="15174" y="7412"/>
                      <a:pt x="14724" y="7836"/>
                    </a:cubicBezTo>
                    <a:cubicBezTo>
                      <a:pt x="14487" y="8061"/>
                      <a:pt x="14200" y="8186"/>
                      <a:pt x="13876" y="8186"/>
                    </a:cubicBezTo>
                    <a:cubicBezTo>
                      <a:pt x="13302" y="8186"/>
                      <a:pt x="13027" y="7836"/>
                      <a:pt x="12653" y="7462"/>
                    </a:cubicBezTo>
                    <a:cubicBezTo>
                      <a:pt x="12765" y="7574"/>
                      <a:pt x="12828" y="7724"/>
                      <a:pt x="12828" y="7886"/>
                    </a:cubicBezTo>
                    <a:cubicBezTo>
                      <a:pt x="12828" y="8049"/>
                      <a:pt x="12765" y="8198"/>
                      <a:pt x="12653" y="8311"/>
                    </a:cubicBezTo>
                    <a:lnTo>
                      <a:pt x="11081" y="9883"/>
                    </a:lnTo>
                    <a:lnTo>
                      <a:pt x="14275" y="13077"/>
                    </a:lnTo>
                    <a:cubicBezTo>
                      <a:pt x="14612" y="12740"/>
                      <a:pt x="14999" y="12541"/>
                      <a:pt x="15473" y="12541"/>
                    </a:cubicBezTo>
                    <a:cubicBezTo>
                      <a:pt x="15897" y="12541"/>
                      <a:pt x="16309" y="12715"/>
                      <a:pt x="16609" y="13002"/>
                    </a:cubicBezTo>
                    <a:lnTo>
                      <a:pt x="21138" y="17532"/>
                    </a:lnTo>
                    <a:cubicBezTo>
                      <a:pt x="21425" y="17832"/>
                      <a:pt x="21600" y="18243"/>
                      <a:pt x="21600" y="18668"/>
                    </a:cubicBezTo>
                    <a:cubicBezTo>
                      <a:pt x="21600" y="19092"/>
                      <a:pt x="21425" y="19504"/>
                      <a:pt x="21138" y="19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sp>
        <p:nvSpPr>
          <p:cNvPr id="31" name="Rectangle 80"/>
          <p:cNvSpPr/>
          <p:nvPr/>
        </p:nvSpPr>
        <p:spPr>
          <a:xfrm>
            <a:off x="8266700" y="2104958"/>
            <a:ext cx="2611178" cy="307777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algn="r"/>
            <a:r>
              <a:rPr lang="zh-CN" altLang="en-US" sz="1860" b="1" dirty="0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下挑战书，明确小目标</a:t>
            </a:r>
            <a:endParaRPr lang="zh-CN" altLang="en-US" sz="1865" b="1" dirty="0">
              <a:solidFill>
                <a:schemeClr val="bg1">
                  <a:lumMod val="50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9" name="Rectangle 94"/>
          <p:cNvSpPr/>
          <p:nvPr/>
        </p:nvSpPr>
        <p:spPr>
          <a:xfrm>
            <a:off x="1295711" y="2199573"/>
            <a:ext cx="2611177" cy="307777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r>
              <a:rPr lang="zh-CN" altLang="en-US" sz="1865" b="1" dirty="0">
                <a:solidFill>
                  <a:schemeClr val="bg1">
                    <a:lumMod val="50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完成初测，了解自我</a:t>
            </a:r>
          </a:p>
        </p:txBody>
      </p:sp>
      <p:sp>
        <p:nvSpPr>
          <p:cNvPr id="49" name="文本框 23"/>
          <p:cNvSpPr txBox="1">
            <a:spLocks noChangeArrowheads="1"/>
          </p:cNvSpPr>
          <p:nvPr/>
        </p:nvSpPr>
        <p:spPr bwMode="auto">
          <a:xfrm>
            <a:off x="1808480" y="1096645"/>
            <a:ext cx="3518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第二步：找</a:t>
            </a: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准</a:t>
            </a:r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目标 小步</a:t>
            </a: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前进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92135" y="421005"/>
            <a:ext cx="4620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聚集智慧</a:t>
            </a:r>
            <a:r>
              <a:rPr lang="en-US" alt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</a:t>
            </a:r>
            <a:r>
              <a:rPr lang="zh-CN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汇美同行</a:t>
            </a:r>
            <a:endParaRPr lang="zh-CN" alt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68" name="图片 67" descr="徽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" y="-5715"/>
            <a:ext cx="1562671" cy="1539623"/>
          </a:xfrm>
          <a:prstGeom prst="rect">
            <a:avLst/>
          </a:prstGeom>
        </p:spPr>
      </p:pic>
      <p:cxnSp>
        <p:nvCxnSpPr>
          <p:cNvPr id="74" name="直接连接符 73"/>
          <p:cNvCxnSpPr/>
          <p:nvPr/>
        </p:nvCxnSpPr>
        <p:spPr>
          <a:xfrm flipV="1">
            <a:off x="1808287" y="1004641"/>
            <a:ext cx="10225136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704" y="2471875"/>
            <a:ext cx="2643505" cy="422973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031" y="2507501"/>
            <a:ext cx="2736215" cy="424497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/>
          <a:srcRect t="3949" r="4907"/>
          <a:stretch>
            <a:fillRect/>
          </a:stretch>
        </p:blipFill>
        <p:spPr>
          <a:xfrm>
            <a:off x="1139022" y="2575205"/>
            <a:ext cx="2024337" cy="41095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1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91E1"/>
      </a:accent1>
      <a:accent2>
        <a:srgbClr val="509BEC"/>
      </a:accent2>
      <a:accent3>
        <a:srgbClr val="1F91E1"/>
      </a:accent3>
      <a:accent4>
        <a:srgbClr val="509BEC"/>
      </a:accent4>
      <a:accent5>
        <a:srgbClr val="1F91E1"/>
      </a:accent5>
      <a:accent6>
        <a:srgbClr val="509BEC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91E1"/>
      </a:accent1>
      <a:accent2>
        <a:srgbClr val="509BEC"/>
      </a:accent2>
      <a:accent3>
        <a:srgbClr val="1F91E1"/>
      </a:accent3>
      <a:accent4>
        <a:srgbClr val="509BEC"/>
      </a:accent4>
      <a:accent5>
        <a:srgbClr val="1F91E1"/>
      </a:accent5>
      <a:accent6>
        <a:srgbClr val="509BEC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1120</Words>
  <Application>Microsoft Office PowerPoint</Application>
  <PresentationFormat>自定义</PresentationFormat>
  <Paragraphs>120</Paragraphs>
  <Slides>20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黑体</vt:lpstr>
      <vt:lpstr>Source Han Serif SC</vt:lpstr>
      <vt:lpstr>方正舒体</vt:lpstr>
      <vt:lpstr>楷体_GB2312</vt:lpstr>
      <vt:lpstr>汉仪青云简</vt:lpstr>
      <vt:lpstr>等线</vt:lpstr>
      <vt:lpstr>仿宋</vt:lpstr>
      <vt:lpstr>Ebrima</vt:lpstr>
      <vt:lpstr>Calibri</vt:lpstr>
      <vt:lpstr>华文隶书</vt:lpstr>
      <vt:lpstr>等线 Light</vt:lpstr>
      <vt:lpstr>Office 主题​​</vt:lpstr>
      <vt:lpstr>1_Office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</dc:title>
  <dc:subject>PPT</dc:subject>
  <dc:creator>administrator</dc:creator>
  <cp:keywords>PPT</cp:keywords>
  <dc:description>PPT</dc:description>
  <cp:lastModifiedBy>admin</cp:lastModifiedBy>
  <cp:revision>75</cp:revision>
  <dcterms:created xsi:type="dcterms:W3CDTF">2018-04-19T05:56:00Z</dcterms:created>
  <dcterms:modified xsi:type="dcterms:W3CDTF">2021-12-12T05:49:51Z</dcterms:modified>
  <cp:category>PPT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9C6947AD53204541A43B59DD5E261685</vt:lpwstr>
  </property>
  <property fmtid="{D5CDD505-2E9C-101B-9397-08002B2CF9AE}" pid="3" name="KSOProductBuildVer">
    <vt:lpwstr>2052-11.1.0.11115</vt:lpwstr>
  </property>
</Properties>
</file>