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3735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2949934" y="508883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宽屏</PresentationFormat>
  <Paragraphs>0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3" baseType="lpstr"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（王良琴）脑瘫儿童肌张力评估</dc:title>
  <dc:creator>Cyclone2.0</dc:creator>
  <cp:lastModifiedBy>123</cp:lastModifiedBy>
  <cp:revision>2</cp:revision>
  <dcterms:created xsi:type="dcterms:W3CDTF">2021-12-15T07:22:43Z</dcterms:created>
  <dcterms:modified xsi:type="dcterms:W3CDTF">2021-12-18T05:15:47Z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licationName">
    <vt:lpwstr>Cyclone2.0</vt:lpwstr>
  </property>
  <property fmtid="{D5CDD505-2E9C-101B-9397-08002B2CF9AE}" pid="3" name="ApplicationVersion">
    <vt:lpwstr>5.1.19.9</vt:lpwstr>
  </property>
</Properties>
</file>