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sldIdLst>
    <p:sldId id="256" r:id="rId4"/>
    <p:sldId id="257" r:id="rId6"/>
    <p:sldId id="258" r:id="rId7"/>
    <p:sldId id="315" r:id="rId8"/>
    <p:sldId id="317" r:id="rId9"/>
    <p:sldId id="324" r:id="rId10"/>
    <p:sldId id="318" r:id="rId11"/>
    <p:sldId id="319" r:id="rId12"/>
    <p:sldId id="321" r:id="rId13"/>
    <p:sldId id="32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B39"/>
    <a:srgbClr val="F7C217"/>
    <a:srgbClr val="DFAB07"/>
    <a:srgbClr val="736348"/>
    <a:srgbClr val="FAD35C"/>
    <a:srgbClr val="FBE089"/>
    <a:srgbClr val="FDEEBF"/>
    <a:srgbClr val="FCE28E"/>
    <a:srgbClr val="D0A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>
        <p:scale>
          <a:sx n="33" d="100"/>
          <a:sy n="33" d="100"/>
        </p:scale>
        <p:origin x="2606" y="13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AB41-8159-4C14-BA31-E81FBB3915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1BF-CD0D-4FB8-ADD6-4BF0DF8763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50370" y="3724274"/>
            <a:ext cx="2228209" cy="1400175"/>
          </a:xfrm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59" y="1635512"/>
            <a:ext cx="2018629" cy="35841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7730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43797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75931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9864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376073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639994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72128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6061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688195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-1376073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672128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656061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688195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6188628" y="2311609"/>
            <a:ext cx="2455231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6" name="Picture Placeholder 32"/>
          <p:cNvSpPr>
            <a:spLocks noGrp="1"/>
          </p:cNvSpPr>
          <p:nvPr>
            <p:ph type="pic" sz="quarter" idx="13"/>
          </p:nvPr>
        </p:nvSpPr>
        <p:spPr>
          <a:xfrm>
            <a:off x="8796532" y="2311609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7" name="Picture Placeholder 32"/>
          <p:cNvSpPr>
            <a:spLocks noGrp="1"/>
          </p:cNvSpPr>
          <p:nvPr>
            <p:ph type="pic" sz="quarter" idx="14"/>
          </p:nvPr>
        </p:nvSpPr>
        <p:spPr>
          <a:xfrm>
            <a:off x="6187996" y="4243261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8" name="Picture Placeholder 32"/>
          <p:cNvSpPr>
            <a:spLocks noGrp="1"/>
          </p:cNvSpPr>
          <p:nvPr>
            <p:ph type="pic" sz="quarter" idx="15"/>
          </p:nvPr>
        </p:nvSpPr>
        <p:spPr>
          <a:xfrm>
            <a:off x="8796532" y="4240386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9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3580086" y="2311608"/>
            <a:ext cx="2455231" cy="3703937"/>
          </a:xfrm>
        </p:spPr>
        <p:txBody>
          <a:bodyPr/>
          <a:lstStyle/>
          <a:p>
            <a:endParaRPr lang="fr-CA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1"/>
          </p:nvPr>
        </p:nvSpPr>
        <p:spPr>
          <a:xfrm>
            <a:off x="971550" y="4243261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971550" y="2311926"/>
            <a:ext cx="2455863" cy="1775160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50370" y="3724274"/>
            <a:ext cx="2228209" cy="1400175"/>
          </a:xfrm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59" y="1635512"/>
            <a:ext cx="2018629" cy="35841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7730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43797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75931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9864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376073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639994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72128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6061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688195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-1376073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672128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656061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688195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6188628" y="2311609"/>
            <a:ext cx="2455231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6" name="Picture Placeholder 32"/>
          <p:cNvSpPr>
            <a:spLocks noGrp="1"/>
          </p:cNvSpPr>
          <p:nvPr>
            <p:ph type="pic" sz="quarter" idx="13"/>
          </p:nvPr>
        </p:nvSpPr>
        <p:spPr>
          <a:xfrm>
            <a:off x="8796532" y="2311609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7" name="Picture Placeholder 32"/>
          <p:cNvSpPr>
            <a:spLocks noGrp="1"/>
          </p:cNvSpPr>
          <p:nvPr>
            <p:ph type="pic" sz="quarter" idx="14"/>
          </p:nvPr>
        </p:nvSpPr>
        <p:spPr>
          <a:xfrm>
            <a:off x="6187996" y="4243261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8" name="Picture Placeholder 32"/>
          <p:cNvSpPr>
            <a:spLocks noGrp="1"/>
          </p:cNvSpPr>
          <p:nvPr>
            <p:ph type="pic" sz="quarter" idx="15"/>
          </p:nvPr>
        </p:nvSpPr>
        <p:spPr>
          <a:xfrm>
            <a:off x="8796532" y="4240386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9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3580086" y="2311608"/>
            <a:ext cx="2455231" cy="3703937"/>
          </a:xfrm>
        </p:spPr>
        <p:txBody>
          <a:bodyPr/>
          <a:lstStyle/>
          <a:p>
            <a:endParaRPr lang="fr-CA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1"/>
          </p:nvPr>
        </p:nvSpPr>
        <p:spPr>
          <a:xfrm>
            <a:off x="971550" y="4243261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971550" y="2311926"/>
            <a:ext cx="2455863" cy="1775160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0C1D-09D2-4D26-9AD2-71A9B192E9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1268-6D66-4751-9C22-BC4E540956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B3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90958" y="2072640"/>
            <a:ext cx="7656576" cy="47853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05828" y="1646969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小学数学</a:t>
            </a:r>
            <a:endParaRPr lang="zh-CN" altLang="en-US" sz="6000" dirty="0">
              <a:latin typeface="方正胖头鱼简体" panose="03000509000000000000" pitchFamily="65" charset="-122"/>
              <a:ea typeface="方正胖头鱼简体" panose="03000509000000000000" pitchFamily="65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61920"/>
            <a:ext cx="67608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思维训练之假设思维</a:t>
            </a:r>
            <a:endParaRPr lang="zh-CN" altLang="en-US" sz="4800" dirty="0">
              <a:latin typeface="方正胖头鱼简体" panose="03000509000000000000" pitchFamily="65" charset="-122"/>
              <a:ea typeface="方正胖头鱼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1381" y="1125700"/>
            <a:ext cx="3959774" cy="452546"/>
            <a:chOff x="1568703" y="1182485"/>
            <a:chExt cx="2966034" cy="338976"/>
          </a:xfrm>
        </p:grpSpPr>
        <p:sp>
          <p:nvSpPr>
            <p:cNvPr id="8" name="Freeform 533"/>
            <p:cNvSpPr/>
            <p:nvPr/>
          </p:nvSpPr>
          <p:spPr bwMode="auto">
            <a:xfrm>
              <a:off x="1629905" y="1436717"/>
              <a:ext cx="2904832" cy="61205"/>
            </a:xfrm>
            <a:custGeom>
              <a:avLst/>
              <a:gdLst>
                <a:gd name="T0" fmla="*/ 227 w 454"/>
                <a:gd name="T1" fmla="*/ 1 h 9"/>
                <a:gd name="T2" fmla="*/ 233 w 454"/>
                <a:gd name="T3" fmla="*/ 4 h 9"/>
                <a:gd name="T4" fmla="*/ 238 w 454"/>
                <a:gd name="T5" fmla="*/ 4 h 9"/>
                <a:gd name="T6" fmla="*/ 240 w 454"/>
                <a:gd name="T7" fmla="*/ 1 h 9"/>
                <a:gd name="T8" fmla="*/ 243 w 454"/>
                <a:gd name="T9" fmla="*/ 4 h 9"/>
                <a:gd name="T10" fmla="*/ 247 w 454"/>
                <a:gd name="T11" fmla="*/ 4 h 9"/>
                <a:gd name="T12" fmla="*/ 255 w 454"/>
                <a:gd name="T13" fmla="*/ 0 h 9"/>
                <a:gd name="T14" fmla="*/ 360 w 454"/>
                <a:gd name="T15" fmla="*/ 2 h 9"/>
                <a:gd name="T16" fmla="*/ 454 w 454"/>
                <a:gd name="T17" fmla="*/ 4 h 9"/>
                <a:gd name="T18" fmla="*/ 454 w 454"/>
                <a:gd name="T19" fmla="*/ 4 h 9"/>
                <a:gd name="T20" fmla="*/ 360 w 454"/>
                <a:gd name="T21" fmla="*/ 6 h 9"/>
                <a:gd name="T22" fmla="*/ 255 w 454"/>
                <a:gd name="T23" fmla="*/ 9 h 9"/>
                <a:gd name="T24" fmla="*/ 247 w 454"/>
                <a:gd name="T25" fmla="*/ 5 h 9"/>
                <a:gd name="T26" fmla="*/ 243 w 454"/>
                <a:gd name="T27" fmla="*/ 5 h 9"/>
                <a:gd name="T28" fmla="*/ 240 w 454"/>
                <a:gd name="T29" fmla="*/ 7 h 9"/>
                <a:gd name="T30" fmla="*/ 238 w 454"/>
                <a:gd name="T31" fmla="*/ 5 h 9"/>
                <a:gd name="T32" fmla="*/ 233 w 454"/>
                <a:gd name="T33" fmla="*/ 5 h 9"/>
                <a:gd name="T34" fmla="*/ 227 w 454"/>
                <a:gd name="T35" fmla="*/ 7 h 9"/>
                <a:gd name="T36" fmla="*/ 221 w 454"/>
                <a:gd name="T37" fmla="*/ 5 h 9"/>
                <a:gd name="T38" fmla="*/ 216 w 454"/>
                <a:gd name="T39" fmla="*/ 5 h 9"/>
                <a:gd name="T40" fmla="*/ 213 w 454"/>
                <a:gd name="T41" fmla="*/ 7 h 9"/>
                <a:gd name="T42" fmla="*/ 211 w 454"/>
                <a:gd name="T43" fmla="*/ 5 h 9"/>
                <a:gd name="T44" fmla="*/ 207 w 454"/>
                <a:gd name="T45" fmla="*/ 5 h 9"/>
                <a:gd name="T46" fmla="*/ 198 w 454"/>
                <a:gd name="T47" fmla="*/ 9 h 9"/>
                <a:gd name="T48" fmla="*/ 94 w 454"/>
                <a:gd name="T49" fmla="*/ 6 h 9"/>
                <a:gd name="T50" fmla="*/ 0 w 454"/>
                <a:gd name="T51" fmla="*/ 4 h 9"/>
                <a:gd name="T52" fmla="*/ 0 w 454"/>
                <a:gd name="T53" fmla="*/ 4 h 9"/>
                <a:gd name="T54" fmla="*/ 94 w 454"/>
                <a:gd name="T55" fmla="*/ 2 h 9"/>
                <a:gd name="T56" fmla="*/ 198 w 454"/>
                <a:gd name="T57" fmla="*/ 0 h 9"/>
                <a:gd name="T58" fmla="*/ 207 w 454"/>
                <a:gd name="T59" fmla="*/ 4 h 9"/>
                <a:gd name="T60" fmla="*/ 211 w 454"/>
                <a:gd name="T61" fmla="*/ 4 h 9"/>
                <a:gd name="T62" fmla="*/ 213 w 454"/>
                <a:gd name="T63" fmla="*/ 1 h 9"/>
                <a:gd name="T64" fmla="*/ 216 w 454"/>
                <a:gd name="T65" fmla="*/ 4 h 9"/>
                <a:gd name="T66" fmla="*/ 221 w 454"/>
                <a:gd name="T67" fmla="*/ 4 h 9"/>
                <a:gd name="T68" fmla="*/ 227 w 454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9">
                  <a:moveTo>
                    <a:pt x="227" y="1"/>
                  </a:moveTo>
                  <a:cubicBezTo>
                    <a:pt x="230" y="1"/>
                    <a:pt x="232" y="2"/>
                    <a:pt x="233" y="4"/>
                  </a:cubicBezTo>
                  <a:cubicBezTo>
                    <a:pt x="238" y="4"/>
                    <a:pt x="238" y="4"/>
                    <a:pt x="238" y="4"/>
                  </a:cubicBezTo>
                  <a:cubicBezTo>
                    <a:pt x="238" y="2"/>
                    <a:pt x="239" y="1"/>
                    <a:pt x="240" y="1"/>
                  </a:cubicBezTo>
                  <a:cubicBezTo>
                    <a:pt x="242" y="1"/>
                    <a:pt x="243" y="2"/>
                    <a:pt x="243" y="4"/>
                  </a:cubicBezTo>
                  <a:cubicBezTo>
                    <a:pt x="247" y="4"/>
                    <a:pt x="247" y="4"/>
                    <a:pt x="247" y="4"/>
                  </a:cubicBezTo>
                  <a:cubicBezTo>
                    <a:pt x="250" y="3"/>
                    <a:pt x="253" y="2"/>
                    <a:pt x="255" y="0"/>
                  </a:cubicBezTo>
                  <a:cubicBezTo>
                    <a:pt x="290" y="0"/>
                    <a:pt x="325" y="1"/>
                    <a:pt x="360" y="2"/>
                  </a:cubicBezTo>
                  <a:cubicBezTo>
                    <a:pt x="454" y="4"/>
                    <a:pt x="454" y="4"/>
                    <a:pt x="454" y="4"/>
                  </a:cubicBezTo>
                  <a:cubicBezTo>
                    <a:pt x="454" y="4"/>
                    <a:pt x="454" y="4"/>
                    <a:pt x="454" y="4"/>
                  </a:cubicBezTo>
                  <a:cubicBezTo>
                    <a:pt x="360" y="6"/>
                    <a:pt x="360" y="6"/>
                    <a:pt x="360" y="6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3" y="6"/>
                    <a:pt x="250" y="5"/>
                    <a:pt x="247" y="5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2" y="7"/>
                    <a:pt x="240" y="7"/>
                  </a:cubicBezTo>
                  <a:cubicBezTo>
                    <a:pt x="239" y="7"/>
                    <a:pt x="238" y="6"/>
                    <a:pt x="238" y="5"/>
                  </a:cubicBezTo>
                  <a:cubicBezTo>
                    <a:pt x="233" y="5"/>
                    <a:pt x="233" y="5"/>
                    <a:pt x="233" y="5"/>
                  </a:cubicBezTo>
                  <a:cubicBezTo>
                    <a:pt x="232" y="6"/>
                    <a:pt x="230" y="7"/>
                    <a:pt x="227" y="7"/>
                  </a:cubicBezTo>
                  <a:cubicBezTo>
                    <a:pt x="224" y="7"/>
                    <a:pt x="222" y="6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6" y="6"/>
                    <a:pt x="215" y="7"/>
                    <a:pt x="213" y="7"/>
                  </a:cubicBezTo>
                  <a:cubicBezTo>
                    <a:pt x="212" y="7"/>
                    <a:pt x="211" y="6"/>
                    <a:pt x="211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4" y="5"/>
                    <a:pt x="201" y="6"/>
                    <a:pt x="198" y="9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129" y="1"/>
                    <a:pt x="164" y="0"/>
                    <a:pt x="198" y="0"/>
                  </a:cubicBezTo>
                  <a:cubicBezTo>
                    <a:pt x="201" y="2"/>
                    <a:pt x="204" y="3"/>
                    <a:pt x="207" y="4"/>
                  </a:cubicBezTo>
                  <a:cubicBezTo>
                    <a:pt x="211" y="4"/>
                    <a:pt x="211" y="4"/>
                    <a:pt x="211" y="4"/>
                  </a:cubicBezTo>
                  <a:cubicBezTo>
                    <a:pt x="211" y="2"/>
                    <a:pt x="212" y="1"/>
                    <a:pt x="213" y="1"/>
                  </a:cubicBezTo>
                  <a:cubicBezTo>
                    <a:pt x="215" y="1"/>
                    <a:pt x="216" y="2"/>
                    <a:pt x="216" y="4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22" y="2"/>
                    <a:pt x="224" y="1"/>
                    <a:pt x="227" y="1"/>
                  </a:cubicBez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/>
            </a:p>
          </p:txBody>
        </p:sp>
        <p:sp>
          <p:nvSpPr>
            <p:cNvPr id="9" name="Freeform 534"/>
            <p:cNvSpPr>
              <a:spLocks noEditPoints="1"/>
            </p:cNvSpPr>
            <p:nvPr/>
          </p:nvSpPr>
          <p:spPr bwMode="auto">
            <a:xfrm>
              <a:off x="1568703" y="1182485"/>
              <a:ext cx="475509" cy="338976"/>
            </a:xfrm>
            <a:custGeom>
              <a:avLst/>
              <a:gdLst>
                <a:gd name="T0" fmla="*/ 31 w 74"/>
                <a:gd name="T1" fmla="*/ 37 h 53"/>
                <a:gd name="T2" fmla="*/ 32 w 74"/>
                <a:gd name="T3" fmla="*/ 38 h 53"/>
                <a:gd name="T4" fmla="*/ 32 w 74"/>
                <a:gd name="T5" fmla="*/ 38 h 53"/>
                <a:gd name="T6" fmla="*/ 33 w 74"/>
                <a:gd name="T7" fmla="*/ 39 h 53"/>
                <a:gd name="T8" fmla="*/ 34 w 74"/>
                <a:gd name="T9" fmla="*/ 40 h 53"/>
                <a:gd name="T10" fmla="*/ 37 w 74"/>
                <a:gd name="T11" fmla="*/ 39 h 53"/>
                <a:gd name="T12" fmla="*/ 36 w 74"/>
                <a:gd name="T13" fmla="*/ 38 h 53"/>
                <a:gd name="T14" fmla="*/ 35 w 74"/>
                <a:gd name="T15" fmla="*/ 37 h 53"/>
                <a:gd name="T16" fmla="*/ 35 w 74"/>
                <a:gd name="T17" fmla="*/ 37 h 53"/>
                <a:gd name="T18" fmla="*/ 35 w 74"/>
                <a:gd name="T19" fmla="*/ 36 h 53"/>
                <a:gd name="T20" fmla="*/ 32 w 74"/>
                <a:gd name="T21" fmla="*/ 37 h 53"/>
                <a:gd name="T22" fmla="*/ 32 w 74"/>
                <a:gd name="T23" fmla="*/ 37 h 53"/>
                <a:gd name="T24" fmla="*/ 32 w 74"/>
                <a:gd name="T25" fmla="*/ 37 h 53"/>
                <a:gd name="T26" fmla="*/ 31 w 74"/>
                <a:gd name="T27" fmla="*/ 37 h 53"/>
                <a:gd name="T28" fmla="*/ 29 w 74"/>
                <a:gd name="T29" fmla="*/ 36 h 53"/>
                <a:gd name="T30" fmla="*/ 28 w 74"/>
                <a:gd name="T31" fmla="*/ 37 h 53"/>
                <a:gd name="T32" fmla="*/ 28 w 74"/>
                <a:gd name="T33" fmla="*/ 38 h 53"/>
                <a:gd name="T34" fmla="*/ 29 w 74"/>
                <a:gd name="T35" fmla="*/ 38 h 53"/>
                <a:gd name="T36" fmla="*/ 30 w 74"/>
                <a:gd name="T37" fmla="*/ 38 h 53"/>
                <a:gd name="T38" fmla="*/ 31 w 74"/>
                <a:gd name="T39" fmla="*/ 39 h 53"/>
                <a:gd name="T40" fmla="*/ 22 w 74"/>
                <a:gd name="T41" fmla="*/ 44 h 53"/>
                <a:gd name="T42" fmla="*/ 15 w 74"/>
                <a:gd name="T43" fmla="*/ 44 h 53"/>
                <a:gd name="T44" fmla="*/ 20 w 74"/>
                <a:gd name="T45" fmla="*/ 39 h 53"/>
                <a:gd name="T46" fmla="*/ 28 w 74"/>
                <a:gd name="T47" fmla="*/ 36 h 53"/>
                <a:gd name="T48" fmla="*/ 51 w 74"/>
                <a:gd name="T49" fmla="*/ 0 h 53"/>
                <a:gd name="T50" fmla="*/ 54 w 74"/>
                <a:gd name="T51" fmla="*/ 1 h 53"/>
                <a:gd name="T52" fmla="*/ 55 w 74"/>
                <a:gd name="T53" fmla="*/ 1 h 53"/>
                <a:gd name="T54" fmla="*/ 55 w 74"/>
                <a:gd name="T55" fmla="*/ 1 h 53"/>
                <a:gd name="T56" fmla="*/ 52 w 74"/>
                <a:gd name="T57" fmla="*/ 5 h 53"/>
                <a:gd name="T58" fmla="*/ 49 w 74"/>
                <a:gd name="T59" fmla="*/ 6 h 53"/>
                <a:gd name="T60" fmla="*/ 48 w 74"/>
                <a:gd name="T61" fmla="*/ 8 h 53"/>
                <a:gd name="T62" fmla="*/ 47 w 74"/>
                <a:gd name="T63" fmla="*/ 10 h 53"/>
                <a:gd name="T64" fmla="*/ 48 w 74"/>
                <a:gd name="T65" fmla="*/ 13 h 53"/>
                <a:gd name="T66" fmla="*/ 48 w 74"/>
                <a:gd name="T67" fmla="*/ 13 h 53"/>
                <a:gd name="T68" fmla="*/ 46 w 74"/>
                <a:gd name="T69" fmla="*/ 20 h 53"/>
                <a:gd name="T70" fmla="*/ 43 w 74"/>
                <a:gd name="T71" fmla="*/ 27 h 53"/>
                <a:gd name="T72" fmla="*/ 38 w 74"/>
                <a:gd name="T73" fmla="*/ 38 h 53"/>
                <a:gd name="T74" fmla="*/ 22 w 74"/>
                <a:gd name="T75" fmla="*/ 45 h 53"/>
                <a:gd name="T76" fmla="*/ 4 w 74"/>
                <a:gd name="T77" fmla="*/ 53 h 53"/>
                <a:gd name="T78" fmla="*/ 4 w 74"/>
                <a:gd name="T79" fmla="*/ 53 h 53"/>
                <a:gd name="T80" fmla="*/ 13 w 74"/>
                <a:gd name="T81" fmla="*/ 42 h 53"/>
                <a:gd name="T82" fmla="*/ 6 w 74"/>
                <a:gd name="T83" fmla="*/ 45 h 53"/>
                <a:gd name="T84" fmla="*/ 6 w 74"/>
                <a:gd name="T85" fmla="*/ 45 h 53"/>
                <a:gd name="T86" fmla="*/ 4 w 74"/>
                <a:gd name="T87" fmla="*/ 46 h 53"/>
                <a:gd name="T88" fmla="*/ 5 w 74"/>
                <a:gd name="T89" fmla="*/ 45 h 53"/>
                <a:gd name="T90" fmla="*/ 6 w 74"/>
                <a:gd name="T91" fmla="*/ 44 h 53"/>
                <a:gd name="T92" fmla="*/ 3 w 74"/>
                <a:gd name="T93" fmla="*/ 44 h 53"/>
                <a:gd name="T94" fmla="*/ 7 w 74"/>
                <a:gd name="T95" fmla="*/ 40 h 53"/>
                <a:gd name="T96" fmla="*/ 14 w 74"/>
                <a:gd name="T97" fmla="*/ 34 h 53"/>
                <a:gd name="T98" fmla="*/ 14 w 74"/>
                <a:gd name="T99" fmla="*/ 31 h 53"/>
                <a:gd name="T100" fmla="*/ 19 w 74"/>
                <a:gd name="T101" fmla="*/ 25 h 53"/>
                <a:gd name="T102" fmla="*/ 22 w 74"/>
                <a:gd name="T103" fmla="*/ 23 h 53"/>
                <a:gd name="T104" fmla="*/ 27 w 74"/>
                <a:gd name="T105" fmla="*/ 17 h 53"/>
                <a:gd name="T106" fmla="*/ 33 w 74"/>
                <a:gd name="T107" fmla="*/ 10 h 53"/>
                <a:gd name="T108" fmla="*/ 36 w 74"/>
                <a:gd name="T109" fmla="*/ 6 h 53"/>
                <a:gd name="T110" fmla="*/ 47 w 74"/>
                <a:gd name="T1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53">
                  <a:moveTo>
                    <a:pt x="31" y="37"/>
                  </a:move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1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3" y="39"/>
                  </a:cubicBezTo>
                  <a:cubicBezTo>
                    <a:pt x="32" y="39"/>
                    <a:pt x="32" y="39"/>
                    <a:pt x="33" y="39"/>
                  </a:cubicBezTo>
                  <a:cubicBezTo>
                    <a:pt x="33" y="39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5" y="40"/>
                    <a:pt x="35" y="40"/>
                  </a:cubicBezTo>
                  <a:cubicBezTo>
                    <a:pt x="36" y="40"/>
                    <a:pt x="36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8" y="39"/>
                  </a:cubicBezTo>
                  <a:cubicBezTo>
                    <a:pt x="38" y="39"/>
                    <a:pt x="37" y="39"/>
                    <a:pt x="37" y="38"/>
                  </a:cubicBezTo>
                  <a:cubicBezTo>
                    <a:pt x="37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7"/>
                    <a:pt x="36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4" y="36"/>
                    <a:pt x="33" y="35"/>
                  </a:cubicBezTo>
                  <a:cubicBezTo>
                    <a:pt x="33" y="36"/>
                    <a:pt x="32" y="36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lose/>
                  <a:moveTo>
                    <a:pt x="28" y="36"/>
                  </a:move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7"/>
                    <a:pt x="28" y="36"/>
                  </a:cubicBezTo>
                  <a:cubicBezTo>
                    <a:pt x="28" y="36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8"/>
                    <a:pt x="27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6" y="44"/>
                    <a:pt x="15" y="44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16" y="42"/>
                    <a:pt x="19" y="41"/>
                    <a:pt x="20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4" y="38"/>
                    <a:pt x="27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lose/>
                  <a:moveTo>
                    <a:pt x="51" y="0"/>
                  </a:moveTo>
                  <a:cubicBezTo>
                    <a:pt x="51" y="0"/>
                    <a:pt x="53" y="0"/>
                    <a:pt x="53" y="0"/>
                  </a:cubicBezTo>
                  <a:cubicBezTo>
                    <a:pt x="53" y="0"/>
                    <a:pt x="53" y="0"/>
                    <a:pt x="54" y="0"/>
                  </a:cubicBezTo>
                  <a:cubicBezTo>
                    <a:pt x="54" y="0"/>
                    <a:pt x="53" y="0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4" y="1"/>
                    <a:pt x="54" y="1"/>
                  </a:cubicBezTo>
                  <a:cubicBezTo>
                    <a:pt x="53" y="1"/>
                    <a:pt x="47" y="3"/>
                    <a:pt x="47" y="4"/>
                  </a:cubicBezTo>
                  <a:cubicBezTo>
                    <a:pt x="49" y="4"/>
                    <a:pt x="50" y="4"/>
                    <a:pt x="52" y="5"/>
                  </a:cubicBezTo>
                  <a:cubicBezTo>
                    <a:pt x="53" y="5"/>
                    <a:pt x="53" y="5"/>
                    <a:pt x="54" y="5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4" y="6"/>
                    <a:pt x="50" y="6"/>
                    <a:pt x="50" y="6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8"/>
                    <a:pt x="48" y="7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9"/>
                    <a:pt x="48" y="9"/>
                    <a:pt x="47" y="9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8" y="12"/>
                    <a:pt x="48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8" y="13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3"/>
                  </a:cubicBezTo>
                  <a:cubicBezTo>
                    <a:pt x="47" y="14"/>
                    <a:pt x="48" y="14"/>
                    <a:pt x="47" y="15"/>
                  </a:cubicBezTo>
                  <a:cubicBezTo>
                    <a:pt x="47" y="16"/>
                    <a:pt x="47" y="16"/>
                    <a:pt x="47" y="17"/>
                  </a:cubicBezTo>
                  <a:cubicBezTo>
                    <a:pt x="47" y="18"/>
                    <a:pt x="47" y="19"/>
                    <a:pt x="46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2"/>
                    <a:pt x="46" y="22"/>
                    <a:pt x="45" y="24"/>
                  </a:cubicBezTo>
                  <a:cubicBezTo>
                    <a:pt x="44" y="25"/>
                    <a:pt x="45" y="24"/>
                    <a:pt x="44" y="25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9"/>
                    <a:pt x="40" y="30"/>
                    <a:pt x="38" y="31"/>
                  </a:cubicBezTo>
                  <a:cubicBezTo>
                    <a:pt x="37" y="32"/>
                    <a:pt x="37" y="32"/>
                    <a:pt x="36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5" y="35"/>
                    <a:pt x="38" y="37"/>
                    <a:pt x="38" y="38"/>
                  </a:cubicBezTo>
                  <a:cubicBezTo>
                    <a:pt x="38" y="38"/>
                    <a:pt x="39" y="38"/>
                    <a:pt x="39" y="38"/>
                  </a:cubicBezTo>
                  <a:cubicBezTo>
                    <a:pt x="46" y="45"/>
                    <a:pt x="74" y="43"/>
                    <a:pt x="72" y="45"/>
                  </a:cubicBezTo>
                  <a:cubicBezTo>
                    <a:pt x="71" y="46"/>
                    <a:pt x="31" y="45"/>
                    <a:pt x="29" y="45"/>
                  </a:cubicBezTo>
                  <a:cubicBezTo>
                    <a:pt x="26" y="45"/>
                    <a:pt x="24" y="45"/>
                    <a:pt x="22" y="45"/>
                  </a:cubicBezTo>
                  <a:cubicBezTo>
                    <a:pt x="19" y="45"/>
                    <a:pt x="17" y="45"/>
                    <a:pt x="15" y="46"/>
                  </a:cubicBezTo>
                  <a:cubicBezTo>
                    <a:pt x="14" y="46"/>
                    <a:pt x="8" y="51"/>
                    <a:pt x="7" y="51"/>
                  </a:cubicBezTo>
                  <a:cubicBezTo>
                    <a:pt x="7" y="51"/>
                    <a:pt x="6" y="52"/>
                    <a:pt x="5" y="52"/>
                  </a:cubicBezTo>
                  <a:cubicBezTo>
                    <a:pt x="5" y="53"/>
                    <a:pt x="4" y="53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1"/>
                  </a:cubicBezTo>
                  <a:cubicBezTo>
                    <a:pt x="4" y="51"/>
                    <a:pt x="5" y="50"/>
                    <a:pt x="5" y="50"/>
                  </a:cubicBezTo>
                  <a:cubicBezTo>
                    <a:pt x="5" y="50"/>
                    <a:pt x="12" y="43"/>
                    <a:pt x="13" y="42"/>
                  </a:cubicBezTo>
                  <a:cubicBezTo>
                    <a:pt x="12" y="42"/>
                    <a:pt x="10" y="44"/>
                    <a:pt x="9" y="44"/>
                  </a:cubicBezTo>
                  <a:cubicBezTo>
                    <a:pt x="9" y="44"/>
                    <a:pt x="2" y="49"/>
                    <a:pt x="1" y="49"/>
                  </a:cubicBezTo>
                  <a:cubicBezTo>
                    <a:pt x="1" y="49"/>
                    <a:pt x="1" y="49"/>
                    <a:pt x="1" y="50"/>
                  </a:cubicBezTo>
                  <a:cubicBezTo>
                    <a:pt x="0" y="50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5"/>
                    <a:pt x="3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4" y="43"/>
                    <a:pt x="4" y="42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6" y="41"/>
                    <a:pt x="5" y="41"/>
                    <a:pt x="7" y="40"/>
                  </a:cubicBezTo>
                  <a:cubicBezTo>
                    <a:pt x="8" y="39"/>
                    <a:pt x="11" y="37"/>
                    <a:pt x="12" y="36"/>
                  </a:cubicBezTo>
                  <a:cubicBezTo>
                    <a:pt x="13" y="35"/>
                    <a:pt x="12" y="36"/>
                    <a:pt x="13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6" y="29"/>
                    <a:pt x="17" y="27"/>
                    <a:pt x="18" y="26"/>
                  </a:cubicBezTo>
                  <a:cubicBezTo>
                    <a:pt x="18" y="26"/>
                    <a:pt x="18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4" y="21"/>
                    <a:pt x="25" y="20"/>
                  </a:cubicBezTo>
                  <a:cubicBezTo>
                    <a:pt x="25" y="19"/>
                    <a:pt x="26" y="18"/>
                    <a:pt x="27" y="17"/>
                  </a:cubicBezTo>
                  <a:cubicBezTo>
                    <a:pt x="27" y="16"/>
                    <a:pt x="28" y="15"/>
                    <a:pt x="29" y="14"/>
                  </a:cubicBezTo>
                  <a:cubicBezTo>
                    <a:pt x="29" y="13"/>
                    <a:pt x="31" y="12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5" y="9"/>
                    <a:pt x="35" y="9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4"/>
                    <a:pt x="37" y="3"/>
                    <a:pt x="38" y="2"/>
                  </a:cubicBezTo>
                  <a:cubicBezTo>
                    <a:pt x="40" y="0"/>
                    <a:pt x="42" y="0"/>
                    <a:pt x="45" y="0"/>
                  </a:cubicBezTo>
                  <a:cubicBezTo>
                    <a:pt x="45" y="0"/>
                    <a:pt x="46" y="0"/>
                    <a:pt x="46" y="0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0" y="0"/>
                    <a:pt x="51" y="0"/>
                  </a:cubicBez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82235" y="3589766"/>
            <a:ext cx="3878066" cy="722814"/>
            <a:chOff x="1732939" y="3680463"/>
            <a:chExt cx="2904832" cy="541419"/>
          </a:xfrm>
        </p:grpSpPr>
        <p:sp>
          <p:nvSpPr>
            <p:cNvPr id="10" name="Freeform 532"/>
            <p:cNvSpPr/>
            <p:nvPr/>
          </p:nvSpPr>
          <p:spPr bwMode="auto">
            <a:xfrm>
              <a:off x="1732939" y="3821703"/>
              <a:ext cx="2904832" cy="56496"/>
            </a:xfrm>
            <a:custGeom>
              <a:avLst/>
              <a:gdLst>
                <a:gd name="T0" fmla="*/ 227 w 454"/>
                <a:gd name="T1" fmla="*/ 1 h 9"/>
                <a:gd name="T2" fmla="*/ 233 w 454"/>
                <a:gd name="T3" fmla="*/ 4 h 9"/>
                <a:gd name="T4" fmla="*/ 238 w 454"/>
                <a:gd name="T5" fmla="*/ 4 h 9"/>
                <a:gd name="T6" fmla="*/ 240 w 454"/>
                <a:gd name="T7" fmla="*/ 1 h 9"/>
                <a:gd name="T8" fmla="*/ 243 w 454"/>
                <a:gd name="T9" fmla="*/ 4 h 9"/>
                <a:gd name="T10" fmla="*/ 247 w 454"/>
                <a:gd name="T11" fmla="*/ 4 h 9"/>
                <a:gd name="T12" fmla="*/ 255 w 454"/>
                <a:gd name="T13" fmla="*/ 0 h 9"/>
                <a:gd name="T14" fmla="*/ 360 w 454"/>
                <a:gd name="T15" fmla="*/ 2 h 9"/>
                <a:gd name="T16" fmla="*/ 454 w 454"/>
                <a:gd name="T17" fmla="*/ 4 h 9"/>
                <a:gd name="T18" fmla="*/ 454 w 454"/>
                <a:gd name="T19" fmla="*/ 4 h 9"/>
                <a:gd name="T20" fmla="*/ 360 w 454"/>
                <a:gd name="T21" fmla="*/ 6 h 9"/>
                <a:gd name="T22" fmla="*/ 255 w 454"/>
                <a:gd name="T23" fmla="*/ 9 h 9"/>
                <a:gd name="T24" fmla="*/ 247 w 454"/>
                <a:gd name="T25" fmla="*/ 5 h 9"/>
                <a:gd name="T26" fmla="*/ 243 w 454"/>
                <a:gd name="T27" fmla="*/ 5 h 9"/>
                <a:gd name="T28" fmla="*/ 240 w 454"/>
                <a:gd name="T29" fmla="*/ 7 h 9"/>
                <a:gd name="T30" fmla="*/ 238 w 454"/>
                <a:gd name="T31" fmla="*/ 5 h 9"/>
                <a:gd name="T32" fmla="*/ 233 w 454"/>
                <a:gd name="T33" fmla="*/ 5 h 9"/>
                <a:gd name="T34" fmla="*/ 227 w 454"/>
                <a:gd name="T35" fmla="*/ 7 h 9"/>
                <a:gd name="T36" fmla="*/ 221 w 454"/>
                <a:gd name="T37" fmla="*/ 5 h 9"/>
                <a:gd name="T38" fmla="*/ 216 w 454"/>
                <a:gd name="T39" fmla="*/ 5 h 9"/>
                <a:gd name="T40" fmla="*/ 213 w 454"/>
                <a:gd name="T41" fmla="*/ 7 h 9"/>
                <a:gd name="T42" fmla="*/ 211 w 454"/>
                <a:gd name="T43" fmla="*/ 5 h 9"/>
                <a:gd name="T44" fmla="*/ 207 w 454"/>
                <a:gd name="T45" fmla="*/ 5 h 9"/>
                <a:gd name="T46" fmla="*/ 198 w 454"/>
                <a:gd name="T47" fmla="*/ 9 h 9"/>
                <a:gd name="T48" fmla="*/ 94 w 454"/>
                <a:gd name="T49" fmla="*/ 6 h 9"/>
                <a:gd name="T50" fmla="*/ 0 w 454"/>
                <a:gd name="T51" fmla="*/ 4 h 9"/>
                <a:gd name="T52" fmla="*/ 0 w 454"/>
                <a:gd name="T53" fmla="*/ 4 h 9"/>
                <a:gd name="T54" fmla="*/ 94 w 454"/>
                <a:gd name="T55" fmla="*/ 2 h 9"/>
                <a:gd name="T56" fmla="*/ 198 w 454"/>
                <a:gd name="T57" fmla="*/ 0 h 9"/>
                <a:gd name="T58" fmla="*/ 207 w 454"/>
                <a:gd name="T59" fmla="*/ 4 h 9"/>
                <a:gd name="T60" fmla="*/ 211 w 454"/>
                <a:gd name="T61" fmla="*/ 4 h 9"/>
                <a:gd name="T62" fmla="*/ 213 w 454"/>
                <a:gd name="T63" fmla="*/ 1 h 9"/>
                <a:gd name="T64" fmla="*/ 216 w 454"/>
                <a:gd name="T65" fmla="*/ 4 h 9"/>
                <a:gd name="T66" fmla="*/ 221 w 454"/>
                <a:gd name="T67" fmla="*/ 4 h 9"/>
                <a:gd name="T68" fmla="*/ 227 w 454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9">
                  <a:moveTo>
                    <a:pt x="227" y="1"/>
                  </a:moveTo>
                  <a:cubicBezTo>
                    <a:pt x="230" y="1"/>
                    <a:pt x="232" y="2"/>
                    <a:pt x="233" y="4"/>
                  </a:cubicBezTo>
                  <a:cubicBezTo>
                    <a:pt x="238" y="4"/>
                    <a:pt x="238" y="4"/>
                    <a:pt x="238" y="4"/>
                  </a:cubicBezTo>
                  <a:cubicBezTo>
                    <a:pt x="238" y="2"/>
                    <a:pt x="239" y="1"/>
                    <a:pt x="240" y="1"/>
                  </a:cubicBezTo>
                  <a:cubicBezTo>
                    <a:pt x="242" y="1"/>
                    <a:pt x="243" y="2"/>
                    <a:pt x="243" y="4"/>
                  </a:cubicBezTo>
                  <a:cubicBezTo>
                    <a:pt x="247" y="4"/>
                    <a:pt x="247" y="4"/>
                    <a:pt x="247" y="4"/>
                  </a:cubicBezTo>
                  <a:cubicBezTo>
                    <a:pt x="250" y="3"/>
                    <a:pt x="253" y="2"/>
                    <a:pt x="255" y="0"/>
                  </a:cubicBezTo>
                  <a:cubicBezTo>
                    <a:pt x="290" y="1"/>
                    <a:pt x="325" y="1"/>
                    <a:pt x="360" y="2"/>
                  </a:cubicBezTo>
                  <a:cubicBezTo>
                    <a:pt x="454" y="4"/>
                    <a:pt x="454" y="4"/>
                    <a:pt x="454" y="4"/>
                  </a:cubicBezTo>
                  <a:cubicBezTo>
                    <a:pt x="454" y="4"/>
                    <a:pt x="454" y="4"/>
                    <a:pt x="454" y="4"/>
                  </a:cubicBezTo>
                  <a:cubicBezTo>
                    <a:pt x="360" y="6"/>
                    <a:pt x="360" y="6"/>
                    <a:pt x="360" y="6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3" y="6"/>
                    <a:pt x="250" y="5"/>
                    <a:pt x="247" y="5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2" y="7"/>
                    <a:pt x="240" y="7"/>
                  </a:cubicBezTo>
                  <a:cubicBezTo>
                    <a:pt x="239" y="7"/>
                    <a:pt x="238" y="6"/>
                    <a:pt x="238" y="5"/>
                  </a:cubicBezTo>
                  <a:cubicBezTo>
                    <a:pt x="233" y="5"/>
                    <a:pt x="233" y="5"/>
                    <a:pt x="233" y="5"/>
                  </a:cubicBezTo>
                  <a:cubicBezTo>
                    <a:pt x="232" y="6"/>
                    <a:pt x="230" y="7"/>
                    <a:pt x="227" y="7"/>
                  </a:cubicBezTo>
                  <a:cubicBezTo>
                    <a:pt x="224" y="7"/>
                    <a:pt x="222" y="6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6" y="6"/>
                    <a:pt x="215" y="7"/>
                    <a:pt x="213" y="7"/>
                  </a:cubicBezTo>
                  <a:cubicBezTo>
                    <a:pt x="212" y="7"/>
                    <a:pt x="211" y="6"/>
                    <a:pt x="211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4" y="5"/>
                    <a:pt x="201" y="6"/>
                    <a:pt x="198" y="9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129" y="1"/>
                    <a:pt x="164" y="1"/>
                    <a:pt x="198" y="0"/>
                  </a:cubicBezTo>
                  <a:cubicBezTo>
                    <a:pt x="201" y="2"/>
                    <a:pt x="204" y="3"/>
                    <a:pt x="207" y="4"/>
                  </a:cubicBezTo>
                  <a:cubicBezTo>
                    <a:pt x="211" y="4"/>
                    <a:pt x="211" y="4"/>
                    <a:pt x="211" y="4"/>
                  </a:cubicBezTo>
                  <a:cubicBezTo>
                    <a:pt x="211" y="2"/>
                    <a:pt x="212" y="1"/>
                    <a:pt x="213" y="1"/>
                  </a:cubicBezTo>
                  <a:cubicBezTo>
                    <a:pt x="215" y="1"/>
                    <a:pt x="216" y="2"/>
                    <a:pt x="216" y="4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22" y="2"/>
                    <a:pt x="224" y="1"/>
                    <a:pt x="227" y="1"/>
                  </a:cubicBez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37"/>
            <p:cNvSpPr/>
            <p:nvPr/>
          </p:nvSpPr>
          <p:spPr bwMode="auto">
            <a:xfrm>
              <a:off x="3333656" y="3680463"/>
              <a:ext cx="456677" cy="376640"/>
            </a:xfrm>
            <a:custGeom>
              <a:avLst/>
              <a:gdLst>
                <a:gd name="T0" fmla="*/ 20 w 97"/>
                <a:gd name="T1" fmla="*/ 24 h 80"/>
                <a:gd name="T2" fmla="*/ 20 w 97"/>
                <a:gd name="T3" fmla="*/ 20 h 80"/>
                <a:gd name="T4" fmla="*/ 21 w 97"/>
                <a:gd name="T5" fmla="*/ 18 h 80"/>
                <a:gd name="T6" fmla="*/ 23 w 97"/>
                <a:gd name="T7" fmla="*/ 12 h 80"/>
                <a:gd name="T8" fmla="*/ 28 w 97"/>
                <a:gd name="T9" fmla="*/ 11 h 80"/>
                <a:gd name="T10" fmla="*/ 29 w 97"/>
                <a:gd name="T11" fmla="*/ 8 h 80"/>
                <a:gd name="T12" fmla="*/ 31 w 97"/>
                <a:gd name="T13" fmla="*/ 5 h 80"/>
                <a:gd name="T14" fmla="*/ 32 w 97"/>
                <a:gd name="T15" fmla="*/ 0 h 80"/>
                <a:gd name="T16" fmla="*/ 38 w 97"/>
                <a:gd name="T17" fmla="*/ 1 h 80"/>
                <a:gd name="T18" fmla="*/ 40 w 97"/>
                <a:gd name="T19" fmla="*/ 3 h 80"/>
                <a:gd name="T20" fmla="*/ 43 w 97"/>
                <a:gd name="T21" fmla="*/ 4 h 80"/>
                <a:gd name="T22" fmla="*/ 47 w 97"/>
                <a:gd name="T23" fmla="*/ 4 h 80"/>
                <a:gd name="T24" fmla="*/ 51 w 97"/>
                <a:gd name="T25" fmla="*/ 5 h 80"/>
                <a:gd name="T26" fmla="*/ 53 w 97"/>
                <a:gd name="T27" fmla="*/ 3 h 80"/>
                <a:gd name="T28" fmla="*/ 58 w 97"/>
                <a:gd name="T29" fmla="*/ 1 h 80"/>
                <a:gd name="T30" fmla="*/ 63 w 97"/>
                <a:gd name="T31" fmla="*/ 0 h 80"/>
                <a:gd name="T32" fmla="*/ 66 w 97"/>
                <a:gd name="T33" fmla="*/ 4 h 80"/>
                <a:gd name="T34" fmla="*/ 68 w 97"/>
                <a:gd name="T35" fmla="*/ 9 h 80"/>
                <a:gd name="T36" fmla="*/ 69 w 97"/>
                <a:gd name="T37" fmla="*/ 15 h 80"/>
                <a:gd name="T38" fmla="*/ 72 w 97"/>
                <a:gd name="T39" fmla="*/ 16 h 80"/>
                <a:gd name="T40" fmla="*/ 76 w 97"/>
                <a:gd name="T41" fmla="*/ 18 h 80"/>
                <a:gd name="T42" fmla="*/ 81 w 97"/>
                <a:gd name="T43" fmla="*/ 19 h 80"/>
                <a:gd name="T44" fmla="*/ 84 w 97"/>
                <a:gd name="T45" fmla="*/ 23 h 80"/>
                <a:gd name="T46" fmla="*/ 87 w 97"/>
                <a:gd name="T47" fmla="*/ 27 h 80"/>
                <a:gd name="T48" fmla="*/ 88 w 97"/>
                <a:gd name="T49" fmla="*/ 31 h 80"/>
                <a:gd name="T50" fmla="*/ 91 w 97"/>
                <a:gd name="T51" fmla="*/ 32 h 80"/>
                <a:gd name="T52" fmla="*/ 97 w 97"/>
                <a:gd name="T53" fmla="*/ 35 h 80"/>
                <a:gd name="T54" fmla="*/ 93 w 97"/>
                <a:gd name="T55" fmla="*/ 45 h 80"/>
                <a:gd name="T56" fmla="*/ 89 w 97"/>
                <a:gd name="T57" fmla="*/ 51 h 80"/>
                <a:gd name="T58" fmla="*/ 81 w 97"/>
                <a:gd name="T59" fmla="*/ 57 h 80"/>
                <a:gd name="T60" fmla="*/ 80 w 97"/>
                <a:gd name="T61" fmla="*/ 61 h 80"/>
                <a:gd name="T62" fmla="*/ 77 w 97"/>
                <a:gd name="T63" fmla="*/ 64 h 80"/>
                <a:gd name="T64" fmla="*/ 74 w 97"/>
                <a:gd name="T65" fmla="*/ 66 h 80"/>
                <a:gd name="T66" fmla="*/ 72 w 97"/>
                <a:gd name="T67" fmla="*/ 69 h 80"/>
                <a:gd name="T68" fmla="*/ 70 w 97"/>
                <a:gd name="T69" fmla="*/ 72 h 80"/>
                <a:gd name="T70" fmla="*/ 68 w 97"/>
                <a:gd name="T71" fmla="*/ 74 h 80"/>
                <a:gd name="T72" fmla="*/ 62 w 97"/>
                <a:gd name="T73" fmla="*/ 77 h 80"/>
                <a:gd name="T74" fmla="*/ 57 w 97"/>
                <a:gd name="T75" fmla="*/ 80 h 80"/>
                <a:gd name="T76" fmla="*/ 50 w 97"/>
                <a:gd name="T77" fmla="*/ 78 h 80"/>
                <a:gd name="T78" fmla="*/ 46 w 97"/>
                <a:gd name="T79" fmla="*/ 78 h 80"/>
                <a:gd name="T80" fmla="*/ 39 w 97"/>
                <a:gd name="T81" fmla="*/ 78 h 80"/>
                <a:gd name="T82" fmla="*/ 32 w 97"/>
                <a:gd name="T83" fmla="*/ 78 h 80"/>
                <a:gd name="T84" fmla="*/ 28 w 97"/>
                <a:gd name="T85" fmla="*/ 78 h 80"/>
                <a:gd name="T86" fmla="*/ 24 w 97"/>
                <a:gd name="T87" fmla="*/ 80 h 80"/>
                <a:gd name="T88" fmla="*/ 20 w 97"/>
                <a:gd name="T89" fmla="*/ 80 h 80"/>
                <a:gd name="T90" fmla="*/ 16 w 97"/>
                <a:gd name="T91" fmla="*/ 80 h 80"/>
                <a:gd name="T92" fmla="*/ 15 w 97"/>
                <a:gd name="T93" fmla="*/ 73 h 80"/>
                <a:gd name="T94" fmla="*/ 16 w 97"/>
                <a:gd name="T95" fmla="*/ 69 h 80"/>
                <a:gd name="T96" fmla="*/ 17 w 97"/>
                <a:gd name="T97" fmla="*/ 66 h 80"/>
                <a:gd name="T98" fmla="*/ 17 w 97"/>
                <a:gd name="T99" fmla="*/ 65 h 80"/>
                <a:gd name="T100" fmla="*/ 12 w 97"/>
                <a:gd name="T101" fmla="*/ 65 h 80"/>
                <a:gd name="T102" fmla="*/ 8 w 97"/>
                <a:gd name="T103" fmla="*/ 64 h 80"/>
                <a:gd name="T104" fmla="*/ 4 w 97"/>
                <a:gd name="T105" fmla="*/ 62 h 80"/>
                <a:gd name="T106" fmla="*/ 0 w 97"/>
                <a:gd name="T107" fmla="*/ 60 h 80"/>
                <a:gd name="T108" fmla="*/ 4 w 97"/>
                <a:gd name="T109" fmla="*/ 54 h 80"/>
                <a:gd name="T110" fmla="*/ 8 w 97"/>
                <a:gd name="T111" fmla="*/ 53 h 80"/>
                <a:gd name="T112" fmla="*/ 8 w 97"/>
                <a:gd name="T113" fmla="*/ 50 h 80"/>
                <a:gd name="T114" fmla="*/ 6 w 97"/>
                <a:gd name="T115" fmla="*/ 43 h 80"/>
                <a:gd name="T116" fmla="*/ 6 w 97"/>
                <a:gd name="T117" fmla="*/ 36 h 80"/>
                <a:gd name="T118" fmla="*/ 6 w 97"/>
                <a:gd name="T119" fmla="*/ 31 h 80"/>
                <a:gd name="T120" fmla="*/ 9 w 97"/>
                <a:gd name="T121" fmla="*/ 27 h 80"/>
                <a:gd name="T122" fmla="*/ 12 w 97"/>
                <a:gd name="T123" fmla="*/ 27 h 80"/>
                <a:gd name="T124" fmla="*/ 17 w 97"/>
                <a:gd name="T125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" h="80">
                  <a:moveTo>
                    <a:pt x="20" y="26"/>
                  </a:move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80" y="18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7" y="35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95" y="41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1" y="50"/>
                  </a:lnTo>
                  <a:lnTo>
                    <a:pt x="89" y="50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2" y="57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4" y="66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2" y="69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9" y="72"/>
                  </a:lnTo>
                  <a:lnTo>
                    <a:pt x="69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3" y="77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38"/>
            <p:cNvSpPr>
              <a:spLocks noEditPoints="1"/>
            </p:cNvSpPr>
            <p:nvPr/>
          </p:nvSpPr>
          <p:spPr bwMode="auto">
            <a:xfrm>
              <a:off x="3352488" y="3694586"/>
              <a:ext cx="419013" cy="353101"/>
            </a:xfrm>
            <a:custGeom>
              <a:avLst/>
              <a:gdLst>
                <a:gd name="T0" fmla="*/ 21 w 66"/>
                <a:gd name="T1" fmla="*/ 34 h 56"/>
                <a:gd name="T2" fmla="*/ 40 w 66"/>
                <a:gd name="T3" fmla="*/ 32 h 56"/>
                <a:gd name="T4" fmla="*/ 49 w 66"/>
                <a:gd name="T5" fmla="*/ 26 h 56"/>
                <a:gd name="T6" fmla="*/ 38 w 66"/>
                <a:gd name="T7" fmla="*/ 43 h 56"/>
                <a:gd name="T8" fmla="*/ 58 w 66"/>
                <a:gd name="T9" fmla="*/ 36 h 56"/>
                <a:gd name="T10" fmla="*/ 54 w 66"/>
                <a:gd name="T11" fmla="*/ 25 h 56"/>
                <a:gd name="T12" fmla="*/ 46 w 66"/>
                <a:gd name="T13" fmla="*/ 49 h 56"/>
                <a:gd name="T14" fmla="*/ 14 w 66"/>
                <a:gd name="T15" fmla="*/ 54 h 56"/>
                <a:gd name="T16" fmla="*/ 39 w 66"/>
                <a:gd name="T17" fmla="*/ 54 h 56"/>
                <a:gd name="T18" fmla="*/ 20 w 66"/>
                <a:gd name="T19" fmla="*/ 45 h 56"/>
                <a:gd name="T20" fmla="*/ 47 w 66"/>
                <a:gd name="T21" fmla="*/ 26 h 56"/>
                <a:gd name="T22" fmla="*/ 23 w 66"/>
                <a:gd name="T23" fmla="*/ 49 h 56"/>
                <a:gd name="T24" fmla="*/ 45 w 66"/>
                <a:gd name="T25" fmla="*/ 25 h 56"/>
                <a:gd name="T26" fmla="*/ 46 w 66"/>
                <a:gd name="T27" fmla="*/ 23 h 56"/>
                <a:gd name="T28" fmla="*/ 48 w 66"/>
                <a:gd name="T29" fmla="*/ 46 h 56"/>
                <a:gd name="T30" fmla="*/ 49 w 66"/>
                <a:gd name="T31" fmla="*/ 27 h 56"/>
                <a:gd name="T32" fmla="*/ 56 w 66"/>
                <a:gd name="T33" fmla="*/ 23 h 56"/>
                <a:gd name="T34" fmla="*/ 65 w 66"/>
                <a:gd name="T35" fmla="*/ 24 h 56"/>
                <a:gd name="T36" fmla="*/ 49 w 66"/>
                <a:gd name="T37" fmla="*/ 15 h 56"/>
                <a:gd name="T38" fmla="*/ 55 w 66"/>
                <a:gd name="T39" fmla="*/ 15 h 56"/>
                <a:gd name="T40" fmla="*/ 42 w 66"/>
                <a:gd name="T41" fmla="*/ 3 h 56"/>
                <a:gd name="T42" fmla="*/ 42 w 66"/>
                <a:gd name="T43" fmla="*/ 13 h 56"/>
                <a:gd name="T44" fmla="*/ 33 w 66"/>
                <a:gd name="T45" fmla="*/ 23 h 56"/>
                <a:gd name="T46" fmla="*/ 46 w 66"/>
                <a:gd name="T47" fmla="*/ 22 h 56"/>
                <a:gd name="T48" fmla="*/ 21 w 66"/>
                <a:gd name="T49" fmla="*/ 42 h 56"/>
                <a:gd name="T50" fmla="*/ 36 w 66"/>
                <a:gd name="T51" fmla="*/ 37 h 56"/>
                <a:gd name="T52" fmla="*/ 23 w 66"/>
                <a:gd name="T53" fmla="*/ 44 h 56"/>
                <a:gd name="T54" fmla="*/ 2 w 66"/>
                <a:gd name="T55" fmla="*/ 42 h 56"/>
                <a:gd name="T56" fmla="*/ 12 w 66"/>
                <a:gd name="T57" fmla="*/ 33 h 56"/>
                <a:gd name="T58" fmla="*/ 19 w 66"/>
                <a:gd name="T59" fmla="*/ 38 h 56"/>
                <a:gd name="T60" fmla="*/ 26 w 66"/>
                <a:gd name="T61" fmla="*/ 33 h 56"/>
                <a:gd name="T62" fmla="*/ 13 w 66"/>
                <a:gd name="T63" fmla="*/ 19 h 56"/>
                <a:gd name="T64" fmla="*/ 23 w 66"/>
                <a:gd name="T65" fmla="*/ 33 h 56"/>
                <a:gd name="T66" fmla="*/ 38 w 66"/>
                <a:gd name="T67" fmla="*/ 4 h 56"/>
                <a:gd name="T68" fmla="*/ 32 w 66"/>
                <a:gd name="T69" fmla="*/ 7 h 56"/>
                <a:gd name="T70" fmla="*/ 33 w 66"/>
                <a:gd name="T71" fmla="*/ 7 h 56"/>
                <a:gd name="T72" fmla="*/ 27 w 66"/>
                <a:gd name="T73" fmla="*/ 7 h 56"/>
                <a:gd name="T74" fmla="*/ 30 w 66"/>
                <a:gd name="T75" fmla="*/ 12 h 56"/>
                <a:gd name="T76" fmla="*/ 32 w 66"/>
                <a:gd name="T77" fmla="*/ 16 h 56"/>
                <a:gd name="T78" fmla="*/ 25 w 66"/>
                <a:gd name="T79" fmla="*/ 30 h 56"/>
                <a:gd name="T80" fmla="*/ 40 w 66"/>
                <a:gd name="T81" fmla="*/ 13 h 56"/>
                <a:gd name="T82" fmla="*/ 38 w 66"/>
                <a:gd name="T83" fmla="*/ 19 h 56"/>
                <a:gd name="T84" fmla="*/ 38 w 66"/>
                <a:gd name="T85" fmla="*/ 13 h 56"/>
                <a:gd name="T86" fmla="*/ 27 w 66"/>
                <a:gd name="T87" fmla="*/ 30 h 56"/>
                <a:gd name="T88" fmla="*/ 20 w 66"/>
                <a:gd name="T89" fmla="*/ 28 h 56"/>
                <a:gd name="T90" fmla="*/ 31 w 66"/>
                <a:gd name="T91" fmla="*/ 22 h 56"/>
                <a:gd name="T92" fmla="*/ 19 w 66"/>
                <a:gd name="T93" fmla="*/ 27 h 56"/>
                <a:gd name="T94" fmla="*/ 30 w 66"/>
                <a:gd name="T95" fmla="*/ 21 h 56"/>
                <a:gd name="T96" fmla="*/ 19 w 66"/>
                <a:gd name="T97" fmla="*/ 25 h 56"/>
                <a:gd name="T98" fmla="*/ 18 w 66"/>
                <a:gd name="T99" fmla="*/ 24 h 56"/>
                <a:gd name="T100" fmla="*/ 23 w 66"/>
                <a:gd name="T101" fmla="*/ 15 h 56"/>
                <a:gd name="T102" fmla="*/ 17 w 66"/>
                <a:gd name="T103" fmla="*/ 21 h 56"/>
                <a:gd name="T104" fmla="*/ 21 w 66"/>
                <a:gd name="T105" fmla="*/ 18 h 56"/>
                <a:gd name="T106" fmla="*/ 24 w 66"/>
                <a:gd name="T107" fmla="*/ 17 h 56"/>
                <a:gd name="T108" fmla="*/ 21 w 66"/>
                <a:gd name="T109" fmla="*/ 19 h 56"/>
                <a:gd name="T110" fmla="*/ 21 w 66"/>
                <a:gd name="T111" fmla="*/ 20 h 56"/>
                <a:gd name="T112" fmla="*/ 23 w 66"/>
                <a:gd name="T113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56">
                  <a:moveTo>
                    <a:pt x="9" y="19"/>
                  </a:moveTo>
                  <a:cubicBezTo>
                    <a:pt x="8" y="19"/>
                    <a:pt x="7" y="19"/>
                    <a:pt x="7" y="19"/>
                  </a:cubicBezTo>
                  <a:cubicBezTo>
                    <a:pt x="6" y="21"/>
                    <a:pt x="7" y="23"/>
                    <a:pt x="7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4"/>
                    <a:pt x="7" y="26"/>
                    <a:pt x="8" y="27"/>
                  </a:cubicBezTo>
                  <a:cubicBezTo>
                    <a:pt x="10" y="30"/>
                    <a:pt x="14" y="32"/>
                    <a:pt x="19" y="35"/>
                  </a:cubicBezTo>
                  <a:cubicBezTo>
                    <a:pt x="20" y="36"/>
                    <a:pt x="21" y="37"/>
                    <a:pt x="22" y="37"/>
                  </a:cubicBezTo>
                  <a:cubicBezTo>
                    <a:pt x="23" y="37"/>
                    <a:pt x="24" y="36"/>
                    <a:pt x="26" y="36"/>
                  </a:cubicBezTo>
                  <a:cubicBezTo>
                    <a:pt x="24" y="35"/>
                    <a:pt x="23" y="34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0" y="32"/>
                    <a:pt x="19" y="32"/>
                    <a:pt x="19" y="31"/>
                  </a:cubicBezTo>
                  <a:cubicBezTo>
                    <a:pt x="16" y="29"/>
                    <a:pt x="14" y="27"/>
                    <a:pt x="11" y="25"/>
                  </a:cubicBezTo>
                  <a:cubicBezTo>
                    <a:pt x="11" y="24"/>
                    <a:pt x="11" y="22"/>
                    <a:pt x="11" y="20"/>
                  </a:cubicBezTo>
                  <a:cubicBezTo>
                    <a:pt x="11" y="20"/>
                    <a:pt x="12" y="19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lose/>
                  <a:moveTo>
                    <a:pt x="40" y="34"/>
                  </a:moveTo>
                  <a:cubicBezTo>
                    <a:pt x="40" y="33"/>
                    <a:pt x="40" y="33"/>
                    <a:pt x="40" y="32"/>
                  </a:cubicBezTo>
                  <a:cubicBezTo>
                    <a:pt x="40" y="32"/>
                    <a:pt x="38" y="34"/>
                    <a:pt x="38" y="35"/>
                  </a:cubicBezTo>
                  <a:cubicBezTo>
                    <a:pt x="39" y="35"/>
                    <a:pt x="39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lose/>
                  <a:moveTo>
                    <a:pt x="38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1"/>
                    <a:pt x="38" y="40"/>
                  </a:cubicBezTo>
                  <a:cubicBezTo>
                    <a:pt x="41" y="37"/>
                    <a:pt x="45" y="34"/>
                    <a:pt x="48" y="29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6"/>
                    <a:pt x="49" y="26"/>
                    <a:pt x="49" y="26"/>
                  </a:cubicBezTo>
                  <a:cubicBezTo>
                    <a:pt x="49" y="27"/>
                    <a:pt x="48" y="29"/>
                    <a:pt x="48" y="30"/>
                  </a:cubicBezTo>
                  <a:cubicBezTo>
                    <a:pt x="47" y="33"/>
                    <a:pt x="45" y="35"/>
                    <a:pt x="45" y="37"/>
                  </a:cubicBezTo>
                  <a:cubicBezTo>
                    <a:pt x="43" y="41"/>
                    <a:pt x="42" y="45"/>
                    <a:pt x="42" y="49"/>
                  </a:cubicBezTo>
                  <a:cubicBezTo>
                    <a:pt x="42" y="49"/>
                    <a:pt x="41" y="49"/>
                    <a:pt x="41" y="49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0"/>
                    <a:pt x="34" y="50"/>
                  </a:cubicBezTo>
                  <a:cubicBezTo>
                    <a:pt x="33" y="50"/>
                    <a:pt x="32" y="50"/>
                    <a:pt x="31" y="49"/>
                  </a:cubicBezTo>
                  <a:cubicBezTo>
                    <a:pt x="34" y="49"/>
                    <a:pt x="34" y="46"/>
                    <a:pt x="34" y="44"/>
                  </a:cubicBezTo>
                  <a:cubicBezTo>
                    <a:pt x="36" y="44"/>
                    <a:pt x="38" y="45"/>
                    <a:pt x="38" y="43"/>
                  </a:cubicBezTo>
                  <a:close/>
                  <a:moveTo>
                    <a:pt x="64" y="31"/>
                  </a:moveTo>
                  <a:cubicBezTo>
                    <a:pt x="64" y="30"/>
                    <a:pt x="65" y="29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0"/>
                    <a:pt x="63" y="32"/>
                    <a:pt x="61" y="35"/>
                  </a:cubicBezTo>
                  <a:cubicBezTo>
                    <a:pt x="63" y="34"/>
                    <a:pt x="63" y="32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lose/>
                  <a:moveTo>
                    <a:pt x="58" y="37"/>
                  </a:moveTo>
                  <a:cubicBezTo>
                    <a:pt x="59" y="37"/>
                    <a:pt x="60" y="36"/>
                    <a:pt x="60" y="35"/>
                  </a:cubicBezTo>
                  <a:cubicBezTo>
                    <a:pt x="60" y="36"/>
                    <a:pt x="59" y="36"/>
                    <a:pt x="58" y="36"/>
                  </a:cubicBezTo>
                  <a:cubicBezTo>
                    <a:pt x="57" y="35"/>
                    <a:pt x="58" y="34"/>
                    <a:pt x="58" y="33"/>
                  </a:cubicBezTo>
                  <a:cubicBezTo>
                    <a:pt x="56" y="35"/>
                    <a:pt x="56" y="37"/>
                    <a:pt x="56" y="39"/>
                  </a:cubicBezTo>
                  <a:cubicBezTo>
                    <a:pt x="57" y="39"/>
                    <a:pt x="57" y="38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lose/>
                  <a:moveTo>
                    <a:pt x="54" y="41"/>
                  </a:moveTo>
                  <a:cubicBezTo>
                    <a:pt x="55" y="38"/>
                    <a:pt x="56" y="35"/>
                    <a:pt x="57" y="32"/>
                  </a:cubicBezTo>
                  <a:cubicBezTo>
                    <a:pt x="58" y="31"/>
                    <a:pt x="57" y="28"/>
                    <a:pt x="56" y="26"/>
                  </a:cubicBezTo>
                  <a:cubicBezTo>
                    <a:pt x="55" y="24"/>
                    <a:pt x="54" y="23"/>
                    <a:pt x="52" y="23"/>
                  </a:cubicBezTo>
                  <a:cubicBezTo>
                    <a:pt x="54" y="23"/>
                    <a:pt x="54" y="24"/>
                    <a:pt x="54" y="25"/>
                  </a:cubicBezTo>
                  <a:cubicBezTo>
                    <a:pt x="55" y="26"/>
                    <a:pt x="54" y="27"/>
                    <a:pt x="55" y="27"/>
                  </a:cubicBezTo>
                  <a:cubicBezTo>
                    <a:pt x="55" y="28"/>
                    <a:pt x="56" y="28"/>
                    <a:pt x="56" y="29"/>
                  </a:cubicBezTo>
                  <a:cubicBezTo>
                    <a:pt x="56" y="30"/>
                    <a:pt x="54" y="30"/>
                    <a:pt x="54" y="31"/>
                  </a:cubicBezTo>
                  <a:cubicBezTo>
                    <a:pt x="54" y="32"/>
                    <a:pt x="56" y="31"/>
                    <a:pt x="56" y="31"/>
                  </a:cubicBezTo>
                  <a:cubicBezTo>
                    <a:pt x="57" y="32"/>
                    <a:pt x="56" y="33"/>
                    <a:pt x="56" y="33"/>
                  </a:cubicBezTo>
                  <a:cubicBezTo>
                    <a:pt x="55" y="34"/>
                    <a:pt x="55" y="35"/>
                    <a:pt x="54" y="36"/>
                  </a:cubicBezTo>
                  <a:cubicBezTo>
                    <a:pt x="52" y="40"/>
                    <a:pt x="51" y="44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6" y="46"/>
                    <a:pt x="46" y="48"/>
                    <a:pt x="46" y="49"/>
                  </a:cubicBezTo>
                  <a:cubicBezTo>
                    <a:pt x="46" y="49"/>
                    <a:pt x="45" y="50"/>
                    <a:pt x="45" y="51"/>
                  </a:cubicBezTo>
                  <a:cubicBezTo>
                    <a:pt x="46" y="50"/>
                    <a:pt x="47" y="49"/>
                    <a:pt x="48" y="48"/>
                  </a:cubicBezTo>
                  <a:cubicBezTo>
                    <a:pt x="49" y="48"/>
                    <a:pt x="50" y="47"/>
                    <a:pt x="51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4"/>
                    <a:pt x="53" y="43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lose/>
                  <a:moveTo>
                    <a:pt x="17" y="54"/>
                  </a:moveTo>
                  <a:cubicBezTo>
                    <a:pt x="22" y="53"/>
                    <a:pt x="26" y="54"/>
                    <a:pt x="31" y="53"/>
                  </a:cubicBezTo>
                  <a:cubicBezTo>
                    <a:pt x="25" y="52"/>
                    <a:pt x="20" y="53"/>
                    <a:pt x="14" y="54"/>
                  </a:cubicBezTo>
                  <a:cubicBezTo>
                    <a:pt x="13" y="54"/>
                    <a:pt x="12" y="54"/>
                    <a:pt x="11" y="53"/>
                  </a:cubicBezTo>
                  <a:cubicBezTo>
                    <a:pt x="11" y="53"/>
                    <a:pt x="12" y="52"/>
                    <a:pt x="12" y="51"/>
                  </a:cubicBezTo>
                  <a:cubicBezTo>
                    <a:pt x="13" y="50"/>
                    <a:pt x="13" y="49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9"/>
                    <a:pt x="13" y="50"/>
                    <a:pt x="13" y="52"/>
                  </a:cubicBezTo>
                  <a:cubicBezTo>
                    <a:pt x="16" y="52"/>
                    <a:pt x="19" y="52"/>
                    <a:pt x="22" y="52"/>
                  </a:cubicBezTo>
                  <a:cubicBezTo>
                    <a:pt x="25" y="52"/>
                    <a:pt x="28" y="52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4" y="54"/>
                    <a:pt x="37" y="54"/>
                    <a:pt x="39" y="54"/>
                  </a:cubicBezTo>
                  <a:cubicBezTo>
                    <a:pt x="40" y="54"/>
                    <a:pt x="40" y="53"/>
                    <a:pt x="40" y="53"/>
                  </a:cubicBezTo>
                  <a:cubicBezTo>
                    <a:pt x="40" y="52"/>
                    <a:pt x="38" y="52"/>
                    <a:pt x="37" y="53"/>
                  </a:cubicBezTo>
                  <a:cubicBezTo>
                    <a:pt x="34" y="53"/>
                    <a:pt x="31" y="52"/>
                    <a:pt x="28" y="51"/>
                  </a:cubicBezTo>
                  <a:cubicBezTo>
                    <a:pt x="28" y="51"/>
                    <a:pt x="27" y="51"/>
                    <a:pt x="27" y="50"/>
                  </a:cubicBezTo>
                  <a:cubicBezTo>
                    <a:pt x="27" y="50"/>
                    <a:pt x="27" y="51"/>
                    <a:pt x="26" y="51"/>
                  </a:cubicBezTo>
                  <a:cubicBezTo>
                    <a:pt x="25" y="51"/>
                    <a:pt x="23" y="51"/>
                    <a:pt x="23" y="49"/>
                  </a:cubicBezTo>
                  <a:cubicBezTo>
                    <a:pt x="22" y="48"/>
                    <a:pt x="23" y="47"/>
                    <a:pt x="24" y="45"/>
                  </a:cubicBezTo>
                  <a:cubicBezTo>
                    <a:pt x="24" y="45"/>
                    <a:pt x="23" y="46"/>
                    <a:pt x="21" y="46"/>
                  </a:cubicBezTo>
                  <a:cubicBezTo>
                    <a:pt x="21" y="46"/>
                    <a:pt x="21" y="45"/>
                    <a:pt x="20" y="45"/>
                  </a:cubicBezTo>
                  <a:cubicBezTo>
                    <a:pt x="20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6" y="45"/>
                    <a:pt x="16" y="44"/>
                  </a:cubicBezTo>
                  <a:cubicBezTo>
                    <a:pt x="15" y="44"/>
                    <a:pt x="15" y="43"/>
                    <a:pt x="14" y="43"/>
                  </a:cubicBezTo>
                  <a:cubicBezTo>
                    <a:pt x="13" y="47"/>
                    <a:pt x="12" y="50"/>
                    <a:pt x="10" y="53"/>
                  </a:cubicBezTo>
                  <a:cubicBezTo>
                    <a:pt x="9" y="53"/>
                    <a:pt x="9" y="54"/>
                    <a:pt x="10" y="54"/>
                  </a:cubicBezTo>
                  <a:cubicBezTo>
                    <a:pt x="12" y="56"/>
                    <a:pt x="14" y="55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lose/>
                  <a:moveTo>
                    <a:pt x="47" y="26"/>
                  </a:moveTo>
                  <a:cubicBezTo>
                    <a:pt x="47" y="26"/>
                    <a:pt x="47" y="26"/>
                    <a:pt x="47" y="26"/>
                  </a:cubicBezTo>
                  <a:cubicBezTo>
                    <a:pt x="47" y="25"/>
                    <a:pt x="47" y="24"/>
                    <a:pt x="48" y="24"/>
                  </a:cubicBezTo>
                  <a:cubicBezTo>
                    <a:pt x="49" y="26"/>
                    <a:pt x="48" y="29"/>
                    <a:pt x="46" y="31"/>
                  </a:cubicBezTo>
                  <a:cubicBezTo>
                    <a:pt x="43" y="33"/>
                    <a:pt x="40" y="35"/>
                    <a:pt x="38" y="37"/>
                  </a:cubicBezTo>
                  <a:cubicBezTo>
                    <a:pt x="37" y="39"/>
                    <a:pt x="38" y="42"/>
                    <a:pt x="37" y="44"/>
                  </a:cubicBezTo>
                  <a:cubicBezTo>
                    <a:pt x="36" y="44"/>
                    <a:pt x="35" y="43"/>
                    <a:pt x="34" y="44"/>
                  </a:cubicBezTo>
                  <a:cubicBezTo>
                    <a:pt x="33" y="45"/>
                    <a:pt x="34" y="49"/>
                    <a:pt x="31" y="49"/>
                  </a:cubicBezTo>
                  <a:cubicBezTo>
                    <a:pt x="29" y="49"/>
                    <a:pt x="28" y="50"/>
                    <a:pt x="26" y="50"/>
                  </a:cubicBezTo>
                  <a:cubicBezTo>
                    <a:pt x="25" y="50"/>
                    <a:pt x="24" y="50"/>
                    <a:pt x="23" y="49"/>
                  </a:cubicBezTo>
                  <a:cubicBezTo>
                    <a:pt x="23" y="49"/>
                    <a:pt x="23" y="48"/>
                    <a:pt x="23" y="48"/>
                  </a:cubicBezTo>
                  <a:cubicBezTo>
                    <a:pt x="25" y="46"/>
                    <a:pt x="25" y="43"/>
                    <a:pt x="27" y="42"/>
                  </a:cubicBezTo>
                  <a:cubicBezTo>
                    <a:pt x="29" y="42"/>
                    <a:pt x="31" y="42"/>
                    <a:pt x="33" y="41"/>
                  </a:cubicBezTo>
                  <a:cubicBezTo>
                    <a:pt x="35" y="40"/>
                    <a:pt x="35" y="37"/>
                    <a:pt x="37" y="36"/>
                  </a:cubicBezTo>
                  <a:cubicBezTo>
                    <a:pt x="38" y="35"/>
                    <a:pt x="39" y="35"/>
                    <a:pt x="39" y="34"/>
                  </a:cubicBezTo>
                  <a:cubicBezTo>
                    <a:pt x="40" y="34"/>
                    <a:pt x="40" y="32"/>
                    <a:pt x="41" y="32"/>
                  </a:cubicBezTo>
                  <a:cubicBezTo>
                    <a:pt x="42" y="31"/>
                    <a:pt x="43" y="32"/>
                    <a:pt x="45" y="31"/>
                  </a:cubicBezTo>
                  <a:cubicBezTo>
                    <a:pt x="47" y="30"/>
                    <a:pt x="47" y="28"/>
                    <a:pt x="47" y="26"/>
                  </a:cubicBezTo>
                  <a:close/>
                  <a:moveTo>
                    <a:pt x="45" y="25"/>
                  </a:moveTo>
                  <a:cubicBezTo>
                    <a:pt x="44" y="25"/>
                    <a:pt x="43" y="26"/>
                    <a:pt x="43" y="27"/>
                  </a:cubicBezTo>
                  <a:cubicBezTo>
                    <a:pt x="42" y="28"/>
                    <a:pt x="42" y="30"/>
                    <a:pt x="42" y="31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3" y="31"/>
                    <a:pt x="45" y="31"/>
                    <a:pt x="46" y="29"/>
                  </a:cubicBezTo>
                  <a:cubicBezTo>
                    <a:pt x="46" y="28"/>
                    <a:pt x="47" y="26"/>
                    <a:pt x="47" y="24"/>
                  </a:cubicBezTo>
                  <a:cubicBezTo>
                    <a:pt x="46" y="24"/>
                    <a:pt x="46" y="24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lose/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2"/>
                    <a:pt x="47" y="22"/>
                  </a:cubicBezTo>
                  <a:cubicBezTo>
                    <a:pt x="49" y="22"/>
                    <a:pt x="50" y="22"/>
                    <a:pt x="52" y="23"/>
                  </a:cubicBezTo>
                  <a:cubicBezTo>
                    <a:pt x="53" y="23"/>
                    <a:pt x="53" y="24"/>
                    <a:pt x="54" y="25"/>
                  </a:cubicBezTo>
                  <a:cubicBezTo>
                    <a:pt x="54" y="26"/>
                    <a:pt x="54" y="27"/>
                    <a:pt x="54" y="27"/>
                  </a:cubicBezTo>
                  <a:cubicBezTo>
                    <a:pt x="55" y="28"/>
                    <a:pt x="56" y="28"/>
                    <a:pt x="56" y="29"/>
                  </a:cubicBezTo>
                  <a:cubicBezTo>
                    <a:pt x="56" y="30"/>
                    <a:pt x="54" y="30"/>
                    <a:pt x="54" y="31"/>
                  </a:cubicBezTo>
                  <a:cubicBezTo>
                    <a:pt x="54" y="32"/>
                    <a:pt x="55" y="32"/>
                    <a:pt x="56" y="32"/>
                  </a:cubicBezTo>
                  <a:cubicBezTo>
                    <a:pt x="53" y="37"/>
                    <a:pt x="52" y="42"/>
                    <a:pt x="48" y="47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6" y="46"/>
                    <a:pt x="45" y="50"/>
                    <a:pt x="45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1" y="52"/>
                    <a:pt x="37" y="52"/>
                    <a:pt x="34" y="50"/>
                  </a:cubicBezTo>
                  <a:cubicBezTo>
                    <a:pt x="36" y="50"/>
                    <a:pt x="38" y="51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3" y="45"/>
                    <a:pt x="43" y="41"/>
                    <a:pt x="45" y="37"/>
                  </a:cubicBezTo>
                  <a:cubicBezTo>
                    <a:pt x="46" y="35"/>
                    <a:pt x="48" y="33"/>
                    <a:pt x="48" y="30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6"/>
                    <a:pt x="49" y="25"/>
                    <a:pt x="49" y="25"/>
                  </a:cubicBez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4"/>
                    <a:pt x="48" y="24"/>
                  </a:cubicBezTo>
                  <a:cubicBezTo>
                    <a:pt x="47" y="23"/>
                    <a:pt x="46" y="24"/>
                    <a:pt x="45" y="24"/>
                  </a:cubicBezTo>
                  <a:cubicBezTo>
                    <a:pt x="46" y="24"/>
                    <a:pt x="46" y="23"/>
                    <a:pt x="46" y="23"/>
                  </a:cubicBezTo>
                  <a:close/>
                  <a:moveTo>
                    <a:pt x="50" y="18"/>
                  </a:moveTo>
                  <a:cubicBezTo>
                    <a:pt x="49" y="19"/>
                    <a:pt x="48" y="20"/>
                    <a:pt x="47" y="22"/>
                  </a:cubicBezTo>
                  <a:cubicBezTo>
                    <a:pt x="49" y="22"/>
                    <a:pt x="51" y="22"/>
                    <a:pt x="52" y="22"/>
                  </a:cubicBezTo>
                  <a:cubicBezTo>
                    <a:pt x="54" y="22"/>
                    <a:pt x="55" y="23"/>
                    <a:pt x="56" y="23"/>
                  </a:cubicBezTo>
                  <a:cubicBezTo>
                    <a:pt x="57" y="24"/>
                    <a:pt x="58" y="26"/>
                    <a:pt x="58" y="27"/>
                  </a:cubicBezTo>
                  <a:cubicBezTo>
                    <a:pt x="58" y="30"/>
                    <a:pt x="58" y="32"/>
                    <a:pt x="58" y="34"/>
                  </a:cubicBezTo>
                  <a:cubicBezTo>
                    <a:pt x="58" y="34"/>
                    <a:pt x="58" y="36"/>
                    <a:pt x="59" y="35"/>
                  </a:cubicBezTo>
                  <a:cubicBezTo>
                    <a:pt x="62" y="34"/>
                    <a:pt x="62" y="31"/>
                    <a:pt x="63" y="28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5" y="27"/>
                    <a:pt x="64" y="26"/>
                    <a:pt x="65" y="25"/>
                  </a:cubicBezTo>
                  <a:cubicBezTo>
                    <a:pt x="66" y="26"/>
                    <a:pt x="65" y="27"/>
                    <a:pt x="65" y="28"/>
                  </a:cubicBezTo>
                  <a:cubicBezTo>
                    <a:pt x="65" y="27"/>
                    <a:pt x="66" y="26"/>
                    <a:pt x="66" y="25"/>
                  </a:cubicBezTo>
                  <a:cubicBezTo>
                    <a:pt x="66" y="24"/>
                    <a:pt x="65" y="24"/>
                    <a:pt x="65" y="24"/>
                  </a:cubicBezTo>
                  <a:cubicBezTo>
                    <a:pt x="62" y="24"/>
                    <a:pt x="59" y="24"/>
                    <a:pt x="57" y="21"/>
                  </a:cubicBezTo>
                  <a:cubicBezTo>
                    <a:pt x="57" y="21"/>
                    <a:pt x="58" y="21"/>
                    <a:pt x="58" y="21"/>
                  </a:cubicBezTo>
                  <a:cubicBezTo>
                    <a:pt x="58" y="20"/>
                    <a:pt x="57" y="19"/>
                    <a:pt x="56" y="18"/>
                  </a:cubicBezTo>
                  <a:cubicBezTo>
                    <a:pt x="55" y="16"/>
                    <a:pt x="55" y="15"/>
                    <a:pt x="54" y="15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52" y="16"/>
                    <a:pt x="52" y="17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4"/>
                  </a:cubicBezTo>
                  <a:cubicBezTo>
                    <a:pt x="48" y="14"/>
                    <a:pt x="47" y="14"/>
                    <a:pt x="48" y="13"/>
                  </a:cubicBezTo>
                  <a:cubicBezTo>
                    <a:pt x="50" y="12"/>
                    <a:pt x="52" y="13"/>
                    <a:pt x="54" y="14"/>
                  </a:cubicBezTo>
                  <a:cubicBezTo>
                    <a:pt x="55" y="14"/>
                    <a:pt x="56" y="15"/>
                    <a:pt x="56" y="15"/>
                  </a:cubicBezTo>
                  <a:cubicBezTo>
                    <a:pt x="58" y="18"/>
                    <a:pt x="59" y="21"/>
                    <a:pt x="61" y="23"/>
                  </a:cubicBezTo>
                  <a:cubicBezTo>
                    <a:pt x="60" y="23"/>
                    <a:pt x="59" y="23"/>
                    <a:pt x="58" y="21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8" y="20"/>
                    <a:pt x="57" y="19"/>
                    <a:pt x="56" y="18"/>
                  </a:cubicBezTo>
                  <a:cubicBezTo>
                    <a:pt x="56" y="17"/>
                    <a:pt x="56" y="16"/>
                    <a:pt x="55" y="15"/>
                  </a:cubicBezTo>
                  <a:cubicBezTo>
                    <a:pt x="54" y="14"/>
                    <a:pt x="53" y="14"/>
                    <a:pt x="52" y="14"/>
                  </a:cubicBezTo>
                  <a:cubicBezTo>
                    <a:pt x="52" y="15"/>
                    <a:pt x="51" y="18"/>
                    <a:pt x="50" y="18"/>
                  </a:cubicBezTo>
                  <a:cubicBezTo>
                    <a:pt x="49" y="19"/>
                    <a:pt x="48" y="21"/>
                    <a:pt x="47" y="21"/>
                  </a:cubicBezTo>
                  <a:cubicBezTo>
                    <a:pt x="48" y="19"/>
                    <a:pt x="50" y="18"/>
                    <a:pt x="49" y="15"/>
                  </a:cubicBezTo>
                  <a:close/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1" y="1"/>
                    <a:pt x="41" y="1"/>
                    <a:pt x="43" y="0"/>
                  </a:cubicBezTo>
                  <a:cubicBezTo>
                    <a:pt x="43" y="0"/>
                    <a:pt x="43" y="1"/>
                    <a:pt x="43" y="1"/>
                  </a:cubicBezTo>
                  <a:cubicBezTo>
                    <a:pt x="42" y="1"/>
                    <a:pt x="41" y="2"/>
                    <a:pt x="42" y="3"/>
                  </a:cubicBezTo>
                  <a:cubicBezTo>
                    <a:pt x="42" y="3"/>
                    <a:pt x="42" y="3"/>
                    <a:pt x="43" y="4"/>
                  </a:cubicBezTo>
                  <a:cubicBezTo>
                    <a:pt x="45" y="7"/>
                    <a:pt x="45" y="11"/>
                    <a:pt x="47" y="14"/>
                  </a:cubicBezTo>
                  <a:cubicBezTo>
                    <a:pt x="47" y="15"/>
                    <a:pt x="47" y="15"/>
                    <a:pt x="48" y="16"/>
                  </a:cubicBezTo>
                  <a:cubicBezTo>
                    <a:pt x="48" y="17"/>
                    <a:pt x="48" y="18"/>
                    <a:pt x="48" y="19"/>
                  </a:cubicBezTo>
                  <a:cubicBezTo>
                    <a:pt x="47" y="20"/>
                    <a:pt x="47" y="21"/>
                    <a:pt x="46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43" y="16"/>
                    <a:pt x="43" y="15"/>
                    <a:pt x="43" y="14"/>
                  </a:cubicBezTo>
                  <a:cubicBezTo>
                    <a:pt x="43" y="14"/>
                    <a:pt x="43" y="14"/>
                    <a:pt x="42" y="14"/>
                  </a:cubicBezTo>
                  <a:cubicBezTo>
                    <a:pt x="42" y="14"/>
                    <a:pt x="42" y="13"/>
                    <a:pt x="42" y="13"/>
                  </a:cubicBezTo>
                  <a:cubicBezTo>
                    <a:pt x="41" y="12"/>
                    <a:pt x="40" y="12"/>
                    <a:pt x="40" y="10"/>
                  </a:cubicBezTo>
                  <a:cubicBezTo>
                    <a:pt x="40" y="8"/>
                    <a:pt x="41" y="6"/>
                    <a:pt x="40" y="4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38" y="3"/>
                    <a:pt x="38" y="4"/>
                    <a:pt x="37" y="4"/>
                  </a:cubicBezTo>
                  <a:cubicBezTo>
                    <a:pt x="37" y="3"/>
                    <a:pt x="38" y="1"/>
                    <a:pt x="39" y="1"/>
                  </a:cubicBezTo>
                  <a:close/>
                  <a:moveTo>
                    <a:pt x="40" y="23"/>
                  </a:moveTo>
                  <a:cubicBezTo>
                    <a:pt x="41" y="22"/>
                    <a:pt x="40" y="21"/>
                    <a:pt x="40" y="21"/>
                  </a:cubicBezTo>
                  <a:cubicBezTo>
                    <a:pt x="40" y="21"/>
                    <a:pt x="36" y="21"/>
                    <a:pt x="35" y="22"/>
                  </a:cubicBezTo>
                  <a:cubicBezTo>
                    <a:pt x="35" y="22"/>
                    <a:pt x="33" y="22"/>
                    <a:pt x="33" y="23"/>
                  </a:cubicBezTo>
                  <a:cubicBezTo>
                    <a:pt x="32" y="24"/>
                    <a:pt x="31" y="25"/>
                    <a:pt x="30" y="26"/>
                  </a:cubicBezTo>
                  <a:cubicBezTo>
                    <a:pt x="29" y="27"/>
                    <a:pt x="28" y="28"/>
                    <a:pt x="28" y="30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30" y="30"/>
                    <a:pt x="33" y="29"/>
                    <a:pt x="33" y="29"/>
                  </a:cubicBezTo>
                  <a:cubicBezTo>
                    <a:pt x="36" y="27"/>
                    <a:pt x="38" y="26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lose/>
                  <a:moveTo>
                    <a:pt x="44" y="19"/>
                  </a:moveTo>
                  <a:cubicBezTo>
                    <a:pt x="44" y="19"/>
                    <a:pt x="44" y="19"/>
                    <a:pt x="44" y="19"/>
                  </a:cubicBezTo>
                  <a:cubicBezTo>
                    <a:pt x="45" y="20"/>
                    <a:pt x="45" y="21"/>
                    <a:pt x="46" y="22"/>
                  </a:cubicBezTo>
                  <a:cubicBezTo>
                    <a:pt x="45" y="23"/>
                    <a:pt x="45" y="24"/>
                    <a:pt x="45" y="24"/>
                  </a:cubicBezTo>
                  <a:cubicBezTo>
                    <a:pt x="45" y="23"/>
                    <a:pt x="45" y="22"/>
                    <a:pt x="44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1" y="22"/>
                    <a:pt x="40" y="21"/>
                    <a:pt x="41" y="21"/>
                  </a:cubicBezTo>
                  <a:cubicBezTo>
                    <a:pt x="42" y="19"/>
                    <a:pt x="42" y="17"/>
                    <a:pt x="42" y="15"/>
                  </a:cubicBezTo>
                  <a:cubicBezTo>
                    <a:pt x="42" y="14"/>
                    <a:pt x="43" y="14"/>
                    <a:pt x="43" y="14"/>
                  </a:cubicBezTo>
                  <a:cubicBezTo>
                    <a:pt x="43" y="16"/>
                    <a:pt x="43" y="17"/>
                    <a:pt x="44" y="19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2" y="40"/>
                    <a:pt x="25" y="38"/>
                    <a:pt x="26" y="36"/>
                  </a:cubicBezTo>
                  <a:cubicBezTo>
                    <a:pt x="28" y="35"/>
                    <a:pt x="29" y="34"/>
                    <a:pt x="30" y="32"/>
                  </a:cubicBezTo>
                  <a:cubicBezTo>
                    <a:pt x="34" y="29"/>
                    <a:pt x="38" y="26"/>
                    <a:pt x="42" y="22"/>
                  </a:cubicBezTo>
                  <a:cubicBezTo>
                    <a:pt x="42" y="22"/>
                    <a:pt x="44" y="22"/>
                    <a:pt x="44" y="23"/>
                  </a:cubicBezTo>
                  <a:cubicBezTo>
                    <a:pt x="45" y="23"/>
                    <a:pt x="45" y="24"/>
                    <a:pt x="44" y="24"/>
                  </a:cubicBezTo>
                  <a:cubicBezTo>
                    <a:pt x="44" y="24"/>
                    <a:pt x="44" y="23"/>
                    <a:pt x="44" y="23"/>
                  </a:cubicBezTo>
                  <a:cubicBezTo>
                    <a:pt x="43" y="22"/>
                    <a:pt x="42" y="22"/>
                    <a:pt x="42" y="23"/>
                  </a:cubicBezTo>
                  <a:cubicBezTo>
                    <a:pt x="41" y="25"/>
                    <a:pt x="42" y="26"/>
                    <a:pt x="42" y="28"/>
                  </a:cubicBezTo>
                  <a:cubicBezTo>
                    <a:pt x="42" y="32"/>
                    <a:pt x="38" y="34"/>
                    <a:pt x="36" y="37"/>
                  </a:cubicBezTo>
                  <a:cubicBezTo>
                    <a:pt x="35" y="38"/>
                    <a:pt x="33" y="39"/>
                    <a:pt x="32" y="38"/>
                  </a:cubicBezTo>
                  <a:cubicBezTo>
                    <a:pt x="31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8"/>
                    <a:pt x="31" y="39"/>
                    <a:pt x="30" y="39"/>
                  </a:cubicBezTo>
                  <a:cubicBezTo>
                    <a:pt x="29" y="39"/>
                    <a:pt x="29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40"/>
                    <a:pt x="29" y="40"/>
                    <a:pt x="30" y="40"/>
                  </a:cubicBezTo>
                  <a:cubicBezTo>
                    <a:pt x="30" y="40"/>
                    <a:pt x="30" y="40"/>
                    <a:pt x="29" y="41"/>
                  </a:cubicBezTo>
                  <a:cubicBezTo>
                    <a:pt x="27" y="42"/>
                    <a:pt x="25" y="43"/>
                    <a:pt x="23" y="44"/>
                  </a:cubicBezTo>
                  <a:cubicBezTo>
                    <a:pt x="22" y="44"/>
                    <a:pt x="20" y="45"/>
                    <a:pt x="20" y="44"/>
                  </a:cubicBezTo>
                  <a:cubicBezTo>
                    <a:pt x="19" y="44"/>
                    <a:pt x="20" y="42"/>
                    <a:pt x="21" y="42"/>
                  </a:cubicBezTo>
                  <a:close/>
                  <a:moveTo>
                    <a:pt x="5" y="39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8"/>
                    <a:pt x="6" y="39"/>
                  </a:cubicBezTo>
                  <a:cubicBezTo>
                    <a:pt x="7" y="41"/>
                    <a:pt x="10" y="44"/>
                    <a:pt x="12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0" y="44"/>
                    <a:pt x="9" y="44"/>
                  </a:cubicBezTo>
                  <a:cubicBezTo>
                    <a:pt x="6" y="43"/>
                    <a:pt x="4" y="43"/>
                    <a:pt x="2" y="42"/>
                  </a:cubicBezTo>
                  <a:cubicBezTo>
                    <a:pt x="1" y="42"/>
                    <a:pt x="0" y="41"/>
                    <a:pt x="0" y="41"/>
                  </a:cubicBezTo>
                  <a:cubicBezTo>
                    <a:pt x="2" y="40"/>
                    <a:pt x="4" y="40"/>
                    <a:pt x="5" y="39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3" y="22"/>
                    <a:pt x="4" y="21"/>
                  </a:cubicBezTo>
                  <a:cubicBezTo>
                    <a:pt x="4" y="20"/>
                    <a:pt x="6" y="20"/>
                    <a:pt x="6" y="20"/>
                  </a:cubicBezTo>
                  <a:cubicBezTo>
                    <a:pt x="7" y="22"/>
                    <a:pt x="7" y="25"/>
                    <a:pt x="7" y="27"/>
                  </a:cubicBezTo>
                  <a:cubicBezTo>
                    <a:pt x="9" y="29"/>
                    <a:pt x="11" y="31"/>
                    <a:pt x="13" y="32"/>
                  </a:cubicBezTo>
                  <a:cubicBezTo>
                    <a:pt x="13" y="32"/>
                    <a:pt x="12" y="32"/>
                    <a:pt x="12" y="33"/>
                  </a:cubicBezTo>
                  <a:cubicBezTo>
                    <a:pt x="13" y="33"/>
                    <a:pt x="14" y="32"/>
                    <a:pt x="15" y="34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4" y="35"/>
                    <a:pt x="15" y="34"/>
                    <a:pt x="16" y="34"/>
                  </a:cubicBezTo>
                  <a:cubicBezTo>
                    <a:pt x="16" y="35"/>
                    <a:pt x="17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8" y="35"/>
                    <a:pt x="18" y="36"/>
                    <a:pt x="19" y="36"/>
                  </a:cubicBezTo>
                  <a:cubicBezTo>
                    <a:pt x="19" y="37"/>
                    <a:pt x="18" y="38"/>
                    <a:pt x="19" y="38"/>
                  </a:cubicBezTo>
                  <a:cubicBezTo>
                    <a:pt x="19" y="38"/>
                    <a:pt x="19" y="37"/>
                    <a:pt x="20" y="37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8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38"/>
                    <a:pt x="23" y="38"/>
                    <a:pt x="24" y="38"/>
                  </a:cubicBezTo>
                  <a:cubicBezTo>
                    <a:pt x="22" y="40"/>
                    <a:pt x="21" y="41"/>
                    <a:pt x="19" y="42"/>
                  </a:cubicBezTo>
                  <a:cubicBezTo>
                    <a:pt x="16" y="43"/>
                    <a:pt x="11" y="44"/>
                    <a:pt x="8" y="41"/>
                  </a:cubicBezTo>
                  <a:cubicBezTo>
                    <a:pt x="5" y="36"/>
                    <a:pt x="4" y="30"/>
                    <a:pt x="4" y="24"/>
                  </a:cubicBezTo>
                  <a:close/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2"/>
                    <a:pt x="29" y="33"/>
                  </a:cubicBezTo>
                  <a:cubicBezTo>
                    <a:pt x="29" y="33"/>
                    <a:pt x="27" y="35"/>
                    <a:pt x="26" y="35"/>
                  </a:cubicBezTo>
                  <a:cubicBezTo>
                    <a:pt x="26" y="36"/>
                    <a:pt x="25" y="35"/>
                    <a:pt x="24" y="34"/>
                  </a:cubicBezTo>
                  <a:cubicBezTo>
                    <a:pt x="25" y="34"/>
                    <a:pt x="25" y="33"/>
                    <a:pt x="26" y="33"/>
                  </a:cubicBezTo>
                  <a:close/>
                  <a:moveTo>
                    <a:pt x="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3" y="20"/>
                    <a:pt x="13" y="22"/>
                    <a:pt x="14" y="23"/>
                  </a:cubicBezTo>
                  <a:cubicBezTo>
                    <a:pt x="15" y="24"/>
                    <a:pt x="16" y="26"/>
                    <a:pt x="16" y="27"/>
                  </a:cubicBezTo>
                  <a:cubicBezTo>
                    <a:pt x="16" y="27"/>
                    <a:pt x="17" y="28"/>
                    <a:pt x="17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20" y="29"/>
                    <a:pt x="21" y="30"/>
                    <a:pt x="23" y="30"/>
                  </a:cubicBezTo>
                  <a:cubicBezTo>
                    <a:pt x="25" y="31"/>
                    <a:pt x="26" y="30"/>
                    <a:pt x="28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1" y="30"/>
                    <a:pt x="30" y="31"/>
                    <a:pt x="29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3" y="33"/>
                    <a:pt x="21" y="34"/>
                    <a:pt x="21" y="33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18" y="29"/>
                    <a:pt x="16" y="27"/>
                    <a:pt x="14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1" y="25"/>
                    <a:pt x="11" y="24"/>
                    <a:pt x="11" y="23"/>
                  </a:cubicBezTo>
                  <a:close/>
                  <a:moveTo>
                    <a:pt x="35" y="17"/>
                  </a:moveTo>
                  <a:cubicBezTo>
                    <a:pt x="35" y="17"/>
                    <a:pt x="36" y="17"/>
                    <a:pt x="36" y="17"/>
                  </a:cubicBezTo>
                  <a:cubicBezTo>
                    <a:pt x="36" y="15"/>
                    <a:pt x="37" y="13"/>
                    <a:pt x="39" y="12"/>
                  </a:cubicBezTo>
                  <a:cubicBezTo>
                    <a:pt x="39" y="9"/>
                    <a:pt x="39" y="7"/>
                    <a:pt x="38" y="4"/>
                  </a:cubicBezTo>
                  <a:cubicBezTo>
                    <a:pt x="36" y="5"/>
                    <a:pt x="33" y="4"/>
                    <a:pt x="31" y="4"/>
                  </a:cubicBezTo>
                  <a:cubicBezTo>
                    <a:pt x="27" y="3"/>
                    <a:pt x="25" y="0"/>
                    <a:pt x="22" y="1"/>
                  </a:cubicBezTo>
                  <a:cubicBezTo>
                    <a:pt x="21" y="1"/>
                    <a:pt x="22" y="2"/>
                    <a:pt x="22" y="3"/>
                  </a:cubicBezTo>
                  <a:cubicBezTo>
                    <a:pt x="22" y="5"/>
                    <a:pt x="20" y="6"/>
                    <a:pt x="20" y="8"/>
                  </a:cubicBezTo>
                  <a:cubicBezTo>
                    <a:pt x="20" y="8"/>
                    <a:pt x="23" y="9"/>
                    <a:pt x="23" y="9"/>
                  </a:cubicBezTo>
                  <a:cubicBezTo>
                    <a:pt x="23" y="9"/>
                    <a:pt x="26" y="6"/>
                    <a:pt x="26" y="6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9" y="5"/>
                    <a:pt x="31" y="6"/>
                  </a:cubicBezTo>
                  <a:cubicBezTo>
                    <a:pt x="31" y="6"/>
                    <a:pt x="31" y="7"/>
                    <a:pt x="32" y="7"/>
                  </a:cubicBezTo>
                  <a:cubicBezTo>
                    <a:pt x="32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6"/>
                    <a:pt x="35" y="7"/>
                    <a:pt x="36" y="7"/>
                  </a:cubicBezTo>
                  <a:cubicBezTo>
                    <a:pt x="37" y="8"/>
                    <a:pt x="37" y="9"/>
                    <a:pt x="38" y="10"/>
                  </a:cubicBezTo>
                  <a:cubicBezTo>
                    <a:pt x="38" y="9"/>
                    <a:pt x="38" y="7"/>
                    <a:pt x="37" y="5"/>
                  </a:cubicBezTo>
                  <a:cubicBezTo>
                    <a:pt x="37" y="5"/>
                    <a:pt x="38" y="5"/>
                    <a:pt x="38" y="6"/>
                  </a:cubicBezTo>
                  <a:cubicBezTo>
                    <a:pt x="38" y="8"/>
                    <a:pt x="38" y="10"/>
                    <a:pt x="38" y="12"/>
                  </a:cubicBezTo>
                  <a:cubicBezTo>
                    <a:pt x="37" y="11"/>
                    <a:pt x="37" y="9"/>
                    <a:pt x="36" y="9"/>
                  </a:cubicBezTo>
                  <a:cubicBezTo>
                    <a:pt x="35" y="8"/>
                    <a:pt x="34" y="7"/>
                    <a:pt x="33" y="7"/>
                  </a:cubicBezTo>
                  <a:cubicBezTo>
                    <a:pt x="33" y="7"/>
                    <a:pt x="33" y="8"/>
                    <a:pt x="33" y="8"/>
                  </a:cubicBezTo>
                  <a:cubicBezTo>
                    <a:pt x="34" y="11"/>
                    <a:pt x="35" y="13"/>
                    <a:pt x="35" y="16"/>
                  </a:cubicBezTo>
                  <a:cubicBezTo>
                    <a:pt x="34" y="16"/>
                    <a:pt x="35" y="17"/>
                    <a:pt x="35" y="17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5" y="7"/>
                    <a:pt x="26" y="7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0" y="6"/>
                    <a:pt x="31" y="6"/>
                    <a:pt x="32" y="8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4" y="10"/>
                    <a:pt x="34" y="12"/>
                    <a:pt x="34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4"/>
                    <a:pt x="33" y="14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1" y="13"/>
                    <a:pt x="31" y="12"/>
                    <a:pt x="30" y="12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8" y="10"/>
                    <a:pt x="25" y="10"/>
                    <a:pt x="23" y="9"/>
                  </a:cubicBezTo>
                  <a:cubicBezTo>
                    <a:pt x="23" y="9"/>
                    <a:pt x="24" y="8"/>
                    <a:pt x="24" y="8"/>
                  </a:cubicBezTo>
                  <a:close/>
                  <a:moveTo>
                    <a:pt x="32" y="14"/>
                  </a:moveTo>
                  <a:cubicBezTo>
                    <a:pt x="31" y="14"/>
                    <a:pt x="31" y="13"/>
                    <a:pt x="30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2" y="15"/>
                    <a:pt x="31" y="16"/>
                    <a:pt x="32" y="17"/>
                  </a:cubicBezTo>
                  <a:cubicBezTo>
                    <a:pt x="32" y="17"/>
                    <a:pt x="32" y="17"/>
                    <a:pt x="32" y="18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3" y="17"/>
                    <a:pt x="33" y="19"/>
                    <a:pt x="33" y="20"/>
                  </a:cubicBezTo>
                  <a:cubicBezTo>
                    <a:pt x="33" y="20"/>
                    <a:pt x="33" y="20"/>
                    <a:pt x="34" y="20"/>
                  </a:cubicBezTo>
                  <a:cubicBezTo>
                    <a:pt x="34" y="20"/>
                    <a:pt x="33" y="19"/>
                    <a:pt x="33" y="19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4" y="17"/>
                    <a:pt x="33" y="15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25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7" y="29"/>
                    <a:pt x="28" y="28"/>
                  </a:cubicBezTo>
                  <a:cubicBezTo>
                    <a:pt x="29" y="26"/>
                    <a:pt x="31" y="23"/>
                    <a:pt x="33" y="21"/>
                  </a:cubicBezTo>
                  <a:cubicBezTo>
                    <a:pt x="34" y="20"/>
                    <a:pt x="34" y="20"/>
                    <a:pt x="35" y="19"/>
                  </a:cubicBezTo>
                  <a:cubicBezTo>
                    <a:pt x="36" y="17"/>
                    <a:pt x="38" y="16"/>
                    <a:pt x="38" y="15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8" y="14"/>
                    <a:pt x="39" y="14"/>
                    <a:pt x="39" y="14"/>
                  </a:cubicBezTo>
                  <a:cubicBezTo>
                    <a:pt x="39" y="13"/>
                    <a:pt x="39" y="14"/>
                    <a:pt x="40" y="14"/>
                  </a:cubicBezTo>
                  <a:cubicBezTo>
                    <a:pt x="40" y="14"/>
                    <a:pt x="40" y="13"/>
                    <a:pt x="40" y="13"/>
                  </a:cubicBezTo>
                  <a:cubicBezTo>
                    <a:pt x="41" y="15"/>
                    <a:pt x="40" y="16"/>
                    <a:pt x="40" y="17"/>
                  </a:cubicBezTo>
                  <a:cubicBezTo>
                    <a:pt x="40" y="17"/>
                    <a:pt x="40" y="18"/>
                    <a:pt x="40" y="18"/>
                  </a:cubicBezTo>
                  <a:cubicBezTo>
                    <a:pt x="40" y="18"/>
                    <a:pt x="39" y="18"/>
                    <a:pt x="39" y="18"/>
                  </a:cubicBezTo>
                  <a:cubicBezTo>
                    <a:pt x="39" y="18"/>
                    <a:pt x="38" y="19"/>
                    <a:pt x="38" y="18"/>
                  </a:cubicBezTo>
                  <a:cubicBezTo>
                    <a:pt x="37" y="18"/>
                    <a:pt x="38" y="17"/>
                    <a:pt x="38" y="17"/>
                  </a:cubicBezTo>
                  <a:cubicBezTo>
                    <a:pt x="36" y="18"/>
                    <a:pt x="36" y="19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7" y="18"/>
                    <a:pt x="38" y="17"/>
                  </a:cubicBezTo>
                  <a:cubicBezTo>
                    <a:pt x="38" y="18"/>
                    <a:pt x="37" y="19"/>
                    <a:pt x="38" y="19"/>
                  </a:cubicBezTo>
                  <a:cubicBezTo>
                    <a:pt x="39" y="18"/>
                    <a:pt x="39" y="18"/>
                    <a:pt x="40" y="18"/>
                  </a:cubicBezTo>
                  <a:cubicBezTo>
                    <a:pt x="40" y="18"/>
                    <a:pt x="41" y="17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5"/>
                    <a:pt x="42" y="14"/>
                    <a:pt x="4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7" y="15"/>
                    <a:pt x="38" y="14"/>
                    <a:pt x="38" y="15"/>
                  </a:cubicBezTo>
                  <a:cubicBezTo>
                    <a:pt x="38" y="15"/>
                    <a:pt x="37" y="16"/>
                    <a:pt x="37" y="16"/>
                  </a:cubicBezTo>
                  <a:cubicBezTo>
                    <a:pt x="37" y="15"/>
                    <a:pt x="37" y="13"/>
                    <a:pt x="38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1" y="12"/>
                    <a:pt x="42" y="13"/>
                    <a:pt x="42" y="13"/>
                  </a:cubicBezTo>
                  <a:cubicBezTo>
                    <a:pt x="42" y="15"/>
                    <a:pt x="42" y="17"/>
                    <a:pt x="41" y="19"/>
                  </a:cubicBezTo>
                  <a:cubicBezTo>
                    <a:pt x="41" y="20"/>
                    <a:pt x="41" y="20"/>
                    <a:pt x="40" y="20"/>
                  </a:cubicBezTo>
                  <a:cubicBezTo>
                    <a:pt x="39" y="20"/>
                    <a:pt x="40" y="19"/>
                    <a:pt x="39" y="19"/>
                  </a:cubicBezTo>
                  <a:cubicBezTo>
                    <a:pt x="38" y="19"/>
                    <a:pt x="40" y="20"/>
                    <a:pt x="39" y="20"/>
                  </a:cubicBezTo>
                  <a:cubicBezTo>
                    <a:pt x="38" y="21"/>
                    <a:pt x="36" y="21"/>
                    <a:pt x="35" y="22"/>
                  </a:cubicBezTo>
                  <a:cubicBezTo>
                    <a:pt x="35" y="22"/>
                    <a:pt x="34" y="21"/>
                    <a:pt x="34" y="22"/>
                  </a:cubicBezTo>
                  <a:cubicBezTo>
                    <a:pt x="31" y="24"/>
                    <a:pt x="29" y="27"/>
                    <a:pt x="27" y="30"/>
                  </a:cubicBezTo>
                  <a:cubicBezTo>
                    <a:pt x="26" y="31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4" y="26"/>
                    <a:pt x="25" y="26"/>
                    <a:pt x="27" y="24"/>
                  </a:cubicBezTo>
                  <a:cubicBezTo>
                    <a:pt x="28" y="24"/>
                    <a:pt x="28" y="23"/>
                    <a:pt x="30" y="22"/>
                  </a:cubicBezTo>
                  <a:cubicBezTo>
                    <a:pt x="30" y="23"/>
                    <a:pt x="30" y="24"/>
                    <a:pt x="29" y="25"/>
                  </a:cubicBezTo>
                  <a:cubicBezTo>
                    <a:pt x="28" y="27"/>
                    <a:pt x="26" y="29"/>
                    <a:pt x="24" y="30"/>
                  </a:cubicBezTo>
                  <a:cubicBezTo>
                    <a:pt x="23" y="30"/>
                    <a:pt x="21" y="29"/>
                    <a:pt x="20" y="28"/>
                  </a:cubicBezTo>
                  <a:cubicBezTo>
                    <a:pt x="21" y="28"/>
                    <a:pt x="22" y="28"/>
                    <a:pt x="23" y="27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4"/>
                    <a:pt x="15" y="23"/>
                    <a:pt x="14" y="22"/>
                  </a:cubicBezTo>
                  <a:cubicBezTo>
                    <a:pt x="14" y="20"/>
                    <a:pt x="14" y="18"/>
                    <a:pt x="14" y="17"/>
                  </a:cubicBezTo>
                  <a:cubicBezTo>
                    <a:pt x="15" y="15"/>
                    <a:pt x="15" y="12"/>
                    <a:pt x="15" y="10"/>
                  </a:cubicBezTo>
                  <a:cubicBezTo>
                    <a:pt x="19" y="7"/>
                    <a:pt x="24" y="9"/>
                    <a:pt x="28" y="11"/>
                  </a:cubicBezTo>
                  <a:cubicBezTo>
                    <a:pt x="29" y="11"/>
                    <a:pt x="30" y="13"/>
                    <a:pt x="31" y="14"/>
                  </a:cubicBezTo>
                  <a:cubicBezTo>
                    <a:pt x="32" y="17"/>
                    <a:pt x="32" y="20"/>
                    <a:pt x="31" y="22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0"/>
                    <a:pt x="31" y="15"/>
                    <a:pt x="28" y="12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5" y="11"/>
                    <a:pt x="23" y="10"/>
                    <a:pt x="22" y="11"/>
                  </a:cubicBezTo>
                  <a:cubicBezTo>
                    <a:pt x="21" y="12"/>
                    <a:pt x="21" y="13"/>
                    <a:pt x="20" y="13"/>
                  </a:cubicBezTo>
                  <a:cubicBezTo>
                    <a:pt x="17" y="13"/>
                    <a:pt x="16" y="15"/>
                    <a:pt x="15" y="16"/>
                  </a:cubicBezTo>
                  <a:cubicBezTo>
                    <a:pt x="14" y="18"/>
                    <a:pt x="14" y="20"/>
                    <a:pt x="15" y="23"/>
                  </a:cubicBezTo>
                  <a:cubicBezTo>
                    <a:pt x="15" y="24"/>
                    <a:pt x="17" y="25"/>
                    <a:pt x="18" y="26"/>
                  </a:cubicBezTo>
                  <a:cubicBezTo>
                    <a:pt x="18" y="26"/>
                    <a:pt x="18" y="27"/>
                    <a:pt x="19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9"/>
                    <a:pt x="17" y="27"/>
                    <a:pt x="16" y="2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3" y="10"/>
                    <a:pt x="25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0" y="14"/>
                    <a:pt x="30" y="17"/>
                    <a:pt x="30" y="20"/>
                  </a:cubicBezTo>
                  <a:cubicBezTo>
                    <a:pt x="30" y="20"/>
                    <a:pt x="29" y="20"/>
                    <a:pt x="29" y="20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29" y="22"/>
                    <a:pt x="28" y="23"/>
                    <a:pt x="27" y="24"/>
                  </a:cubicBezTo>
                  <a:cubicBezTo>
                    <a:pt x="27" y="23"/>
                    <a:pt x="27" y="22"/>
                    <a:pt x="28" y="22"/>
                  </a:cubicBezTo>
                  <a:cubicBezTo>
                    <a:pt x="30" y="19"/>
                    <a:pt x="30" y="15"/>
                    <a:pt x="27" y="13"/>
                  </a:cubicBezTo>
                  <a:cubicBezTo>
                    <a:pt x="27" y="13"/>
                    <a:pt x="26" y="12"/>
                    <a:pt x="25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2" y="15"/>
                    <a:pt x="21" y="14"/>
                    <a:pt x="20" y="15"/>
                  </a:cubicBezTo>
                  <a:cubicBezTo>
                    <a:pt x="20" y="14"/>
                    <a:pt x="21" y="13"/>
                    <a:pt x="22" y="12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20" y="26"/>
                    <a:pt x="22" y="26"/>
                    <a:pt x="22" y="27"/>
                  </a:cubicBezTo>
                  <a:cubicBezTo>
                    <a:pt x="19" y="26"/>
                    <a:pt x="16" y="25"/>
                    <a:pt x="15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19"/>
                    <a:pt x="15" y="18"/>
                    <a:pt x="16" y="16"/>
                  </a:cubicBezTo>
                  <a:cubicBezTo>
                    <a:pt x="16" y="15"/>
                    <a:pt x="18" y="13"/>
                    <a:pt x="20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18" y="16"/>
                    <a:pt x="14" y="19"/>
                    <a:pt x="17" y="23"/>
                  </a:cubicBezTo>
                  <a:cubicBezTo>
                    <a:pt x="17" y="23"/>
                    <a:pt x="16" y="23"/>
                    <a:pt x="16" y="24"/>
                  </a:cubicBezTo>
                  <a:cubicBezTo>
                    <a:pt x="17" y="24"/>
                    <a:pt x="17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5" y="23"/>
                  </a:moveTo>
                  <a:cubicBezTo>
                    <a:pt x="26" y="23"/>
                    <a:pt x="27" y="22"/>
                    <a:pt x="27" y="21"/>
                  </a:cubicBezTo>
                  <a:cubicBezTo>
                    <a:pt x="27" y="20"/>
                    <a:pt x="27" y="21"/>
                    <a:pt x="28" y="21"/>
                  </a:cubicBezTo>
                  <a:cubicBezTo>
                    <a:pt x="27" y="22"/>
                    <a:pt x="27" y="23"/>
                    <a:pt x="26" y="24"/>
                  </a:cubicBezTo>
                  <a:cubicBezTo>
                    <a:pt x="26" y="25"/>
                    <a:pt x="24" y="26"/>
                    <a:pt x="23" y="26"/>
                  </a:cubicBezTo>
                  <a:cubicBezTo>
                    <a:pt x="21" y="26"/>
                    <a:pt x="20" y="25"/>
                    <a:pt x="19" y="24"/>
                  </a:cubicBezTo>
                  <a:cubicBezTo>
                    <a:pt x="21" y="24"/>
                    <a:pt x="23" y="23"/>
                    <a:pt x="25" y="23"/>
                  </a:cubicBezTo>
                  <a:close/>
                  <a:moveTo>
                    <a:pt x="23" y="15"/>
                  </a:moveTo>
                  <a:cubicBezTo>
                    <a:pt x="26" y="15"/>
                    <a:pt x="30" y="17"/>
                    <a:pt x="28" y="20"/>
                  </a:cubicBezTo>
                  <a:cubicBezTo>
                    <a:pt x="28" y="20"/>
                    <a:pt x="27" y="20"/>
                    <a:pt x="27" y="19"/>
                  </a:cubicBezTo>
                  <a:cubicBezTo>
                    <a:pt x="27" y="18"/>
                    <a:pt x="26" y="16"/>
                    <a:pt x="25" y="16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3" y="17"/>
                    <a:pt x="22" y="17"/>
                    <a:pt x="21" y="17"/>
                  </a:cubicBezTo>
                  <a:cubicBezTo>
                    <a:pt x="21" y="17"/>
                    <a:pt x="21" y="18"/>
                    <a:pt x="20" y="17"/>
                  </a:cubicBezTo>
                  <a:cubicBezTo>
                    <a:pt x="20" y="17"/>
                    <a:pt x="21" y="16"/>
                    <a:pt x="20" y="16"/>
                  </a:cubicBezTo>
                  <a:cubicBezTo>
                    <a:pt x="18" y="16"/>
                    <a:pt x="18" y="18"/>
                    <a:pt x="18" y="20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19" y="23"/>
                    <a:pt x="18" y="24"/>
                    <a:pt x="17" y="23"/>
                  </a:cubicBezTo>
                  <a:cubicBezTo>
                    <a:pt x="17" y="23"/>
                    <a:pt x="18" y="23"/>
                    <a:pt x="17" y="23"/>
                  </a:cubicBezTo>
                  <a:cubicBezTo>
                    <a:pt x="17" y="22"/>
                    <a:pt x="16" y="21"/>
                    <a:pt x="16" y="19"/>
                  </a:cubicBezTo>
                  <a:cubicBezTo>
                    <a:pt x="17" y="17"/>
                    <a:pt x="20" y="15"/>
                    <a:pt x="23" y="15"/>
                  </a:cubicBezTo>
                  <a:close/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0" y="17"/>
                    <a:pt x="20" y="18"/>
                    <a:pt x="21" y="18"/>
                  </a:cubicBezTo>
                  <a:cubicBezTo>
                    <a:pt x="20" y="20"/>
                    <a:pt x="20" y="21"/>
                    <a:pt x="21" y="23"/>
                  </a:cubicBezTo>
                  <a:cubicBezTo>
                    <a:pt x="19" y="23"/>
                    <a:pt x="18" y="22"/>
                    <a:pt x="17" y="21"/>
                  </a:cubicBezTo>
                  <a:cubicBezTo>
                    <a:pt x="17" y="21"/>
                    <a:pt x="18" y="21"/>
                    <a:pt x="18" y="20"/>
                  </a:cubicBezTo>
                  <a:cubicBezTo>
                    <a:pt x="18" y="20"/>
                    <a:pt x="18" y="19"/>
                    <a:pt x="18" y="19"/>
                  </a:cubicBezTo>
                  <a:close/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7" y="20"/>
                    <a:pt x="26" y="20"/>
                  </a:cubicBezTo>
                  <a:cubicBezTo>
                    <a:pt x="25" y="20"/>
                    <a:pt x="25" y="18"/>
                    <a:pt x="25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5" y="16"/>
                  </a:cubicBezTo>
                  <a:cubicBezTo>
                    <a:pt x="26" y="17"/>
                    <a:pt x="26" y="17"/>
                    <a:pt x="26" y="18"/>
                  </a:cubicBezTo>
                  <a:close/>
                  <a:moveTo>
                    <a:pt x="21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4" y="17"/>
                  </a:cubicBezTo>
                  <a:cubicBezTo>
                    <a:pt x="24" y="18"/>
                    <a:pt x="25" y="18"/>
                    <a:pt x="25" y="19"/>
                  </a:cubicBezTo>
                  <a:cubicBezTo>
                    <a:pt x="24" y="18"/>
                    <a:pt x="24" y="18"/>
                    <a:pt x="23" y="18"/>
                  </a:cubicBezTo>
                  <a:cubicBezTo>
                    <a:pt x="22" y="18"/>
                    <a:pt x="22" y="18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1" y="20"/>
                    <a:pt x="20" y="19"/>
                    <a:pt x="21" y="19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1"/>
                    <a:pt x="22" y="22"/>
                    <a:pt x="22" y="23"/>
                  </a:cubicBezTo>
                  <a:cubicBezTo>
                    <a:pt x="22" y="23"/>
                    <a:pt x="21" y="23"/>
                    <a:pt x="21" y="22"/>
                  </a:cubicBezTo>
                  <a:close/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1" y="20"/>
                    <a:pt x="21" y="20"/>
                  </a:cubicBezTo>
                  <a:close/>
                  <a:moveTo>
                    <a:pt x="24" y="19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6" y="19"/>
                    <a:pt x="25" y="21"/>
                    <a:pt x="25" y="22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3" y="22"/>
                    <a:pt x="24" y="21"/>
                    <a:pt x="24" y="20"/>
                  </a:cubicBezTo>
                  <a:cubicBezTo>
                    <a:pt x="24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3" y="18"/>
                    <a:pt x="24" y="18"/>
                    <a:pt x="24" y="19"/>
                  </a:cubicBezTo>
                  <a:close/>
                </a:path>
              </a:pathLst>
            </a:custGeom>
            <a:solidFill>
              <a:srgbClr val="EDE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39"/>
            <p:cNvSpPr/>
            <p:nvPr/>
          </p:nvSpPr>
          <p:spPr bwMode="auto">
            <a:xfrm>
              <a:off x="2622751" y="3718127"/>
              <a:ext cx="433135" cy="390765"/>
            </a:xfrm>
            <a:custGeom>
              <a:avLst/>
              <a:gdLst>
                <a:gd name="T0" fmla="*/ 49 w 92"/>
                <a:gd name="T1" fmla="*/ 8 h 83"/>
                <a:gd name="T2" fmla="*/ 51 w 92"/>
                <a:gd name="T3" fmla="*/ 8 h 83"/>
                <a:gd name="T4" fmla="*/ 55 w 92"/>
                <a:gd name="T5" fmla="*/ 7 h 83"/>
                <a:gd name="T6" fmla="*/ 59 w 92"/>
                <a:gd name="T7" fmla="*/ 5 h 83"/>
                <a:gd name="T8" fmla="*/ 65 w 92"/>
                <a:gd name="T9" fmla="*/ 10 h 83"/>
                <a:gd name="T10" fmla="*/ 68 w 92"/>
                <a:gd name="T11" fmla="*/ 10 h 83"/>
                <a:gd name="T12" fmla="*/ 70 w 92"/>
                <a:gd name="T13" fmla="*/ 8 h 83"/>
                <a:gd name="T14" fmla="*/ 76 w 92"/>
                <a:gd name="T15" fmla="*/ 7 h 83"/>
                <a:gd name="T16" fmla="*/ 77 w 92"/>
                <a:gd name="T17" fmla="*/ 12 h 83"/>
                <a:gd name="T18" fmla="*/ 77 w 92"/>
                <a:gd name="T19" fmla="*/ 15 h 83"/>
                <a:gd name="T20" fmla="*/ 78 w 92"/>
                <a:gd name="T21" fmla="*/ 18 h 83"/>
                <a:gd name="T22" fmla="*/ 80 w 92"/>
                <a:gd name="T23" fmla="*/ 22 h 83"/>
                <a:gd name="T24" fmla="*/ 81 w 92"/>
                <a:gd name="T25" fmla="*/ 26 h 83"/>
                <a:gd name="T26" fmla="*/ 84 w 92"/>
                <a:gd name="T27" fmla="*/ 26 h 83"/>
                <a:gd name="T28" fmla="*/ 88 w 92"/>
                <a:gd name="T29" fmla="*/ 30 h 83"/>
                <a:gd name="T30" fmla="*/ 92 w 92"/>
                <a:gd name="T31" fmla="*/ 34 h 83"/>
                <a:gd name="T32" fmla="*/ 89 w 92"/>
                <a:gd name="T33" fmla="*/ 38 h 83"/>
                <a:gd name="T34" fmla="*/ 85 w 92"/>
                <a:gd name="T35" fmla="*/ 42 h 83"/>
                <a:gd name="T36" fmla="*/ 83 w 92"/>
                <a:gd name="T37" fmla="*/ 46 h 83"/>
                <a:gd name="T38" fmla="*/ 81 w 92"/>
                <a:gd name="T39" fmla="*/ 49 h 83"/>
                <a:gd name="T40" fmla="*/ 84 w 92"/>
                <a:gd name="T41" fmla="*/ 53 h 83"/>
                <a:gd name="T42" fmla="*/ 84 w 92"/>
                <a:gd name="T43" fmla="*/ 58 h 83"/>
                <a:gd name="T44" fmla="*/ 83 w 92"/>
                <a:gd name="T45" fmla="*/ 62 h 83"/>
                <a:gd name="T46" fmla="*/ 80 w 92"/>
                <a:gd name="T47" fmla="*/ 68 h 83"/>
                <a:gd name="T48" fmla="*/ 77 w 92"/>
                <a:gd name="T49" fmla="*/ 72 h 83"/>
                <a:gd name="T50" fmla="*/ 78 w 92"/>
                <a:gd name="T51" fmla="*/ 73 h 83"/>
                <a:gd name="T52" fmla="*/ 80 w 92"/>
                <a:gd name="T53" fmla="*/ 80 h 83"/>
                <a:gd name="T54" fmla="*/ 69 w 92"/>
                <a:gd name="T55" fmla="*/ 83 h 83"/>
                <a:gd name="T56" fmla="*/ 61 w 92"/>
                <a:gd name="T57" fmla="*/ 81 h 83"/>
                <a:gd name="T58" fmla="*/ 51 w 92"/>
                <a:gd name="T59" fmla="*/ 79 h 83"/>
                <a:gd name="T60" fmla="*/ 47 w 92"/>
                <a:gd name="T61" fmla="*/ 79 h 83"/>
                <a:gd name="T62" fmla="*/ 43 w 92"/>
                <a:gd name="T63" fmla="*/ 77 h 83"/>
                <a:gd name="T64" fmla="*/ 40 w 92"/>
                <a:gd name="T65" fmla="*/ 77 h 83"/>
                <a:gd name="T66" fmla="*/ 36 w 92"/>
                <a:gd name="T67" fmla="*/ 77 h 83"/>
                <a:gd name="T68" fmla="*/ 34 w 92"/>
                <a:gd name="T69" fmla="*/ 76 h 83"/>
                <a:gd name="T70" fmla="*/ 30 w 92"/>
                <a:gd name="T71" fmla="*/ 75 h 83"/>
                <a:gd name="T72" fmla="*/ 25 w 92"/>
                <a:gd name="T73" fmla="*/ 72 h 83"/>
                <a:gd name="T74" fmla="*/ 20 w 92"/>
                <a:gd name="T75" fmla="*/ 68 h 83"/>
                <a:gd name="T76" fmla="*/ 17 w 92"/>
                <a:gd name="T77" fmla="*/ 62 h 83"/>
                <a:gd name="T78" fmla="*/ 15 w 92"/>
                <a:gd name="T79" fmla="*/ 58 h 83"/>
                <a:gd name="T80" fmla="*/ 12 w 92"/>
                <a:gd name="T81" fmla="*/ 53 h 83"/>
                <a:gd name="T82" fmla="*/ 8 w 92"/>
                <a:gd name="T83" fmla="*/ 47 h 83"/>
                <a:gd name="T84" fmla="*/ 5 w 92"/>
                <a:gd name="T85" fmla="*/ 43 h 83"/>
                <a:gd name="T86" fmla="*/ 4 w 92"/>
                <a:gd name="T87" fmla="*/ 41 h 83"/>
                <a:gd name="T88" fmla="*/ 1 w 92"/>
                <a:gd name="T89" fmla="*/ 38 h 83"/>
                <a:gd name="T90" fmla="*/ 0 w 92"/>
                <a:gd name="T91" fmla="*/ 34 h 83"/>
                <a:gd name="T92" fmla="*/ 4 w 92"/>
                <a:gd name="T93" fmla="*/ 28 h 83"/>
                <a:gd name="T94" fmla="*/ 8 w 92"/>
                <a:gd name="T95" fmla="*/ 28 h 83"/>
                <a:gd name="T96" fmla="*/ 10 w 92"/>
                <a:gd name="T97" fmla="*/ 28 h 83"/>
                <a:gd name="T98" fmla="*/ 12 w 92"/>
                <a:gd name="T99" fmla="*/ 27 h 83"/>
                <a:gd name="T100" fmla="*/ 9 w 92"/>
                <a:gd name="T101" fmla="*/ 23 h 83"/>
                <a:gd name="T102" fmla="*/ 8 w 92"/>
                <a:gd name="T103" fmla="*/ 19 h 83"/>
                <a:gd name="T104" fmla="*/ 8 w 92"/>
                <a:gd name="T105" fmla="*/ 15 h 83"/>
                <a:gd name="T106" fmla="*/ 8 w 92"/>
                <a:gd name="T107" fmla="*/ 10 h 83"/>
                <a:gd name="T108" fmla="*/ 15 w 92"/>
                <a:gd name="T109" fmla="*/ 11 h 83"/>
                <a:gd name="T110" fmla="*/ 17 w 92"/>
                <a:gd name="T111" fmla="*/ 12 h 83"/>
                <a:gd name="T112" fmla="*/ 20 w 92"/>
                <a:gd name="T113" fmla="*/ 12 h 83"/>
                <a:gd name="T114" fmla="*/ 25 w 92"/>
                <a:gd name="T115" fmla="*/ 7 h 83"/>
                <a:gd name="T116" fmla="*/ 31 w 92"/>
                <a:gd name="T117" fmla="*/ 3 h 83"/>
                <a:gd name="T118" fmla="*/ 36 w 92"/>
                <a:gd name="T119" fmla="*/ 0 h 83"/>
                <a:gd name="T120" fmla="*/ 40 w 92"/>
                <a:gd name="T121" fmla="*/ 1 h 83"/>
                <a:gd name="T122" fmla="*/ 42 w 92"/>
                <a:gd name="T123" fmla="*/ 3 h 83"/>
                <a:gd name="T124" fmla="*/ 46 w 92"/>
                <a:gd name="T125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83">
                  <a:moveTo>
                    <a:pt x="47" y="10"/>
                  </a:move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3" y="5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5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45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1" y="64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81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7" y="70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80"/>
                  </a:lnTo>
                  <a:lnTo>
                    <a:pt x="77" y="81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2" y="81"/>
                  </a:lnTo>
                  <a:lnTo>
                    <a:pt x="70" y="81"/>
                  </a:lnTo>
                  <a:lnTo>
                    <a:pt x="70" y="83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8" y="83"/>
                  </a:lnTo>
                  <a:lnTo>
                    <a:pt x="66" y="83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3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39" y="77"/>
                  </a:lnTo>
                  <a:lnTo>
                    <a:pt x="39" y="77"/>
                  </a:lnTo>
                  <a:lnTo>
                    <a:pt x="39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7" y="75"/>
                  </a:lnTo>
                  <a:lnTo>
                    <a:pt x="27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3" y="72"/>
                  </a:lnTo>
                  <a:lnTo>
                    <a:pt x="23" y="70"/>
                  </a:lnTo>
                  <a:lnTo>
                    <a:pt x="21" y="70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0"/>
            <p:cNvSpPr>
              <a:spLocks noEditPoints="1"/>
            </p:cNvSpPr>
            <p:nvPr/>
          </p:nvSpPr>
          <p:spPr bwMode="auto">
            <a:xfrm>
              <a:off x="2632167" y="3732250"/>
              <a:ext cx="404887" cy="362517"/>
            </a:xfrm>
            <a:custGeom>
              <a:avLst/>
              <a:gdLst>
                <a:gd name="T0" fmla="*/ 23 w 63"/>
                <a:gd name="T1" fmla="*/ 21 h 57"/>
                <a:gd name="T2" fmla="*/ 34 w 63"/>
                <a:gd name="T3" fmla="*/ 37 h 57"/>
                <a:gd name="T4" fmla="*/ 20 w 63"/>
                <a:gd name="T5" fmla="*/ 47 h 57"/>
                <a:gd name="T6" fmla="*/ 24 w 63"/>
                <a:gd name="T7" fmla="*/ 40 h 57"/>
                <a:gd name="T8" fmla="*/ 41 w 63"/>
                <a:gd name="T9" fmla="*/ 54 h 57"/>
                <a:gd name="T10" fmla="*/ 25 w 63"/>
                <a:gd name="T11" fmla="*/ 52 h 57"/>
                <a:gd name="T12" fmla="*/ 46 w 63"/>
                <a:gd name="T13" fmla="*/ 49 h 57"/>
                <a:gd name="T14" fmla="*/ 0 w 63"/>
                <a:gd name="T15" fmla="*/ 22 h 57"/>
                <a:gd name="T16" fmla="*/ 11 w 63"/>
                <a:gd name="T17" fmla="*/ 31 h 57"/>
                <a:gd name="T18" fmla="*/ 8 w 63"/>
                <a:gd name="T19" fmla="*/ 31 h 57"/>
                <a:gd name="T20" fmla="*/ 44 w 63"/>
                <a:gd name="T21" fmla="*/ 39 h 57"/>
                <a:gd name="T22" fmla="*/ 11 w 63"/>
                <a:gd name="T23" fmla="*/ 31 h 57"/>
                <a:gd name="T24" fmla="*/ 44 w 63"/>
                <a:gd name="T25" fmla="*/ 38 h 57"/>
                <a:gd name="T26" fmla="*/ 46 w 63"/>
                <a:gd name="T27" fmla="*/ 37 h 57"/>
                <a:gd name="T28" fmla="*/ 27 w 63"/>
                <a:gd name="T29" fmla="*/ 50 h 57"/>
                <a:gd name="T30" fmla="*/ 44 w 63"/>
                <a:gd name="T31" fmla="*/ 42 h 57"/>
                <a:gd name="T32" fmla="*/ 57 w 63"/>
                <a:gd name="T33" fmla="*/ 40 h 57"/>
                <a:gd name="T34" fmla="*/ 50 w 63"/>
                <a:gd name="T35" fmla="*/ 55 h 57"/>
                <a:gd name="T36" fmla="*/ 48 w 63"/>
                <a:gd name="T37" fmla="*/ 37 h 57"/>
                <a:gd name="T38" fmla="*/ 58 w 63"/>
                <a:gd name="T39" fmla="*/ 40 h 57"/>
                <a:gd name="T40" fmla="*/ 61 w 63"/>
                <a:gd name="T41" fmla="*/ 23 h 57"/>
                <a:gd name="T42" fmla="*/ 52 w 63"/>
                <a:gd name="T43" fmla="*/ 29 h 57"/>
                <a:gd name="T44" fmla="*/ 31 w 63"/>
                <a:gd name="T45" fmla="*/ 26 h 57"/>
                <a:gd name="T46" fmla="*/ 51 w 63"/>
                <a:gd name="T47" fmla="*/ 30 h 57"/>
                <a:gd name="T48" fmla="*/ 16 w 63"/>
                <a:gd name="T49" fmla="*/ 25 h 57"/>
                <a:gd name="T50" fmla="*/ 29 w 63"/>
                <a:gd name="T51" fmla="*/ 35 h 57"/>
                <a:gd name="T52" fmla="*/ 15 w 63"/>
                <a:gd name="T53" fmla="*/ 28 h 57"/>
                <a:gd name="T54" fmla="*/ 12 w 63"/>
                <a:gd name="T55" fmla="*/ 11 h 57"/>
                <a:gd name="T56" fmla="*/ 20 w 63"/>
                <a:gd name="T57" fmla="*/ 13 h 57"/>
                <a:gd name="T58" fmla="*/ 18 w 63"/>
                <a:gd name="T59" fmla="*/ 22 h 57"/>
                <a:gd name="T60" fmla="*/ 26 w 63"/>
                <a:gd name="T61" fmla="*/ 25 h 57"/>
                <a:gd name="T62" fmla="*/ 32 w 63"/>
                <a:gd name="T63" fmla="*/ 7 h 57"/>
                <a:gd name="T64" fmla="*/ 25 w 63"/>
                <a:gd name="T65" fmla="*/ 23 h 57"/>
                <a:gd name="T66" fmla="*/ 58 w 63"/>
                <a:gd name="T67" fmla="*/ 21 h 57"/>
                <a:gd name="T68" fmla="*/ 52 w 63"/>
                <a:gd name="T69" fmla="*/ 17 h 57"/>
                <a:gd name="T70" fmla="*/ 53 w 63"/>
                <a:gd name="T71" fmla="*/ 18 h 57"/>
                <a:gd name="T72" fmla="*/ 47 w 63"/>
                <a:gd name="T73" fmla="*/ 21 h 57"/>
                <a:gd name="T74" fmla="*/ 49 w 63"/>
                <a:gd name="T75" fmla="*/ 13 h 57"/>
                <a:gd name="T76" fmla="*/ 45 w 63"/>
                <a:gd name="T77" fmla="*/ 22 h 57"/>
                <a:gd name="T78" fmla="*/ 29 w 63"/>
                <a:gd name="T79" fmla="*/ 23 h 57"/>
                <a:gd name="T80" fmla="*/ 51 w 63"/>
                <a:gd name="T81" fmla="*/ 28 h 57"/>
                <a:gd name="T82" fmla="*/ 45 w 63"/>
                <a:gd name="T83" fmla="*/ 28 h 57"/>
                <a:gd name="T84" fmla="*/ 50 w 63"/>
                <a:gd name="T85" fmla="*/ 25 h 57"/>
                <a:gd name="T86" fmla="*/ 29 w 63"/>
                <a:gd name="T87" fmla="*/ 24 h 57"/>
                <a:gd name="T88" fmla="*/ 28 w 63"/>
                <a:gd name="T89" fmla="*/ 18 h 57"/>
                <a:gd name="T90" fmla="*/ 38 w 63"/>
                <a:gd name="T91" fmla="*/ 24 h 57"/>
                <a:gd name="T92" fmla="*/ 28 w 63"/>
                <a:gd name="T93" fmla="*/ 16 h 57"/>
                <a:gd name="T94" fmla="*/ 39 w 63"/>
                <a:gd name="T95" fmla="*/ 22 h 57"/>
                <a:gd name="T96" fmla="*/ 30 w 63"/>
                <a:gd name="T97" fmla="*/ 16 h 57"/>
                <a:gd name="T98" fmla="*/ 30 w 63"/>
                <a:gd name="T99" fmla="*/ 14 h 57"/>
                <a:gd name="T100" fmla="*/ 41 w 63"/>
                <a:gd name="T101" fmla="*/ 13 h 57"/>
                <a:gd name="T102" fmla="*/ 32 w 63"/>
                <a:gd name="T103" fmla="*/ 12 h 57"/>
                <a:gd name="T104" fmla="*/ 32 w 63"/>
                <a:gd name="T105" fmla="*/ 16 h 57"/>
                <a:gd name="T106" fmla="*/ 38 w 63"/>
                <a:gd name="T107" fmla="*/ 19 h 57"/>
                <a:gd name="T108" fmla="*/ 37 w 63"/>
                <a:gd name="T109" fmla="*/ 13 h 57"/>
                <a:gd name="T110" fmla="*/ 35 w 63"/>
                <a:gd name="T111" fmla="*/ 16 h 57"/>
                <a:gd name="T112" fmla="*/ 37 w 63"/>
                <a:gd name="T11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57">
                  <a:moveTo>
                    <a:pt x="30" y="4"/>
                  </a:moveTo>
                  <a:cubicBezTo>
                    <a:pt x="30" y="3"/>
                    <a:pt x="29" y="2"/>
                    <a:pt x="29" y="2"/>
                  </a:cubicBezTo>
                  <a:cubicBezTo>
                    <a:pt x="27" y="2"/>
                    <a:pt x="26" y="4"/>
                    <a:pt x="25" y="5"/>
                  </a:cubicBezTo>
                  <a:cubicBezTo>
                    <a:pt x="25" y="5"/>
                    <a:pt x="26" y="4"/>
                    <a:pt x="26" y="5"/>
                  </a:cubicBezTo>
                  <a:cubicBezTo>
                    <a:pt x="25" y="6"/>
                    <a:pt x="23" y="5"/>
                    <a:pt x="23" y="6"/>
                  </a:cubicBezTo>
                  <a:cubicBezTo>
                    <a:pt x="21" y="10"/>
                    <a:pt x="21" y="15"/>
                    <a:pt x="21" y="20"/>
                  </a:cubicBezTo>
                  <a:cubicBezTo>
                    <a:pt x="21" y="21"/>
                    <a:pt x="21" y="23"/>
                    <a:pt x="21" y="24"/>
                  </a:cubicBezTo>
                  <a:cubicBezTo>
                    <a:pt x="22" y="25"/>
                    <a:pt x="23" y="25"/>
                    <a:pt x="24" y="26"/>
                  </a:cubicBezTo>
                  <a:cubicBezTo>
                    <a:pt x="24" y="25"/>
                    <a:pt x="24" y="23"/>
                    <a:pt x="23" y="21"/>
                  </a:cubicBezTo>
                  <a:cubicBezTo>
                    <a:pt x="23" y="21"/>
                    <a:pt x="24" y="21"/>
                    <a:pt x="24" y="20"/>
                  </a:cubicBezTo>
                  <a:cubicBezTo>
                    <a:pt x="25" y="20"/>
                    <a:pt x="24" y="19"/>
                    <a:pt x="24" y="18"/>
                  </a:cubicBezTo>
                  <a:cubicBezTo>
                    <a:pt x="25" y="15"/>
                    <a:pt x="25" y="12"/>
                    <a:pt x="26" y="9"/>
                  </a:cubicBezTo>
                  <a:cubicBezTo>
                    <a:pt x="27" y="8"/>
                    <a:pt x="28" y="6"/>
                    <a:pt x="30" y="6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  <a:moveTo>
                    <a:pt x="33" y="37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2" y="36"/>
                    <a:pt x="31" y="37"/>
                  </a:cubicBezTo>
                  <a:cubicBezTo>
                    <a:pt x="32" y="37"/>
                    <a:pt x="32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24" y="40"/>
                  </a:moveTo>
                  <a:cubicBezTo>
                    <a:pt x="23" y="41"/>
                    <a:pt x="22" y="39"/>
                    <a:pt x="21" y="38"/>
                  </a:cubicBezTo>
                  <a:cubicBezTo>
                    <a:pt x="19" y="38"/>
                    <a:pt x="17" y="40"/>
                    <a:pt x="15" y="38"/>
                  </a:cubicBezTo>
                  <a:cubicBezTo>
                    <a:pt x="15" y="39"/>
                    <a:pt x="15" y="40"/>
                    <a:pt x="16" y="41"/>
                  </a:cubicBezTo>
                  <a:cubicBezTo>
                    <a:pt x="17" y="42"/>
                    <a:pt x="17" y="44"/>
                    <a:pt x="19" y="45"/>
                  </a:cubicBezTo>
                  <a:cubicBezTo>
                    <a:pt x="20" y="45"/>
                    <a:pt x="20" y="46"/>
                    <a:pt x="20" y="47"/>
                  </a:cubicBezTo>
                  <a:cubicBezTo>
                    <a:pt x="20" y="47"/>
                    <a:pt x="21" y="47"/>
                    <a:pt x="21" y="47"/>
                  </a:cubicBezTo>
                  <a:cubicBezTo>
                    <a:pt x="25" y="45"/>
                    <a:pt x="29" y="44"/>
                    <a:pt x="33" y="43"/>
                  </a:cubicBezTo>
                  <a:cubicBezTo>
                    <a:pt x="35" y="43"/>
                    <a:pt x="38" y="44"/>
                    <a:pt x="40" y="43"/>
                  </a:cubicBezTo>
                  <a:cubicBezTo>
                    <a:pt x="42" y="42"/>
                    <a:pt x="43" y="42"/>
                    <a:pt x="44" y="41"/>
                  </a:cubicBezTo>
                  <a:cubicBezTo>
                    <a:pt x="45" y="41"/>
                    <a:pt x="44" y="41"/>
                    <a:pt x="44" y="41"/>
                  </a:cubicBezTo>
                  <a:cubicBezTo>
                    <a:pt x="43" y="41"/>
                    <a:pt x="42" y="42"/>
                    <a:pt x="41" y="42"/>
                  </a:cubicBezTo>
                  <a:cubicBezTo>
                    <a:pt x="36" y="42"/>
                    <a:pt x="31" y="40"/>
                    <a:pt x="27" y="40"/>
                  </a:cubicBezTo>
                  <a:cubicBezTo>
                    <a:pt x="26" y="39"/>
                    <a:pt x="25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lose/>
                  <a:moveTo>
                    <a:pt x="48" y="56"/>
                  </a:moveTo>
                  <a:cubicBezTo>
                    <a:pt x="49" y="56"/>
                    <a:pt x="50" y="57"/>
                    <a:pt x="51" y="56"/>
                  </a:cubicBezTo>
                  <a:cubicBezTo>
                    <a:pt x="51" y="56"/>
                    <a:pt x="50" y="55"/>
                    <a:pt x="50" y="55"/>
                  </a:cubicBezTo>
                  <a:cubicBezTo>
                    <a:pt x="48" y="55"/>
                    <a:pt x="46" y="56"/>
                    <a:pt x="43" y="56"/>
                  </a:cubicBezTo>
                  <a:cubicBezTo>
                    <a:pt x="45" y="57"/>
                    <a:pt x="46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lose/>
                  <a:moveTo>
                    <a:pt x="40" y="55"/>
                  </a:moveTo>
                  <a:cubicBezTo>
                    <a:pt x="40" y="56"/>
                    <a:pt x="41" y="56"/>
                    <a:pt x="42" y="56"/>
                  </a:cubicBezTo>
                  <a:cubicBezTo>
                    <a:pt x="41" y="55"/>
                    <a:pt x="41" y="55"/>
                    <a:pt x="41" y="54"/>
                  </a:cubicBezTo>
                  <a:cubicBezTo>
                    <a:pt x="41" y="53"/>
                    <a:pt x="42" y="53"/>
                    <a:pt x="42" y="53"/>
                  </a:cubicBezTo>
                  <a:cubicBezTo>
                    <a:pt x="40" y="52"/>
                    <a:pt x="39" y="53"/>
                    <a:pt x="37" y="53"/>
                  </a:cubicBezTo>
                  <a:cubicBezTo>
                    <a:pt x="38" y="54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lose/>
                  <a:moveTo>
                    <a:pt x="34" y="53"/>
                  </a:moveTo>
                  <a:cubicBezTo>
                    <a:pt x="34" y="53"/>
                    <a:pt x="34" y="53"/>
                    <a:pt x="34" y="53"/>
                  </a:cubicBezTo>
                  <a:cubicBezTo>
                    <a:pt x="32" y="54"/>
                    <a:pt x="31" y="53"/>
                    <a:pt x="29" y="53"/>
                  </a:cubicBezTo>
                  <a:cubicBezTo>
                    <a:pt x="29" y="53"/>
                    <a:pt x="28" y="53"/>
                    <a:pt x="28" y="53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3" y="51"/>
                    <a:pt x="22" y="52"/>
                    <a:pt x="21" y="51"/>
                  </a:cubicBezTo>
                  <a:cubicBezTo>
                    <a:pt x="22" y="51"/>
                    <a:pt x="23" y="50"/>
                    <a:pt x="24" y="50"/>
                  </a:cubicBezTo>
                  <a:cubicBezTo>
                    <a:pt x="24" y="50"/>
                    <a:pt x="26" y="50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30" y="52"/>
                    <a:pt x="34" y="52"/>
                    <a:pt x="38" y="51"/>
                  </a:cubicBezTo>
                  <a:cubicBezTo>
                    <a:pt x="39" y="51"/>
                    <a:pt x="40" y="51"/>
                    <a:pt x="41" y="51"/>
                  </a:cubicBezTo>
                  <a:cubicBezTo>
                    <a:pt x="42" y="51"/>
                    <a:pt x="43" y="51"/>
                    <a:pt x="44" y="51"/>
                  </a:cubicBezTo>
                  <a:cubicBezTo>
                    <a:pt x="44" y="50"/>
                    <a:pt x="42" y="49"/>
                    <a:pt x="43" y="49"/>
                  </a:cubicBezTo>
                  <a:cubicBezTo>
                    <a:pt x="43" y="48"/>
                    <a:pt x="45" y="49"/>
                    <a:pt x="46" y="49"/>
                  </a:cubicBezTo>
                  <a:cubicBezTo>
                    <a:pt x="46" y="49"/>
                    <a:pt x="46" y="48"/>
                    <a:pt x="46" y="47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9" y="45"/>
                    <a:pt x="49" y="44"/>
                    <a:pt x="49" y="43"/>
                  </a:cubicBezTo>
                  <a:cubicBezTo>
                    <a:pt x="50" y="44"/>
                    <a:pt x="49" y="46"/>
                    <a:pt x="48" y="48"/>
                  </a:cubicBezTo>
                  <a:cubicBezTo>
                    <a:pt x="47" y="49"/>
                    <a:pt x="44" y="51"/>
                    <a:pt x="44" y="51"/>
                  </a:cubicBezTo>
                  <a:cubicBezTo>
                    <a:pt x="41" y="52"/>
                    <a:pt x="37" y="53"/>
                    <a:pt x="34" y="53"/>
                  </a:cubicBezTo>
                  <a:close/>
                  <a:moveTo>
                    <a:pt x="4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2" y="26"/>
                    <a:pt x="0" y="25"/>
                    <a:pt x="0" y="22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5" y="22"/>
                    <a:pt x="8" y="22"/>
                    <a:pt x="12" y="20"/>
                  </a:cubicBezTo>
                  <a:cubicBezTo>
                    <a:pt x="13" y="21"/>
                    <a:pt x="12" y="21"/>
                    <a:pt x="12" y="22"/>
                  </a:cubicBezTo>
                  <a:cubicBezTo>
                    <a:pt x="11" y="23"/>
                    <a:pt x="13" y="24"/>
                    <a:pt x="14" y="25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4" y="29"/>
                    <a:pt x="15" y="29"/>
                    <a:pt x="15" y="30"/>
                  </a:cubicBezTo>
                  <a:cubicBezTo>
                    <a:pt x="14" y="30"/>
                    <a:pt x="12" y="30"/>
                    <a:pt x="11" y="31"/>
                  </a:cubicBezTo>
                  <a:cubicBezTo>
                    <a:pt x="10" y="32"/>
                    <a:pt x="11" y="34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9"/>
                    <a:pt x="14" y="42"/>
                    <a:pt x="15" y="45"/>
                  </a:cubicBezTo>
                  <a:cubicBezTo>
                    <a:pt x="16" y="45"/>
                    <a:pt x="17" y="47"/>
                    <a:pt x="17" y="47"/>
                  </a:cubicBezTo>
                  <a:cubicBezTo>
                    <a:pt x="17" y="48"/>
                    <a:pt x="16" y="48"/>
                    <a:pt x="15" y="48"/>
                  </a:cubicBezTo>
                  <a:cubicBezTo>
                    <a:pt x="14" y="45"/>
                    <a:pt x="13" y="43"/>
                    <a:pt x="12" y="40"/>
                  </a:cubicBezTo>
                  <a:cubicBezTo>
                    <a:pt x="12" y="40"/>
                    <a:pt x="12" y="41"/>
                    <a:pt x="12" y="41"/>
                  </a:cubicBezTo>
                  <a:cubicBezTo>
                    <a:pt x="11" y="37"/>
                    <a:pt x="10" y="34"/>
                    <a:pt x="8" y="31"/>
                  </a:cubicBezTo>
                  <a:cubicBezTo>
                    <a:pt x="7" y="29"/>
                    <a:pt x="5" y="27"/>
                    <a:pt x="4" y="24"/>
                  </a:cubicBezTo>
                  <a:cubicBezTo>
                    <a:pt x="5" y="23"/>
                    <a:pt x="6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6" y="22"/>
                    <a:pt x="5" y="23"/>
                    <a:pt x="4" y="23"/>
                  </a:cubicBezTo>
                  <a:cubicBezTo>
                    <a:pt x="3" y="23"/>
                    <a:pt x="2" y="22"/>
                    <a:pt x="1" y="23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7" y="30"/>
                    <a:pt x="10" y="35"/>
                    <a:pt x="12" y="40"/>
                  </a:cubicBezTo>
                  <a:cubicBezTo>
                    <a:pt x="9" y="36"/>
                    <a:pt x="7" y="32"/>
                    <a:pt x="4" y="28"/>
                  </a:cubicBezTo>
                  <a:close/>
                  <a:moveTo>
                    <a:pt x="44" y="39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6" y="39"/>
                    <a:pt x="45" y="39"/>
                  </a:cubicBezTo>
                  <a:cubicBezTo>
                    <a:pt x="44" y="41"/>
                    <a:pt x="41" y="42"/>
                    <a:pt x="38" y="41"/>
                  </a:cubicBezTo>
                  <a:cubicBezTo>
                    <a:pt x="35" y="40"/>
                    <a:pt x="33" y="38"/>
                    <a:pt x="30" y="38"/>
                  </a:cubicBezTo>
                  <a:cubicBezTo>
                    <a:pt x="27" y="38"/>
                    <a:pt x="25" y="40"/>
                    <a:pt x="23" y="40"/>
                  </a:cubicBezTo>
                  <a:cubicBezTo>
                    <a:pt x="22" y="40"/>
                    <a:pt x="22" y="38"/>
                    <a:pt x="22" y="38"/>
                  </a:cubicBezTo>
                  <a:cubicBezTo>
                    <a:pt x="20" y="37"/>
                    <a:pt x="17" y="40"/>
                    <a:pt x="15" y="38"/>
                  </a:cubicBezTo>
                  <a:cubicBezTo>
                    <a:pt x="14" y="37"/>
                    <a:pt x="13" y="35"/>
                    <a:pt x="12" y="34"/>
                  </a:cubicBezTo>
                  <a:cubicBezTo>
                    <a:pt x="11" y="33"/>
                    <a:pt x="11" y="32"/>
                    <a:pt x="11" y="31"/>
                  </a:cubicBezTo>
                  <a:cubicBezTo>
                    <a:pt x="11" y="30"/>
                    <a:pt x="12" y="30"/>
                    <a:pt x="13" y="30"/>
                  </a:cubicBezTo>
                  <a:cubicBezTo>
                    <a:pt x="15" y="30"/>
                    <a:pt x="18" y="30"/>
                    <a:pt x="19" y="31"/>
                  </a:cubicBezTo>
                  <a:cubicBezTo>
                    <a:pt x="21" y="32"/>
                    <a:pt x="22" y="34"/>
                    <a:pt x="23" y="35"/>
                  </a:cubicBezTo>
                  <a:cubicBezTo>
                    <a:pt x="26" y="36"/>
                    <a:pt x="28" y="36"/>
                    <a:pt x="30" y="36"/>
                  </a:cubicBezTo>
                  <a:cubicBezTo>
                    <a:pt x="31" y="37"/>
                    <a:pt x="32" y="37"/>
                    <a:pt x="32" y="37"/>
                  </a:cubicBezTo>
                  <a:cubicBezTo>
                    <a:pt x="33" y="38"/>
                    <a:pt x="34" y="37"/>
                    <a:pt x="35" y="38"/>
                  </a:cubicBezTo>
                  <a:cubicBezTo>
                    <a:pt x="36" y="38"/>
                    <a:pt x="37" y="39"/>
                    <a:pt x="38" y="40"/>
                  </a:cubicBezTo>
                  <a:cubicBezTo>
                    <a:pt x="40" y="41"/>
                    <a:pt x="42" y="40"/>
                    <a:pt x="44" y="39"/>
                  </a:cubicBezTo>
                  <a:close/>
                  <a:moveTo>
                    <a:pt x="44" y="38"/>
                  </a:move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44" y="38"/>
                    <a:pt x="45" y="39"/>
                  </a:cubicBezTo>
                  <a:cubicBezTo>
                    <a:pt x="43" y="39"/>
                    <a:pt x="42" y="40"/>
                    <a:pt x="40" y="40"/>
                  </a:cubicBezTo>
                  <a:cubicBezTo>
                    <a:pt x="38" y="41"/>
                    <a:pt x="37" y="39"/>
                    <a:pt x="36" y="38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38" y="38"/>
                    <a:pt x="39" y="37"/>
                    <a:pt x="40" y="36"/>
                  </a:cubicBezTo>
                  <a:cubicBezTo>
                    <a:pt x="41" y="36"/>
                    <a:pt x="43" y="37"/>
                    <a:pt x="44" y="38"/>
                  </a:cubicBezTo>
                  <a:close/>
                  <a:moveTo>
                    <a:pt x="46" y="37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9"/>
                    <a:pt x="48" y="41"/>
                    <a:pt x="49" y="42"/>
                  </a:cubicBezTo>
                  <a:cubicBezTo>
                    <a:pt x="49" y="43"/>
                    <a:pt x="48" y="44"/>
                    <a:pt x="48" y="45"/>
                  </a:cubicBezTo>
                  <a:cubicBezTo>
                    <a:pt x="47" y="46"/>
                    <a:pt x="46" y="46"/>
                    <a:pt x="46" y="47"/>
                  </a:cubicBezTo>
                  <a:cubicBezTo>
                    <a:pt x="46" y="47"/>
                    <a:pt x="46" y="48"/>
                    <a:pt x="46" y="49"/>
                  </a:cubicBezTo>
                  <a:cubicBezTo>
                    <a:pt x="45" y="49"/>
                    <a:pt x="44" y="48"/>
                    <a:pt x="43" y="48"/>
                  </a:cubicBezTo>
                  <a:cubicBezTo>
                    <a:pt x="42" y="48"/>
                    <a:pt x="42" y="50"/>
                    <a:pt x="43" y="50"/>
                  </a:cubicBezTo>
                  <a:cubicBezTo>
                    <a:pt x="37" y="51"/>
                    <a:pt x="32" y="52"/>
                    <a:pt x="26" y="51"/>
                  </a:cubicBezTo>
                  <a:cubicBezTo>
                    <a:pt x="26" y="51"/>
                    <a:pt x="26" y="51"/>
                    <a:pt x="27" y="50"/>
                  </a:cubicBezTo>
                  <a:cubicBezTo>
                    <a:pt x="26" y="49"/>
                    <a:pt x="22" y="50"/>
                    <a:pt x="20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8" y="48"/>
                    <a:pt x="16" y="44"/>
                    <a:pt x="16" y="42"/>
                  </a:cubicBezTo>
                  <a:cubicBezTo>
                    <a:pt x="17" y="43"/>
                    <a:pt x="17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8"/>
                    <a:pt x="21" y="47"/>
                  </a:cubicBezTo>
                  <a:cubicBezTo>
                    <a:pt x="25" y="46"/>
                    <a:pt x="29" y="44"/>
                    <a:pt x="33" y="44"/>
                  </a:cubicBezTo>
                  <a:cubicBezTo>
                    <a:pt x="36" y="43"/>
                    <a:pt x="38" y="44"/>
                    <a:pt x="40" y="43"/>
                  </a:cubicBezTo>
                  <a:cubicBezTo>
                    <a:pt x="42" y="43"/>
                    <a:pt x="43" y="42"/>
                    <a:pt x="44" y="42"/>
                  </a:cubicBezTo>
                  <a:cubicBezTo>
                    <a:pt x="45" y="42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0"/>
                    <a:pt x="46" y="40"/>
                    <a:pt x="46" y="39"/>
                  </a:cubicBezTo>
                  <a:cubicBezTo>
                    <a:pt x="46" y="38"/>
                    <a:pt x="45" y="38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lose/>
                  <a:moveTo>
                    <a:pt x="52" y="39"/>
                  </a:moveTo>
                  <a:cubicBezTo>
                    <a:pt x="52" y="39"/>
                    <a:pt x="52" y="39"/>
                    <a:pt x="52" y="39"/>
                  </a:cubicBezTo>
                  <a:cubicBezTo>
                    <a:pt x="53" y="39"/>
                    <a:pt x="55" y="39"/>
                    <a:pt x="56" y="39"/>
                  </a:cubicBezTo>
                  <a:cubicBezTo>
                    <a:pt x="57" y="39"/>
                    <a:pt x="57" y="40"/>
                    <a:pt x="57" y="40"/>
                  </a:cubicBezTo>
                  <a:cubicBezTo>
                    <a:pt x="57" y="41"/>
                    <a:pt x="56" y="42"/>
                    <a:pt x="55" y="43"/>
                  </a:cubicBezTo>
                  <a:cubicBezTo>
                    <a:pt x="54" y="44"/>
                    <a:pt x="54" y="46"/>
                    <a:pt x="54" y="4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3" y="51"/>
                    <a:pt x="54" y="54"/>
                  </a:cubicBezTo>
                  <a:cubicBezTo>
                    <a:pt x="54" y="54"/>
                    <a:pt x="54" y="55"/>
                    <a:pt x="54" y="55"/>
                  </a:cubicBezTo>
                  <a:cubicBezTo>
                    <a:pt x="53" y="56"/>
                    <a:pt x="52" y="56"/>
                    <a:pt x="51" y="56"/>
                  </a:cubicBezTo>
                  <a:cubicBezTo>
                    <a:pt x="52" y="55"/>
                    <a:pt x="53" y="56"/>
                    <a:pt x="53" y="55"/>
                  </a:cubicBezTo>
                  <a:cubicBezTo>
                    <a:pt x="52" y="55"/>
                    <a:pt x="51" y="56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7" y="55"/>
                    <a:pt x="44" y="57"/>
                    <a:pt x="41" y="55"/>
                  </a:cubicBezTo>
                  <a:cubicBezTo>
                    <a:pt x="40" y="54"/>
                    <a:pt x="42" y="53"/>
                    <a:pt x="42" y="53"/>
                  </a:cubicBezTo>
                  <a:cubicBezTo>
                    <a:pt x="44" y="52"/>
                    <a:pt x="46" y="51"/>
                    <a:pt x="48" y="50"/>
                  </a:cubicBezTo>
                  <a:cubicBezTo>
                    <a:pt x="49" y="49"/>
                    <a:pt x="51" y="47"/>
                    <a:pt x="50" y="46"/>
                  </a:cubicBezTo>
                  <a:cubicBezTo>
                    <a:pt x="50" y="44"/>
                    <a:pt x="50" y="43"/>
                    <a:pt x="50" y="42"/>
                  </a:cubicBezTo>
                  <a:cubicBezTo>
                    <a:pt x="49" y="41"/>
                    <a:pt x="47" y="39"/>
                    <a:pt x="47" y="38"/>
                  </a:cubicBezTo>
                  <a:cubicBezTo>
                    <a:pt x="49" y="37"/>
                    <a:pt x="50" y="38"/>
                    <a:pt x="52" y="39"/>
                  </a:cubicBezTo>
                  <a:close/>
                  <a:moveTo>
                    <a:pt x="53" y="36"/>
                  </a:moveTo>
                  <a:cubicBezTo>
                    <a:pt x="52" y="38"/>
                    <a:pt x="50" y="37"/>
                    <a:pt x="48" y="37"/>
                  </a:cubicBezTo>
                  <a:cubicBezTo>
                    <a:pt x="48" y="37"/>
                    <a:pt x="50" y="38"/>
                    <a:pt x="52" y="38"/>
                  </a:cubicBezTo>
                  <a:cubicBezTo>
                    <a:pt x="53" y="39"/>
                    <a:pt x="55" y="38"/>
                    <a:pt x="57" y="38"/>
                  </a:cubicBezTo>
                  <a:cubicBezTo>
                    <a:pt x="57" y="38"/>
                    <a:pt x="57" y="40"/>
                    <a:pt x="57" y="40"/>
                  </a:cubicBezTo>
                  <a:cubicBezTo>
                    <a:pt x="57" y="42"/>
                    <a:pt x="56" y="43"/>
                    <a:pt x="55" y="43"/>
                  </a:cubicBezTo>
                  <a:cubicBezTo>
                    <a:pt x="55" y="45"/>
                    <a:pt x="54" y="46"/>
                    <a:pt x="54" y="47"/>
                  </a:cubicBezTo>
                  <a:cubicBezTo>
                    <a:pt x="54" y="47"/>
                    <a:pt x="53" y="46"/>
                    <a:pt x="53" y="47"/>
                  </a:cubicBezTo>
                  <a:cubicBezTo>
                    <a:pt x="52" y="48"/>
                    <a:pt x="53" y="50"/>
                    <a:pt x="53" y="51"/>
                  </a:cubicBezTo>
                  <a:cubicBezTo>
                    <a:pt x="54" y="48"/>
                    <a:pt x="56" y="45"/>
                    <a:pt x="57" y="42"/>
                  </a:cubicBezTo>
                  <a:cubicBezTo>
                    <a:pt x="58" y="41"/>
                    <a:pt x="58" y="40"/>
                    <a:pt x="58" y="40"/>
                  </a:cubicBezTo>
                  <a:cubicBezTo>
                    <a:pt x="57" y="37"/>
                    <a:pt x="57" y="35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5"/>
                    <a:pt x="53" y="35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1" y="20"/>
                  </a:cubicBezTo>
                  <a:cubicBezTo>
                    <a:pt x="62" y="21"/>
                    <a:pt x="62" y="22"/>
                    <a:pt x="63" y="23"/>
                  </a:cubicBezTo>
                  <a:cubicBezTo>
                    <a:pt x="63" y="23"/>
                    <a:pt x="63" y="23"/>
                    <a:pt x="63" y="24"/>
                  </a:cubicBezTo>
                  <a:cubicBezTo>
                    <a:pt x="63" y="22"/>
                    <a:pt x="61" y="23"/>
                    <a:pt x="61" y="23"/>
                  </a:cubicBezTo>
                  <a:cubicBezTo>
                    <a:pt x="60" y="23"/>
                    <a:pt x="61" y="24"/>
                    <a:pt x="60" y="25"/>
                  </a:cubicBezTo>
                  <a:cubicBezTo>
                    <a:pt x="58" y="28"/>
                    <a:pt x="55" y="30"/>
                    <a:pt x="53" y="34"/>
                  </a:cubicBezTo>
                  <a:cubicBezTo>
                    <a:pt x="53" y="34"/>
                    <a:pt x="53" y="35"/>
                    <a:pt x="52" y="35"/>
                  </a:cubicBezTo>
                  <a:cubicBezTo>
                    <a:pt x="52" y="36"/>
                    <a:pt x="50" y="37"/>
                    <a:pt x="49" y="37"/>
                  </a:cubicBezTo>
                  <a:cubicBezTo>
                    <a:pt x="48" y="37"/>
                    <a:pt x="47" y="37"/>
                    <a:pt x="46" y="37"/>
                  </a:cubicBezTo>
                  <a:cubicBezTo>
                    <a:pt x="47" y="35"/>
                    <a:pt x="48" y="34"/>
                    <a:pt x="49" y="32"/>
                  </a:cubicBezTo>
                  <a:cubicBezTo>
                    <a:pt x="50" y="32"/>
                    <a:pt x="51" y="31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9"/>
                    <a:pt x="52" y="29"/>
                    <a:pt x="52" y="29"/>
                  </a:cubicBezTo>
                  <a:cubicBezTo>
                    <a:pt x="52" y="28"/>
                    <a:pt x="52" y="26"/>
                    <a:pt x="53" y="26"/>
                  </a:cubicBezTo>
                  <a:cubicBezTo>
                    <a:pt x="55" y="24"/>
                    <a:pt x="58" y="24"/>
                    <a:pt x="59" y="23"/>
                  </a:cubicBezTo>
                  <a:cubicBezTo>
                    <a:pt x="60" y="22"/>
                    <a:pt x="58" y="21"/>
                    <a:pt x="58" y="21"/>
                  </a:cubicBezTo>
                  <a:cubicBezTo>
                    <a:pt x="58" y="21"/>
                    <a:pt x="58" y="20"/>
                    <a:pt x="57" y="20"/>
                  </a:cubicBezTo>
                  <a:cubicBezTo>
                    <a:pt x="59" y="19"/>
                    <a:pt x="60" y="19"/>
                    <a:pt x="61" y="20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39" y="32"/>
                    <a:pt x="37" y="31"/>
                    <a:pt x="34" y="30"/>
                  </a:cubicBezTo>
                  <a:cubicBezTo>
                    <a:pt x="33" y="30"/>
                    <a:pt x="32" y="27"/>
                    <a:pt x="31" y="26"/>
                  </a:cubicBezTo>
                  <a:cubicBezTo>
                    <a:pt x="31" y="26"/>
                    <a:pt x="30" y="25"/>
                    <a:pt x="30" y="25"/>
                  </a:cubicBezTo>
                  <a:cubicBezTo>
                    <a:pt x="31" y="25"/>
                    <a:pt x="33" y="25"/>
                    <a:pt x="35" y="25"/>
                  </a:cubicBezTo>
                  <a:cubicBezTo>
                    <a:pt x="36" y="25"/>
                    <a:pt x="37" y="25"/>
                    <a:pt x="39" y="26"/>
                  </a:cubicBezTo>
                  <a:cubicBezTo>
                    <a:pt x="40" y="26"/>
                    <a:pt x="40" y="27"/>
                    <a:pt x="41" y="28"/>
                  </a:cubicBezTo>
                  <a:cubicBezTo>
                    <a:pt x="42" y="28"/>
                    <a:pt x="44" y="31"/>
                    <a:pt x="44" y="31"/>
                  </a:cubicBezTo>
                  <a:cubicBezTo>
                    <a:pt x="44" y="31"/>
                    <a:pt x="43" y="32"/>
                    <a:pt x="43" y="32"/>
                  </a:cubicBezTo>
                  <a:close/>
                  <a:moveTo>
                    <a:pt x="48" y="33"/>
                  </a:moveTo>
                  <a:cubicBezTo>
                    <a:pt x="49" y="32"/>
                    <a:pt x="50" y="31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0"/>
                    <a:pt x="47" y="32"/>
                    <a:pt x="45" y="31"/>
                  </a:cubicBezTo>
                  <a:cubicBezTo>
                    <a:pt x="44" y="31"/>
                    <a:pt x="44" y="32"/>
                    <a:pt x="43" y="32"/>
                  </a:cubicBezTo>
                  <a:cubicBezTo>
                    <a:pt x="45" y="33"/>
                    <a:pt x="45" y="34"/>
                    <a:pt x="46" y="35"/>
                  </a:cubicBezTo>
                  <a:cubicBezTo>
                    <a:pt x="46" y="36"/>
                    <a:pt x="45" y="36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6" y="35"/>
                    <a:pt x="47" y="34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9" y="25"/>
                    <a:pt x="21" y="27"/>
                    <a:pt x="24" y="27"/>
                  </a:cubicBezTo>
                  <a:cubicBezTo>
                    <a:pt x="26" y="28"/>
                    <a:pt x="28" y="28"/>
                    <a:pt x="29" y="29"/>
                  </a:cubicBezTo>
                  <a:cubicBezTo>
                    <a:pt x="34" y="30"/>
                    <a:pt x="39" y="32"/>
                    <a:pt x="44" y="33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4" y="37"/>
                    <a:pt x="43" y="36"/>
                  </a:cubicBezTo>
                  <a:cubicBezTo>
                    <a:pt x="44" y="36"/>
                    <a:pt x="44" y="36"/>
                    <a:pt x="44" y="35"/>
                  </a:cubicBezTo>
                  <a:cubicBezTo>
                    <a:pt x="45" y="34"/>
                    <a:pt x="44" y="33"/>
                    <a:pt x="43" y="34"/>
                  </a:cubicBezTo>
                  <a:cubicBezTo>
                    <a:pt x="41" y="34"/>
                    <a:pt x="41" y="36"/>
                    <a:pt x="39" y="36"/>
                  </a:cubicBezTo>
                  <a:cubicBezTo>
                    <a:pt x="36" y="38"/>
                    <a:pt x="32" y="36"/>
                    <a:pt x="29" y="35"/>
                  </a:cubicBezTo>
                  <a:cubicBezTo>
                    <a:pt x="27" y="35"/>
                    <a:pt x="25" y="34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ubicBezTo>
                    <a:pt x="25" y="32"/>
                    <a:pt x="24" y="33"/>
                    <a:pt x="24" y="32"/>
                  </a:cubicBezTo>
                  <a:cubicBezTo>
                    <a:pt x="23" y="31"/>
                    <a:pt x="23" y="31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1"/>
                    <a:pt x="22" y="32"/>
                    <a:pt x="23" y="32"/>
                  </a:cubicBezTo>
                  <a:cubicBezTo>
                    <a:pt x="23" y="33"/>
                    <a:pt x="22" y="32"/>
                    <a:pt x="22" y="32"/>
                  </a:cubicBezTo>
                  <a:cubicBezTo>
                    <a:pt x="20" y="30"/>
                    <a:pt x="17" y="30"/>
                    <a:pt x="15" y="28"/>
                  </a:cubicBezTo>
                  <a:cubicBezTo>
                    <a:pt x="15" y="27"/>
                    <a:pt x="13" y="27"/>
                    <a:pt x="14" y="26"/>
                  </a:cubicBezTo>
                  <a:cubicBezTo>
                    <a:pt x="14" y="25"/>
                    <a:pt x="15" y="25"/>
                    <a:pt x="16" y="25"/>
                  </a:cubicBezTo>
                  <a:close/>
                  <a:moveTo>
                    <a:pt x="11" y="11"/>
                  </a:moveTo>
                  <a:cubicBezTo>
                    <a:pt x="9" y="10"/>
                    <a:pt x="8" y="8"/>
                    <a:pt x="6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1"/>
                    <a:pt x="8" y="14"/>
                    <a:pt x="9" y="16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9" y="17"/>
                    <a:pt x="10" y="13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lose/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21" y="8"/>
                    <a:pt x="21" y="11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21" y="15"/>
                    <a:pt x="20" y="16"/>
                  </a:cubicBezTo>
                  <a:cubicBezTo>
                    <a:pt x="20" y="16"/>
                    <a:pt x="19" y="15"/>
                    <a:pt x="19" y="16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9" y="18"/>
                    <a:pt x="19" y="18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0" y="19"/>
                    <a:pt x="20" y="20"/>
                    <a:pt x="20" y="21"/>
                  </a:cubicBezTo>
                  <a:cubicBezTo>
                    <a:pt x="20" y="21"/>
                    <a:pt x="18" y="21"/>
                    <a:pt x="18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1" y="25"/>
                    <a:pt x="21" y="26"/>
                  </a:cubicBezTo>
                  <a:cubicBezTo>
                    <a:pt x="19" y="25"/>
                    <a:pt x="17" y="25"/>
                    <a:pt x="16" y="24"/>
                  </a:cubicBezTo>
                  <a:cubicBezTo>
                    <a:pt x="13" y="22"/>
                    <a:pt x="9" y="18"/>
                    <a:pt x="11" y="14"/>
                  </a:cubicBezTo>
                  <a:cubicBezTo>
                    <a:pt x="13" y="8"/>
                    <a:pt x="18" y="5"/>
                    <a:pt x="23" y="2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8" y="27"/>
                    <a:pt x="28" y="27"/>
                    <a:pt x="29" y="28"/>
                  </a:cubicBezTo>
                  <a:cubicBezTo>
                    <a:pt x="28" y="28"/>
                    <a:pt x="25" y="27"/>
                    <a:pt x="25" y="27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5"/>
                    <a:pt x="26" y="25"/>
                    <a:pt x="26" y="25"/>
                  </a:cubicBezTo>
                  <a:close/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31" y="6"/>
                    <a:pt x="31" y="7"/>
                    <a:pt x="32" y="7"/>
                  </a:cubicBezTo>
                  <a:cubicBezTo>
                    <a:pt x="31" y="8"/>
                    <a:pt x="30" y="8"/>
                    <a:pt x="29" y="10"/>
                  </a:cubicBezTo>
                  <a:cubicBezTo>
                    <a:pt x="28" y="11"/>
                    <a:pt x="28" y="12"/>
                    <a:pt x="27" y="14"/>
                  </a:cubicBezTo>
                  <a:cubicBezTo>
                    <a:pt x="27" y="14"/>
                    <a:pt x="26" y="15"/>
                    <a:pt x="26" y="15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7" y="18"/>
                    <a:pt x="27" y="20"/>
                    <a:pt x="27" y="22"/>
                  </a:cubicBezTo>
                  <a:cubicBezTo>
                    <a:pt x="28" y="23"/>
                    <a:pt x="29" y="24"/>
                    <a:pt x="30" y="25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28" y="26"/>
                    <a:pt x="27" y="24"/>
                    <a:pt x="25" y="23"/>
                  </a:cubicBezTo>
                  <a:cubicBezTo>
                    <a:pt x="25" y="22"/>
                    <a:pt x="24" y="22"/>
                    <a:pt x="24" y="21"/>
                  </a:cubicBezTo>
                  <a:cubicBezTo>
                    <a:pt x="24" y="20"/>
                    <a:pt x="25" y="20"/>
                    <a:pt x="25" y="19"/>
                  </a:cubicBezTo>
                  <a:cubicBezTo>
                    <a:pt x="26" y="16"/>
                    <a:pt x="26" y="14"/>
                    <a:pt x="26" y="11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6" y="8"/>
                    <a:pt x="27" y="8"/>
                    <a:pt x="27" y="8"/>
                  </a:cubicBezTo>
                  <a:close/>
                  <a:moveTo>
                    <a:pt x="45" y="25"/>
                  </a:moveTo>
                  <a:cubicBezTo>
                    <a:pt x="45" y="25"/>
                    <a:pt x="45" y="26"/>
                    <a:pt x="46" y="26"/>
                  </a:cubicBezTo>
                  <a:cubicBezTo>
                    <a:pt x="48" y="25"/>
                    <a:pt x="50" y="24"/>
                    <a:pt x="51" y="26"/>
                  </a:cubicBezTo>
                  <a:cubicBezTo>
                    <a:pt x="54" y="24"/>
                    <a:pt x="56" y="23"/>
                    <a:pt x="58" y="21"/>
                  </a:cubicBezTo>
                  <a:cubicBezTo>
                    <a:pt x="56" y="19"/>
                    <a:pt x="55" y="17"/>
                    <a:pt x="54" y="14"/>
                  </a:cubicBezTo>
                  <a:cubicBezTo>
                    <a:pt x="53" y="11"/>
                    <a:pt x="54" y="8"/>
                    <a:pt x="52" y="5"/>
                  </a:cubicBezTo>
                  <a:cubicBezTo>
                    <a:pt x="52" y="5"/>
                    <a:pt x="51" y="6"/>
                    <a:pt x="51" y="6"/>
                  </a:cubicBezTo>
                  <a:cubicBezTo>
                    <a:pt x="49" y="7"/>
                    <a:pt x="47" y="7"/>
                    <a:pt x="45" y="7"/>
                  </a:cubicBezTo>
                  <a:cubicBezTo>
                    <a:pt x="45" y="7"/>
                    <a:pt x="46" y="10"/>
                    <a:pt x="46" y="10"/>
                  </a:cubicBezTo>
                  <a:cubicBezTo>
                    <a:pt x="46" y="10"/>
                    <a:pt x="50" y="12"/>
                    <a:pt x="50" y="12"/>
                  </a:cubicBezTo>
                  <a:cubicBezTo>
                    <a:pt x="51" y="12"/>
                    <a:pt x="52" y="11"/>
                    <a:pt x="52" y="11"/>
                  </a:cubicBezTo>
                  <a:cubicBezTo>
                    <a:pt x="52" y="13"/>
                    <a:pt x="52" y="14"/>
                    <a:pt x="52" y="15"/>
                  </a:cubicBezTo>
                  <a:cubicBezTo>
                    <a:pt x="53" y="16"/>
                    <a:pt x="52" y="16"/>
                    <a:pt x="52" y="17"/>
                  </a:cubicBezTo>
                  <a:cubicBezTo>
                    <a:pt x="52" y="17"/>
                    <a:pt x="53" y="17"/>
                    <a:pt x="52" y="18"/>
                  </a:cubicBezTo>
                  <a:cubicBezTo>
                    <a:pt x="52" y="18"/>
                    <a:pt x="53" y="17"/>
                    <a:pt x="53" y="18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2"/>
                    <a:pt x="53" y="23"/>
                    <a:pt x="52" y="24"/>
                  </a:cubicBezTo>
                  <a:cubicBezTo>
                    <a:pt x="54" y="23"/>
                    <a:pt x="55" y="22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4" y="22"/>
                    <a:pt x="53" y="24"/>
                    <a:pt x="51" y="25"/>
                  </a:cubicBezTo>
                  <a:cubicBezTo>
                    <a:pt x="52" y="24"/>
                    <a:pt x="53" y="23"/>
                    <a:pt x="53" y="22"/>
                  </a:cubicBezTo>
                  <a:cubicBezTo>
                    <a:pt x="53" y="20"/>
                    <a:pt x="53" y="19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0" y="21"/>
                    <a:pt x="48" y="23"/>
                    <a:pt x="45" y="24"/>
                  </a:cubicBezTo>
                  <a:cubicBezTo>
                    <a:pt x="45" y="24"/>
                    <a:pt x="45" y="25"/>
                    <a:pt x="45" y="25"/>
                  </a:cubicBezTo>
                  <a:close/>
                  <a:moveTo>
                    <a:pt x="47" y="11"/>
                  </a:moveTo>
                  <a:cubicBezTo>
                    <a:pt x="47" y="11"/>
                    <a:pt x="46" y="10"/>
                    <a:pt x="46" y="11"/>
                  </a:cubicBezTo>
                  <a:cubicBezTo>
                    <a:pt x="46" y="13"/>
                    <a:pt x="48" y="15"/>
                    <a:pt x="47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47" y="18"/>
                    <a:pt x="47" y="19"/>
                    <a:pt x="46" y="20"/>
                  </a:cubicBezTo>
                  <a:cubicBezTo>
                    <a:pt x="47" y="20"/>
                    <a:pt x="47" y="21"/>
                    <a:pt x="47" y="21"/>
                  </a:cubicBezTo>
                  <a:cubicBezTo>
                    <a:pt x="46" y="22"/>
                    <a:pt x="46" y="23"/>
                    <a:pt x="45" y="23"/>
                  </a:cubicBezTo>
                  <a:cubicBezTo>
                    <a:pt x="45" y="24"/>
                    <a:pt x="46" y="23"/>
                    <a:pt x="46" y="23"/>
                  </a:cubicBezTo>
                  <a:cubicBezTo>
                    <a:pt x="49" y="22"/>
                    <a:pt x="50" y="20"/>
                    <a:pt x="52" y="17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2" y="16"/>
                    <a:pt x="52" y="15"/>
                    <a:pt x="52" y="14"/>
                  </a:cubicBezTo>
                  <a:cubicBezTo>
                    <a:pt x="51" y="13"/>
                    <a:pt x="52" y="12"/>
                    <a:pt x="52" y="12"/>
                  </a:cubicBezTo>
                  <a:cubicBezTo>
                    <a:pt x="51" y="11"/>
                    <a:pt x="50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lose/>
                  <a:moveTo>
                    <a:pt x="46" y="20"/>
                  </a:moveTo>
                  <a:cubicBezTo>
                    <a:pt x="45" y="20"/>
                    <a:pt x="47" y="19"/>
                    <a:pt x="46" y="19"/>
                  </a:cubicBezTo>
                  <a:cubicBezTo>
                    <a:pt x="46" y="19"/>
                    <a:pt x="46" y="20"/>
                    <a:pt x="46" y="20"/>
                  </a:cubicBezTo>
                  <a:cubicBezTo>
                    <a:pt x="45" y="21"/>
                    <a:pt x="44" y="21"/>
                    <a:pt x="44" y="22"/>
                  </a:cubicBezTo>
                  <a:cubicBezTo>
                    <a:pt x="43" y="22"/>
                    <a:pt x="43" y="22"/>
                    <a:pt x="43" y="23"/>
                  </a:cubicBezTo>
                  <a:cubicBezTo>
                    <a:pt x="44" y="22"/>
                    <a:pt x="44" y="22"/>
                    <a:pt x="45" y="22"/>
                  </a:cubicBezTo>
                  <a:cubicBezTo>
                    <a:pt x="45" y="21"/>
                    <a:pt x="45" y="22"/>
                    <a:pt x="45" y="22"/>
                  </a:cubicBezTo>
                  <a:cubicBezTo>
                    <a:pt x="44" y="23"/>
                    <a:pt x="43" y="24"/>
                    <a:pt x="41" y="25"/>
                  </a:cubicBezTo>
                  <a:cubicBezTo>
                    <a:pt x="41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3" y="25"/>
                    <a:pt x="43" y="24"/>
                  </a:cubicBezTo>
                  <a:cubicBezTo>
                    <a:pt x="45" y="24"/>
                    <a:pt x="46" y="22"/>
                    <a:pt x="47" y="21"/>
                  </a:cubicBezTo>
                  <a:cubicBezTo>
                    <a:pt x="47" y="20"/>
                    <a:pt x="46" y="21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lose/>
                  <a:moveTo>
                    <a:pt x="29" y="23"/>
                  </a:move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31" y="24"/>
                    <a:pt x="32" y="24"/>
                  </a:cubicBezTo>
                  <a:cubicBezTo>
                    <a:pt x="35" y="25"/>
                    <a:pt x="38" y="24"/>
                    <a:pt x="40" y="25"/>
                  </a:cubicBezTo>
                  <a:cubicBezTo>
                    <a:pt x="41" y="25"/>
                    <a:pt x="43" y="26"/>
                    <a:pt x="44" y="26"/>
                  </a:cubicBezTo>
                  <a:cubicBezTo>
                    <a:pt x="45" y="26"/>
                    <a:pt x="47" y="27"/>
                    <a:pt x="49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50" y="26"/>
                    <a:pt x="50" y="26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1" y="28"/>
                    <a:pt x="51" y="28"/>
                  </a:cubicBezTo>
                  <a:cubicBezTo>
                    <a:pt x="50" y="29"/>
                    <a:pt x="49" y="28"/>
                    <a:pt x="48" y="29"/>
                  </a:cubicBezTo>
                  <a:cubicBezTo>
                    <a:pt x="47" y="29"/>
                    <a:pt x="47" y="30"/>
                    <a:pt x="47" y="30"/>
                  </a:cubicBezTo>
                  <a:cubicBezTo>
                    <a:pt x="47" y="29"/>
                    <a:pt x="47" y="29"/>
                    <a:pt x="46" y="29"/>
                  </a:cubicBezTo>
                  <a:cubicBezTo>
                    <a:pt x="46" y="28"/>
                    <a:pt x="45" y="29"/>
                    <a:pt x="45" y="28"/>
                  </a:cubicBezTo>
                  <a:cubicBezTo>
                    <a:pt x="45" y="27"/>
                    <a:pt x="47" y="27"/>
                    <a:pt x="46" y="27"/>
                  </a:cubicBezTo>
                  <a:cubicBezTo>
                    <a:pt x="45" y="26"/>
                    <a:pt x="43" y="26"/>
                    <a:pt x="42" y="26"/>
                  </a:cubicBezTo>
                  <a:cubicBezTo>
                    <a:pt x="42" y="26"/>
                    <a:pt x="42" y="27"/>
                    <a:pt x="42" y="27"/>
                  </a:cubicBezTo>
                  <a:cubicBezTo>
                    <a:pt x="43" y="27"/>
                    <a:pt x="45" y="27"/>
                    <a:pt x="46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6" y="28"/>
                    <a:pt x="47" y="29"/>
                    <a:pt x="47" y="30"/>
                  </a:cubicBezTo>
                  <a:cubicBezTo>
                    <a:pt x="47" y="30"/>
                    <a:pt x="48" y="30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51" y="29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6"/>
                    <a:pt x="50" y="25"/>
                    <a:pt x="49" y="25"/>
                  </a:cubicBezTo>
                  <a:cubicBezTo>
                    <a:pt x="48" y="25"/>
                    <a:pt x="49" y="26"/>
                    <a:pt x="48" y="26"/>
                  </a:cubicBezTo>
                  <a:cubicBezTo>
                    <a:pt x="48" y="26"/>
                    <a:pt x="47" y="26"/>
                    <a:pt x="47" y="26"/>
                  </a:cubicBezTo>
                  <a:cubicBezTo>
                    <a:pt x="48" y="25"/>
                    <a:pt x="49" y="25"/>
                    <a:pt x="50" y="25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2" y="27"/>
                    <a:pt x="52" y="28"/>
                    <a:pt x="52" y="29"/>
                  </a:cubicBezTo>
                  <a:cubicBezTo>
                    <a:pt x="50" y="30"/>
                    <a:pt x="48" y="31"/>
                    <a:pt x="46" y="31"/>
                  </a:cubicBezTo>
                  <a:cubicBezTo>
                    <a:pt x="46" y="31"/>
                    <a:pt x="45" y="31"/>
                    <a:pt x="45" y="30"/>
                  </a:cubicBezTo>
                  <a:cubicBezTo>
                    <a:pt x="45" y="30"/>
                    <a:pt x="46" y="29"/>
                    <a:pt x="46" y="29"/>
                  </a:cubicBezTo>
                  <a:cubicBezTo>
                    <a:pt x="45" y="29"/>
                    <a:pt x="45" y="30"/>
                    <a:pt x="44" y="30"/>
                  </a:cubicBezTo>
                  <a:cubicBezTo>
                    <a:pt x="43" y="30"/>
                    <a:pt x="42" y="28"/>
                    <a:pt x="41" y="27"/>
                  </a:cubicBezTo>
                  <a:cubicBezTo>
                    <a:pt x="41" y="27"/>
                    <a:pt x="41" y="26"/>
                    <a:pt x="40" y="26"/>
                  </a:cubicBezTo>
                  <a:cubicBezTo>
                    <a:pt x="37" y="24"/>
                    <a:pt x="33" y="25"/>
                    <a:pt x="29" y="24"/>
                  </a:cubicBezTo>
                  <a:cubicBezTo>
                    <a:pt x="29" y="24"/>
                    <a:pt x="29" y="23"/>
                    <a:pt x="28" y="23"/>
                  </a:cubicBezTo>
                  <a:cubicBezTo>
                    <a:pt x="29" y="22"/>
                    <a:pt x="29" y="23"/>
                    <a:pt x="29" y="23"/>
                  </a:cubicBezTo>
                  <a:close/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2" y="20"/>
                    <a:pt x="32" y="21"/>
                    <a:pt x="35" y="22"/>
                  </a:cubicBezTo>
                  <a:cubicBezTo>
                    <a:pt x="36" y="22"/>
                    <a:pt x="37" y="22"/>
                    <a:pt x="38" y="23"/>
                  </a:cubicBezTo>
                  <a:cubicBezTo>
                    <a:pt x="37" y="23"/>
                    <a:pt x="36" y="24"/>
                    <a:pt x="35" y="24"/>
                  </a:cubicBezTo>
                  <a:cubicBezTo>
                    <a:pt x="33" y="24"/>
                    <a:pt x="30" y="23"/>
                    <a:pt x="28" y="22"/>
                  </a:cubicBezTo>
                  <a:cubicBezTo>
                    <a:pt x="27" y="21"/>
                    <a:pt x="28" y="19"/>
                    <a:pt x="28" y="18"/>
                  </a:cubicBezTo>
                  <a:cubicBezTo>
                    <a:pt x="29" y="18"/>
                    <a:pt x="29" y="19"/>
                    <a:pt x="30" y="20"/>
                  </a:cubicBezTo>
                  <a:close/>
                  <a:moveTo>
                    <a:pt x="28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0"/>
                    <a:pt x="30" y="9"/>
                  </a:cubicBezTo>
                  <a:cubicBezTo>
                    <a:pt x="31" y="8"/>
                    <a:pt x="33" y="7"/>
                    <a:pt x="34" y="7"/>
                  </a:cubicBezTo>
                  <a:cubicBezTo>
                    <a:pt x="37" y="6"/>
                    <a:pt x="39" y="5"/>
                    <a:pt x="41" y="4"/>
                  </a:cubicBezTo>
                  <a:cubicBezTo>
                    <a:pt x="45" y="6"/>
                    <a:pt x="46" y="11"/>
                    <a:pt x="47" y="16"/>
                  </a:cubicBezTo>
                  <a:cubicBezTo>
                    <a:pt x="47" y="17"/>
                    <a:pt x="46" y="19"/>
                    <a:pt x="45" y="20"/>
                  </a:cubicBezTo>
                  <a:cubicBezTo>
                    <a:pt x="43" y="22"/>
                    <a:pt x="41" y="23"/>
                    <a:pt x="38" y="24"/>
                  </a:cubicBezTo>
                  <a:cubicBezTo>
                    <a:pt x="38" y="24"/>
                    <a:pt x="37" y="25"/>
                    <a:pt x="36" y="24"/>
                  </a:cubicBezTo>
                  <a:cubicBezTo>
                    <a:pt x="40" y="22"/>
                    <a:pt x="45" y="20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3"/>
                    <a:pt x="45" y="11"/>
                    <a:pt x="44" y="11"/>
                  </a:cubicBezTo>
                  <a:cubicBezTo>
                    <a:pt x="43" y="10"/>
                    <a:pt x="41" y="11"/>
                    <a:pt x="41" y="10"/>
                  </a:cubicBezTo>
                  <a:cubicBezTo>
                    <a:pt x="39" y="7"/>
                    <a:pt x="37" y="7"/>
                    <a:pt x="36" y="7"/>
                  </a:cubicBezTo>
                  <a:cubicBezTo>
                    <a:pt x="33" y="7"/>
                    <a:pt x="32" y="9"/>
                    <a:pt x="30" y="10"/>
                  </a:cubicBezTo>
                  <a:cubicBezTo>
                    <a:pt x="29" y="12"/>
                    <a:pt x="29" y="13"/>
                    <a:pt x="29" y="15"/>
                  </a:cubicBezTo>
                  <a:cubicBezTo>
                    <a:pt x="28" y="15"/>
                    <a:pt x="28" y="16"/>
                    <a:pt x="28" y="16"/>
                  </a:cubicBezTo>
                  <a:cubicBezTo>
                    <a:pt x="28" y="16"/>
                    <a:pt x="28" y="17"/>
                    <a:pt x="28" y="17"/>
                  </a:cubicBezTo>
                  <a:cubicBezTo>
                    <a:pt x="26" y="16"/>
                    <a:pt x="27" y="14"/>
                    <a:pt x="28" y="13"/>
                  </a:cubicBezTo>
                  <a:close/>
                  <a:moveTo>
                    <a:pt x="43" y="11"/>
                  </a:moveTo>
                  <a:cubicBezTo>
                    <a:pt x="43" y="11"/>
                    <a:pt x="43" y="11"/>
                    <a:pt x="43" y="11"/>
                  </a:cubicBezTo>
                  <a:cubicBezTo>
                    <a:pt x="45" y="11"/>
                    <a:pt x="45" y="14"/>
                    <a:pt x="45" y="15"/>
                  </a:cubicBezTo>
                  <a:cubicBezTo>
                    <a:pt x="45" y="15"/>
                    <a:pt x="45" y="16"/>
                    <a:pt x="45" y="16"/>
                  </a:cubicBezTo>
                  <a:cubicBezTo>
                    <a:pt x="45" y="19"/>
                    <a:pt x="42" y="21"/>
                    <a:pt x="39" y="22"/>
                  </a:cubicBezTo>
                  <a:cubicBezTo>
                    <a:pt x="39" y="22"/>
                    <a:pt x="40" y="22"/>
                    <a:pt x="39" y="22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8" y="22"/>
                    <a:pt x="36" y="22"/>
                    <a:pt x="35" y="21"/>
                  </a:cubicBezTo>
                  <a:cubicBezTo>
                    <a:pt x="35" y="21"/>
                    <a:pt x="36" y="21"/>
                    <a:pt x="37" y="21"/>
                  </a:cubicBezTo>
                  <a:cubicBezTo>
                    <a:pt x="40" y="21"/>
                    <a:pt x="44" y="19"/>
                    <a:pt x="44" y="16"/>
                  </a:cubicBezTo>
                  <a:cubicBezTo>
                    <a:pt x="44" y="16"/>
                    <a:pt x="44" y="14"/>
                    <a:pt x="44" y="14"/>
                  </a:cubicBezTo>
                  <a:cubicBezTo>
                    <a:pt x="43" y="13"/>
                    <a:pt x="42" y="14"/>
                    <a:pt x="42" y="14"/>
                  </a:cubicBezTo>
                  <a:cubicBezTo>
                    <a:pt x="41" y="13"/>
                    <a:pt x="40" y="11"/>
                    <a:pt x="39" y="11"/>
                  </a:cubicBezTo>
                  <a:cubicBezTo>
                    <a:pt x="40" y="10"/>
                    <a:pt x="42" y="11"/>
                    <a:pt x="43" y="11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6"/>
                    <a:pt x="28" y="13"/>
                    <a:pt x="30" y="11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3" y="9"/>
                    <a:pt x="34" y="8"/>
                    <a:pt x="36" y="8"/>
                  </a:cubicBezTo>
                  <a:cubicBezTo>
                    <a:pt x="37" y="8"/>
                    <a:pt x="40" y="8"/>
                    <a:pt x="40" y="10"/>
                  </a:cubicBezTo>
                  <a:cubicBezTo>
                    <a:pt x="40" y="11"/>
                    <a:pt x="39" y="10"/>
                    <a:pt x="38" y="10"/>
                  </a:cubicBezTo>
                  <a:cubicBezTo>
                    <a:pt x="38" y="10"/>
                    <a:pt x="32" y="8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3"/>
                    <a:pt x="30" y="13"/>
                    <a:pt x="30" y="14"/>
                  </a:cubicBezTo>
                  <a:cubicBezTo>
                    <a:pt x="30" y="15"/>
                    <a:pt x="30" y="15"/>
                    <a:pt x="30" y="16"/>
                  </a:cubicBezTo>
                  <a:close/>
                  <a:moveTo>
                    <a:pt x="35" y="19"/>
                  </a:moveTo>
                  <a:cubicBezTo>
                    <a:pt x="36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1"/>
                    <a:pt x="36" y="21"/>
                    <a:pt x="34" y="21"/>
                  </a:cubicBezTo>
                  <a:cubicBezTo>
                    <a:pt x="33" y="21"/>
                    <a:pt x="32" y="20"/>
                    <a:pt x="31" y="19"/>
                  </a:cubicBezTo>
                  <a:cubicBezTo>
                    <a:pt x="30" y="18"/>
                    <a:pt x="30" y="16"/>
                    <a:pt x="31" y="14"/>
                  </a:cubicBezTo>
                  <a:cubicBezTo>
                    <a:pt x="32" y="16"/>
                    <a:pt x="33" y="18"/>
                    <a:pt x="35" y="19"/>
                  </a:cubicBezTo>
                  <a:close/>
                  <a:moveTo>
                    <a:pt x="41" y="13"/>
                  </a:moveTo>
                  <a:cubicBezTo>
                    <a:pt x="42" y="16"/>
                    <a:pt x="42" y="20"/>
                    <a:pt x="39" y="20"/>
                  </a:cubicBezTo>
                  <a:cubicBezTo>
                    <a:pt x="38" y="20"/>
                    <a:pt x="39" y="19"/>
                    <a:pt x="39" y="19"/>
                  </a:cubicBezTo>
                  <a:cubicBezTo>
                    <a:pt x="40" y="18"/>
                    <a:pt x="41" y="17"/>
                    <a:pt x="41" y="15"/>
                  </a:cubicBezTo>
                  <a:cubicBezTo>
                    <a:pt x="41" y="14"/>
                    <a:pt x="40" y="15"/>
                    <a:pt x="40" y="15"/>
                  </a:cubicBezTo>
                  <a:cubicBezTo>
                    <a:pt x="39" y="14"/>
                    <a:pt x="39" y="13"/>
                    <a:pt x="38" y="13"/>
                  </a:cubicBezTo>
                  <a:cubicBezTo>
                    <a:pt x="38" y="13"/>
                    <a:pt x="37" y="13"/>
                    <a:pt x="37" y="12"/>
                  </a:cubicBezTo>
                  <a:cubicBezTo>
                    <a:pt x="37" y="12"/>
                    <a:pt x="38" y="12"/>
                    <a:pt x="38" y="12"/>
                  </a:cubicBezTo>
                  <a:cubicBezTo>
                    <a:pt x="37" y="10"/>
                    <a:pt x="35" y="11"/>
                    <a:pt x="33" y="12"/>
                  </a:cubicBezTo>
                  <a:cubicBezTo>
                    <a:pt x="33" y="12"/>
                    <a:pt x="32" y="11"/>
                    <a:pt x="32" y="12"/>
                  </a:cubicBezTo>
                  <a:cubicBezTo>
                    <a:pt x="31" y="12"/>
                    <a:pt x="32" y="14"/>
                    <a:pt x="32" y="15"/>
                  </a:cubicBezTo>
                  <a:cubicBezTo>
                    <a:pt x="31" y="14"/>
                    <a:pt x="30" y="14"/>
                    <a:pt x="30" y="13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1" y="12"/>
                    <a:pt x="32" y="10"/>
                    <a:pt x="33" y="10"/>
                  </a:cubicBezTo>
                  <a:cubicBezTo>
                    <a:pt x="36" y="9"/>
                    <a:pt x="39" y="11"/>
                    <a:pt x="41" y="13"/>
                  </a:cubicBezTo>
                  <a:close/>
                  <a:moveTo>
                    <a:pt x="35" y="11"/>
                  </a:moveTo>
                  <a:cubicBezTo>
                    <a:pt x="34" y="11"/>
                    <a:pt x="34" y="12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2" y="13"/>
                    <a:pt x="32" y="14"/>
                    <a:pt x="32" y="16"/>
                  </a:cubicBezTo>
                  <a:cubicBezTo>
                    <a:pt x="34" y="14"/>
                    <a:pt x="35" y="13"/>
                    <a:pt x="37" y="13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6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lose/>
                  <a:moveTo>
                    <a:pt x="39" y="18"/>
                  </a:moveTo>
                  <a:cubicBezTo>
                    <a:pt x="40" y="18"/>
                    <a:pt x="40" y="17"/>
                    <a:pt x="41" y="16"/>
                  </a:cubicBezTo>
                  <a:cubicBezTo>
                    <a:pt x="41" y="15"/>
                    <a:pt x="40" y="15"/>
                    <a:pt x="39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7" y="18"/>
                    <a:pt x="38" y="19"/>
                  </a:cubicBezTo>
                  <a:cubicBezTo>
                    <a:pt x="38" y="20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lose/>
                  <a:moveTo>
                    <a:pt x="36" y="13"/>
                  </a:moveTo>
                  <a:cubicBezTo>
                    <a:pt x="36" y="13"/>
                    <a:pt x="35" y="14"/>
                    <a:pt x="35" y="14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37" y="14"/>
                    <a:pt x="38" y="14"/>
                    <a:pt x="38" y="15"/>
                  </a:cubicBezTo>
                  <a:cubicBezTo>
                    <a:pt x="39" y="15"/>
                    <a:pt x="38" y="16"/>
                    <a:pt x="38" y="17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4"/>
                    <a:pt x="37" y="14"/>
                    <a:pt x="37" y="13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7"/>
                    <a:pt x="33" y="16"/>
                  </a:cubicBezTo>
                  <a:cubicBezTo>
                    <a:pt x="34" y="16"/>
                    <a:pt x="35" y="15"/>
                    <a:pt x="35" y="14"/>
                  </a:cubicBezTo>
                  <a:cubicBezTo>
                    <a:pt x="34" y="14"/>
                    <a:pt x="34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35" y="15"/>
                  </a:moveTo>
                  <a:cubicBezTo>
                    <a:pt x="35" y="15"/>
                    <a:pt x="35" y="15"/>
                    <a:pt x="35" y="16"/>
                  </a:cubicBezTo>
                  <a:cubicBezTo>
                    <a:pt x="36" y="15"/>
                    <a:pt x="36" y="15"/>
                    <a:pt x="37" y="15"/>
                  </a:cubicBezTo>
                  <a:cubicBezTo>
                    <a:pt x="37" y="14"/>
                    <a:pt x="36" y="14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lose/>
                  <a:moveTo>
                    <a:pt x="38" y="16"/>
                  </a:moveTo>
                  <a:cubicBezTo>
                    <a:pt x="38" y="16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6" y="16"/>
                    <a:pt x="36" y="16"/>
                    <a:pt x="37" y="16"/>
                  </a:cubicBezTo>
                  <a:cubicBezTo>
                    <a:pt x="37" y="16"/>
                    <a:pt x="37" y="16"/>
                    <a:pt x="37" y="17"/>
                  </a:cubicBezTo>
                  <a:cubicBezTo>
                    <a:pt x="36" y="17"/>
                    <a:pt x="35" y="17"/>
                    <a:pt x="34" y="18"/>
                  </a:cubicBezTo>
                  <a:cubicBezTo>
                    <a:pt x="35" y="18"/>
                    <a:pt x="35" y="19"/>
                    <a:pt x="35" y="19"/>
                  </a:cubicBezTo>
                  <a:cubicBezTo>
                    <a:pt x="37" y="18"/>
                    <a:pt x="38" y="18"/>
                    <a:pt x="38" y="16"/>
                  </a:cubicBezTo>
                  <a:close/>
                </a:path>
              </a:pathLst>
            </a:custGeom>
            <a:solidFill>
              <a:srgbClr val="EDE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41"/>
            <p:cNvSpPr/>
            <p:nvPr/>
          </p:nvSpPr>
          <p:spPr bwMode="auto">
            <a:xfrm>
              <a:off x="2980558" y="3741666"/>
              <a:ext cx="461383" cy="480216"/>
            </a:xfrm>
            <a:custGeom>
              <a:avLst/>
              <a:gdLst>
                <a:gd name="T0" fmla="*/ 85 w 98"/>
                <a:gd name="T1" fmla="*/ 42 h 102"/>
                <a:gd name="T2" fmla="*/ 85 w 98"/>
                <a:gd name="T3" fmla="*/ 40 h 102"/>
                <a:gd name="T4" fmla="*/ 87 w 98"/>
                <a:gd name="T5" fmla="*/ 36 h 102"/>
                <a:gd name="T6" fmla="*/ 87 w 98"/>
                <a:gd name="T7" fmla="*/ 30 h 102"/>
                <a:gd name="T8" fmla="*/ 83 w 98"/>
                <a:gd name="T9" fmla="*/ 26 h 102"/>
                <a:gd name="T10" fmla="*/ 81 w 98"/>
                <a:gd name="T11" fmla="*/ 22 h 102"/>
                <a:gd name="T12" fmla="*/ 83 w 98"/>
                <a:gd name="T13" fmla="*/ 19 h 102"/>
                <a:gd name="T14" fmla="*/ 83 w 98"/>
                <a:gd name="T15" fmla="*/ 13 h 102"/>
                <a:gd name="T16" fmla="*/ 77 w 98"/>
                <a:gd name="T17" fmla="*/ 11 h 102"/>
                <a:gd name="T18" fmla="*/ 73 w 98"/>
                <a:gd name="T19" fmla="*/ 13 h 102"/>
                <a:gd name="T20" fmla="*/ 69 w 98"/>
                <a:gd name="T21" fmla="*/ 13 h 102"/>
                <a:gd name="T22" fmla="*/ 65 w 98"/>
                <a:gd name="T23" fmla="*/ 11 h 102"/>
                <a:gd name="T24" fmla="*/ 61 w 98"/>
                <a:gd name="T25" fmla="*/ 10 h 102"/>
                <a:gd name="T26" fmla="*/ 60 w 98"/>
                <a:gd name="T27" fmla="*/ 7 h 102"/>
                <a:gd name="T28" fmla="*/ 56 w 98"/>
                <a:gd name="T29" fmla="*/ 3 h 102"/>
                <a:gd name="T30" fmla="*/ 50 w 98"/>
                <a:gd name="T31" fmla="*/ 0 h 102"/>
                <a:gd name="T32" fmla="*/ 46 w 98"/>
                <a:gd name="T33" fmla="*/ 3 h 102"/>
                <a:gd name="T34" fmla="*/ 42 w 98"/>
                <a:gd name="T35" fmla="*/ 7 h 102"/>
                <a:gd name="T36" fmla="*/ 38 w 98"/>
                <a:gd name="T37" fmla="*/ 13 h 102"/>
                <a:gd name="T38" fmla="*/ 34 w 98"/>
                <a:gd name="T39" fmla="*/ 14 h 102"/>
                <a:gd name="T40" fmla="*/ 30 w 98"/>
                <a:gd name="T41" fmla="*/ 13 h 102"/>
                <a:gd name="T42" fmla="*/ 24 w 98"/>
                <a:gd name="T43" fmla="*/ 13 h 102"/>
                <a:gd name="T44" fmla="*/ 19 w 98"/>
                <a:gd name="T45" fmla="*/ 15 h 102"/>
                <a:gd name="T46" fmla="*/ 15 w 98"/>
                <a:gd name="T47" fmla="*/ 18 h 102"/>
                <a:gd name="T48" fmla="*/ 11 w 98"/>
                <a:gd name="T49" fmla="*/ 22 h 102"/>
                <a:gd name="T50" fmla="*/ 8 w 98"/>
                <a:gd name="T51" fmla="*/ 22 h 102"/>
                <a:gd name="T52" fmla="*/ 0 w 98"/>
                <a:gd name="T53" fmla="*/ 21 h 102"/>
                <a:gd name="T54" fmla="*/ 0 w 98"/>
                <a:gd name="T55" fmla="*/ 33 h 102"/>
                <a:gd name="T56" fmla="*/ 1 w 98"/>
                <a:gd name="T57" fmla="*/ 42 h 102"/>
                <a:gd name="T58" fmla="*/ 7 w 98"/>
                <a:gd name="T59" fmla="*/ 52 h 102"/>
                <a:gd name="T60" fmla="*/ 8 w 98"/>
                <a:gd name="T61" fmla="*/ 57 h 102"/>
                <a:gd name="T62" fmla="*/ 9 w 98"/>
                <a:gd name="T63" fmla="*/ 60 h 102"/>
                <a:gd name="T64" fmla="*/ 9 w 98"/>
                <a:gd name="T65" fmla="*/ 65 h 102"/>
                <a:gd name="T66" fmla="*/ 12 w 98"/>
                <a:gd name="T67" fmla="*/ 68 h 102"/>
                <a:gd name="T68" fmla="*/ 13 w 98"/>
                <a:gd name="T69" fmla="*/ 72 h 102"/>
                <a:gd name="T70" fmla="*/ 15 w 98"/>
                <a:gd name="T71" fmla="*/ 76 h 102"/>
                <a:gd name="T72" fmla="*/ 19 w 98"/>
                <a:gd name="T73" fmla="*/ 80 h 102"/>
                <a:gd name="T74" fmla="*/ 24 w 98"/>
                <a:gd name="T75" fmla="*/ 86 h 102"/>
                <a:gd name="T76" fmla="*/ 30 w 98"/>
                <a:gd name="T77" fmla="*/ 87 h 102"/>
                <a:gd name="T78" fmla="*/ 35 w 98"/>
                <a:gd name="T79" fmla="*/ 89 h 102"/>
                <a:gd name="T80" fmla="*/ 42 w 98"/>
                <a:gd name="T81" fmla="*/ 91 h 102"/>
                <a:gd name="T82" fmla="*/ 49 w 98"/>
                <a:gd name="T83" fmla="*/ 94 h 102"/>
                <a:gd name="T84" fmla="*/ 54 w 98"/>
                <a:gd name="T85" fmla="*/ 97 h 102"/>
                <a:gd name="T86" fmla="*/ 57 w 98"/>
                <a:gd name="T87" fmla="*/ 99 h 102"/>
                <a:gd name="T88" fmla="*/ 61 w 98"/>
                <a:gd name="T89" fmla="*/ 102 h 102"/>
                <a:gd name="T90" fmla="*/ 66 w 98"/>
                <a:gd name="T91" fmla="*/ 102 h 102"/>
                <a:gd name="T92" fmla="*/ 70 w 98"/>
                <a:gd name="T93" fmla="*/ 97 h 102"/>
                <a:gd name="T94" fmla="*/ 70 w 98"/>
                <a:gd name="T95" fmla="*/ 91 h 102"/>
                <a:gd name="T96" fmla="*/ 69 w 98"/>
                <a:gd name="T97" fmla="*/ 89 h 102"/>
                <a:gd name="T98" fmla="*/ 72 w 98"/>
                <a:gd name="T99" fmla="*/ 87 h 102"/>
                <a:gd name="T100" fmla="*/ 76 w 98"/>
                <a:gd name="T101" fmla="*/ 89 h 102"/>
                <a:gd name="T102" fmla="*/ 81 w 98"/>
                <a:gd name="T103" fmla="*/ 90 h 102"/>
                <a:gd name="T104" fmla="*/ 87 w 98"/>
                <a:gd name="T105" fmla="*/ 90 h 102"/>
                <a:gd name="T106" fmla="*/ 92 w 98"/>
                <a:gd name="T107" fmla="*/ 89 h 102"/>
                <a:gd name="T108" fmla="*/ 90 w 98"/>
                <a:gd name="T109" fmla="*/ 80 h 102"/>
                <a:gd name="T110" fmla="*/ 87 w 98"/>
                <a:gd name="T111" fmla="*/ 79 h 102"/>
                <a:gd name="T112" fmla="*/ 87 w 98"/>
                <a:gd name="T113" fmla="*/ 75 h 102"/>
                <a:gd name="T114" fmla="*/ 91 w 98"/>
                <a:gd name="T115" fmla="*/ 70 h 102"/>
                <a:gd name="T116" fmla="*/ 95 w 98"/>
                <a:gd name="T117" fmla="*/ 61 h 102"/>
                <a:gd name="T118" fmla="*/ 98 w 98"/>
                <a:gd name="T119" fmla="*/ 56 h 102"/>
                <a:gd name="T120" fmla="*/ 95 w 98"/>
                <a:gd name="T121" fmla="*/ 51 h 102"/>
                <a:gd name="T122" fmla="*/ 94 w 98"/>
                <a:gd name="T123" fmla="*/ 49 h 102"/>
                <a:gd name="T124" fmla="*/ 88 w 98"/>
                <a:gd name="T125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" h="102">
                  <a:moveTo>
                    <a:pt x="85" y="44"/>
                  </a:move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32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3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7" y="52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5" y="74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9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3" y="91"/>
                  </a:lnTo>
                  <a:lnTo>
                    <a:pt x="43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6" y="93"/>
                  </a:lnTo>
                  <a:lnTo>
                    <a:pt x="46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9" y="101"/>
                  </a:lnTo>
                  <a:lnTo>
                    <a:pt x="70" y="101"/>
                  </a:lnTo>
                  <a:lnTo>
                    <a:pt x="70" y="99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69" y="90"/>
                  </a:lnTo>
                  <a:lnTo>
                    <a:pt x="69" y="90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79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4" y="86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2"/>
                  </a:lnTo>
                  <a:lnTo>
                    <a:pt x="91" y="82"/>
                  </a:lnTo>
                  <a:lnTo>
                    <a:pt x="90" y="82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7" y="74"/>
                  </a:lnTo>
                  <a:lnTo>
                    <a:pt x="88" y="74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2" y="68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2" y="65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60"/>
                  </a:lnTo>
                  <a:lnTo>
                    <a:pt x="96" y="60"/>
                  </a:lnTo>
                  <a:lnTo>
                    <a:pt x="96" y="59"/>
                  </a:lnTo>
                  <a:lnTo>
                    <a:pt x="96" y="59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6" y="53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4" y="51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8" y="45"/>
                  </a:lnTo>
                  <a:lnTo>
                    <a:pt x="88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4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42"/>
            <p:cNvSpPr>
              <a:spLocks noEditPoints="1"/>
            </p:cNvSpPr>
            <p:nvPr/>
          </p:nvSpPr>
          <p:spPr bwMode="auto">
            <a:xfrm>
              <a:off x="2989974" y="3755791"/>
              <a:ext cx="433135" cy="451968"/>
            </a:xfrm>
            <a:custGeom>
              <a:avLst/>
              <a:gdLst>
                <a:gd name="T0" fmla="*/ 44 w 67"/>
                <a:gd name="T1" fmla="*/ 44 h 71"/>
                <a:gd name="T2" fmla="*/ 24 w 67"/>
                <a:gd name="T3" fmla="*/ 35 h 71"/>
                <a:gd name="T4" fmla="*/ 18 w 67"/>
                <a:gd name="T5" fmla="*/ 24 h 71"/>
                <a:gd name="T6" fmla="*/ 23 w 67"/>
                <a:gd name="T7" fmla="*/ 47 h 71"/>
                <a:gd name="T8" fmla="*/ 4 w 67"/>
                <a:gd name="T9" fmla="*/ 31 h 71"/>
                <a:gd name="T10" fmla="*/ 13 w 67"/>
                <a:gd name="T11" fmla="*/ 21 h 71"/>
                <a:gd name="T12" fmla="*/ 11 w 67"/>
                <a:gd name="T13" fmla="*/ 49 h 71"/>
                <a:gd name="T14" fmla="*/ 43 w 67"/>
                <a:gd name="T15" fmla="*/ 68 h 71"/>
                <a:gd name="T16" fmla="*/ 16 w 67"/>
                <a:gd name="T17" fmla="*/ 58 h 71"/>
                <a:gd name="T18" fmla="*/ 40 w 67"/>
                <a:gd name="T19" fmla="*/ 56 h 71"/>
                <a:gd name="T20" fmla="*/ 20 w 67"/>
                <a:gd name="T21" fmla="*/ 25 h 71"/>
                <a:gd name="T22" fmla="*/ 35 w 67"/>
                <a:gd name="T23" fmla="*/ 60 h 71"/>
                <a:gd name="T24" fmla="*/ 22 w 67"/>
                <a:gd name="T25" fmla="*/ 25 h 71"/>
                <a:gd name="T26" fmla="*/ 22 w 67"/>
                <a:gd name="T27" fmla="*/ 24 h 71"/>
                <a:gd name="T28" fmla="*/ 18 w 67"/>
                <a:gd name="T29" fmla="*/ 54 h 71"/>
                <a:gd name="T30" fmla="*/ 12 w 67"/>
                <a:gd name="T31" fmla="*/ 24 h 71"/>
                <a:gd name="T32" fmla="*/ 12 w 67"/>
                <a:gd name="T33" fmla="*/ 19 h 71"/>
                <a:gd name="T34" fmla="*/ 2 w 67"/>
                <a:gd name="T35" fmla="*/ 16 h 71"/>
                <a:gd name="T36" fmla="*/ 23 w 67"/>
                <a:gd name="T37" fmla="*/ 14 h 71"/>
                <a:gd name="T38" fmla="*/ 17 w 67"/>
                <a:gd name="T39" fmla="*/ 10 h 71"/>
                <a:gd name="T40" fmla="*/ 35 w 67"/>
                <a:gd name="T41" fmla="*/ 3 h 71"/>
                <a:gd name="T42" fmla="*/ 31 w 67"/>
                <a:gd name="T43" fmla="*/ 14 h 71"/>
                <a:gd name="T44" fmla="*/ 37 w 67"/>
                <a:gd name="T45" fmla="*/ 37 h 71"/>
                <a:gd name="T46" fmla="*/ 30 w 67"/>
                <a:gd name="T47" fmla="*/ 15 h 71"/>
                <a:gd name="T48" fmla="*/ 41 w 67"/>
                <a:gd name="T49" fmla="*/ 53 h 71"/>
                <a:gd name="T50" fmla="*/ 27 w 67"/>
                <a:gd name="T51" fmla="*/ 41 h 71"/>
                <a:gd name="T52" fmla="*/ 38 w 67"/>
                <a:gd name="T53" fmla="*/ 54 h 71"/>
                <a:gd name="T54" fmla="*/ 57 w 67"/>
                <a:gd name="T55" fmla="*/ 56 h 71"/>
                <a:gd name="T56" fmla="*/ 54 w 67"/>
                <a:gd name="T57" fmla="*/ 47 h 71"/>
                <a:gd name="T58" fmla="*/ 44 w 67"/>
                <a:gd name="T59" fmla="*/ 50 h 71"/>
                <a:gd name="T60" fmla="*/ 39 w 67"/>
                <a:gd name="T61" fmla="*/ 42 h 71"/>
                <a:gd name="T62" fmla="*/ 58 w 67"/>
                <a:gd name="T63" fmla="*/ 32 h 71"/>
                <a:gd name="T64" fmla="*/ 42 w 67"/>
                <a:gd name="T65" fmla="*/ 42 h 71"/>
                <a:gd name="T66" fmla="*/ 38 w 67"/>
                <a:gd name="T67" fmla="*/ 6 h 71"/>
                <a:gd name="T68" fmla="*/ 44 w 67"/>
                <a:gd name="T69" fmla="*/ 12 h 71"/>
                <a:gd name="T70" fmla="*/ 42 w 67"/>
                <a:gd name="T71" fmla="*/ 11 h 71"/>
                <a:gd name="T72" fmla="*/ 40 w 67"/>
                <a:gd name="T73" fmla="*/ 18 h 71"/>
                <a:gd name="T74" fmla="*/ 49 w 67"/>
                <a:gd name="T75" fmla="*/ 14 h 71"/>
                <a:gd name="T76" fmla="*/ 40 w 67"/>
                <a:gd name="T77" fmla="*/ 21 h 71"/>
                <a:gd name="T78" fmla="*/ 41 w 67"/>
                <a:gd name="T79" fmla="*/ 38 h 71"/>
                <a:gd name="T80" fmla="*/ 32 w 67"/>
                <a:gd name="T81" fmla="*/ 15 h 71"/>
                <a:gd name="T82" fmla="*/ 32 w 67"/>
                <a:gd name="T83" fmla="*/ 22 h 71"/>
                <a:gd name="T84" fmla="*/ 35 w 67"/>
                <a:gd name="T85" fmla="*/ 15 h 71"/>
                <a:gd name="T86" fmla="*/ 40 w 67"/>
                <a:gd name="T87" fmla="*/ 38 h 71"/>
                <a:gd name="T88" fmla="*/ 47 w 67"/>
                <a:gd name="T89" fmla="*/ 39 h 71"/>
                <a:gd name="T90" fmla="*/ 38 w 67"/>
                <a:gd name="T91" fmla="*/ 28 h 71"/>
                <a:gd name="T92" fmla="*/ 49 w 67"/>
                <a:gd name="T93" fmla="*/ 38 h 71"/>
                <a:gd name="T94" fmla="*/ 42 w 67"/>
                <a:gd name="T95" fmla="*/ 31 h 71"/>
                <a:gd name="T96" fmla="*/ 49 w 67"/>
                <a:gd name="T97" fmla="*/ 36 h 71"/>
                <a:gd name="T98" fmla="*/ 51 w 67"/>
                <a:gd name="T99" fmla="*/ 36 h 71"/>
                <a:gd name="T100" fmla="*/ 50 w 67"/>
                <a:gd name="T101" fmla="*/ 23 h 71"/>
                <a:gd name="T102" fmla="*/ 53 w 67"/>
                <a:gd name="T103" fmla="*/ 33 h 71"/>
                <a:gd name="T104" fmla="*/ 51 w 67"/>
                <a:gd name="T105" fmla="*/ 28 h 71"/>
                <a:gd name="T106" fmla="*/ 44 w 67"/>
                <a:gd name="T107" fmla="*/ 28 h 71"/>
                <a:gd name="T108" fmla="*/ 51 w 67"/>
                <a:gd name="T109" fmla="*/ 28 h 71"/>
                <a:gd name="T110" fmla="*/ 48 w 67"/>
                <a:gd name="T111" fmla="*/ 30 h 71"/>
                <a:gd name="T112" fmla="*/ 48 w 67"/>
                <a:gd name="T113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" h="71">
                  <a:moveTo>
                    <a:pt x="63" y="34"/>
                  </a:moveTo>
                  <a:cubicBezTo>
                    <a:pt x="63" y="34"/>
                    <a:pt x="64" y="35"/>
                    <a:pt x="65" y="35"/>
                  </a:cubicBezTo>
                  <a:cubicBezTo>
                    <a:pt x="65" y="37"/>
                    <a:pt x="63" y="38"/>
                    <a:pt x="62" y="40"/>
                  </a:cubicBezTo>
                  <a:cubicBezTo>
                    <a:pt x="62" y="40"/>
                    <a:pt x="62" y="39"/>
                    <a:pt x="62" y="39"/>
                  </a:cubicBezTo>
                  <a:cubicBezTo>
                    <a:pt x="61" y="40"/>
                    <a:pt x="62" y="42"/>
                    <a:pt x="61" y="43"/>
                  </a:cubicBezTo>
                  <a:cubicBezTo>
                    <a:pt x="57" y="45"/>
                    <a:pt x="52" y="46"/>
                    <a:pt x="45" y="47"/>
                  </a:cubicBezTo>
                  <a:cubicBezTo>
                    <a:pt x="44" y="47"/>
                    <a:pt x="43" y="47"/>
                    <a:pt x="42" y="47"/>
                  </a:cubicBezTo>
                  <a:cubicBezTo>
                    <a:pt x="40" y="47"/>
                    <a:pt x="40" y="45"/>
                    <a:pt x="38" y="45"/>
                  </a:cubicBezTo>
                  <a:cubicBezTo>
                    <a:pt x="40" y="44"/>
                    <a:pt x="42" y="44"/>
                    <a:pt x="44" y="44"/>
                  </a:cubicBezTo>
                  <a:cubicBezTo>
                    <a:pt x="44" y="44"/>
                    <a:pt x="44" y="43"/>
                    <a:pt x="45" y="43"/>
                  </a:cubicBezTo>
                  <a:cubicBezTo>
                    <a:pt x="46" y="43"/>
                    <a:pt x="47" y="43"/>
                    <a:pt x="47" y="43"/>
                  </a:cubicBezTo>
                  <a:cubicBezTo>
                    <a:pt x="51" y="41"/>
                    <a:pt x="54" y="40"/>
                    <a:pt x="58" y="40"/>
                  </a:cubicBezTo>
                  <a:cubicBezTo>
                    <a:pt x="58" y="38"/>
                    <a:pt x="60" y="36"/>
                    <a:pt x="60" y="34"/>
                  </a:cubicBezTo>
                  <a:cubicBezTo>
                    <a:pt x="61" y="34"/>
                    <a:pt x="60" y="33"/>
                    <a:pt x="60" y="33"/>
                  </a:cubicBezTo>
                  <a:cubicBezTo>
                    <a:pt x="61" y="33"/>
                    <a:pt x="62" y="33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lose/>
                  <a:moveTo>
                    <a:pt x="25" y="36"/>
                  </a:moveTo>
                  <a:cubicBezTo>
                    <a:pt x="24" y="36"/>
                    <a:pt x="24" y="35"/>
                    <a:pt x="24" y="35"/>
                  </a:cubicBezTo>
                  <a:cubicBezTo>
                    <a:pt x="24" y="35"/>
                    <a:pt x="26" y="38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lose/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6"/>
                    <a:pt x="23" y="45"/>
                    <a:pt x="23" y="44"/>
                  </a:cubicBezTo>
                  <a:cubicBezTo>
                    <a:pt x="21" y="39"/>
                    <a:pt x="19" y="34"/>
                    <a:pt x="18" y="29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9" y="25"/>
                    <a:pt x="18" y="24"/>
                    <a:pt x="18" y="24"/>
                  </a:cubicBezTo>
                  <a:cubicBezTo>
                    <a:pt x="17" y="26"/>
                    <a:pt x="17" y="28"/>
                    <a:pt x="17" y="29"/>
                  </a:cubicBezTo>
                  <a:cubicBezTo>
                    <a:pt x="17" y="32"/>
                    <a:pt x="18" y="35"/>
                    <a:pt x="18" y="38"/>
                  </a:cubicBezTo>
                  <a:cubicBezTo>
                    <a:pt x="18" y="42"/>
                    <a:pt x="17" y="47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18" y="52"/>
                    <a:pt x="18" y="54"/>
                  </a:cubicBezTo>
                  <a:cubicBezTo>
                    <a:pt x="20" y="55"/>
                    <a:pt x="22" y="55"/>
                    <a:pt x="23" y="56"/>
                  </a:cubicBezTo>
                  <a:cubicBezTo>
                    <a:pt x="24" y="57"/>
                    <a:pt x="25" y="57"/>
                    <a:pt x="27" y="57"/>
                  </a:cubicBezTo>
                  <a:cubicBezTo>
                    <a:pt x="24" y="55"/>
                    <a:pt x="26" y="52"/>
                    <a:pt x="25" y="49"/>
                  </a:cubicBezTo>
                  <a:cubicBezTo>
                    <a:pt x="24" y="49"/>
                    <a:pt x="22" y="49"/>
                    <a:pt x="23" y="47"/>
                  </a:cubicBezTo>
                  <a:close/>
                  <a:moveTo>
                    <a:pt x="1" y="23"/>
                  </a:moveTo>
                  <a:cubicBezTo>
                    <a:pt x="0" y="22"/>
                    <a:pt x="0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2" y="23"/>
                    <a:pt x="1" y="25"/>
                    <a:pt x="2" y="28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3" y="32"/>
                  </a:moveTo>
                  <a:cubicBezTo>
                    <a:pt x="3" y="31"/>
                    <a:pt x="2" y="30"/>
                    <a:pt x="2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1"/>
                    <a:pt x="5" y="29"/>
                    <a:pt x="6" y="29"/>
                  </a:cubicBezTo>
                  <a:cubicBezTo>
                    <a:pt x="7" y="31"/>
                    <a:pt x="6" y="33"/>
                    <a:pt x="6" y="35"/>
                  </a:cubicBezTo>
                  <a:cubicBezTo>
                    <a:pt x="5" y="34"/>
                    <a:pt x="4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lose/>
                  <a:moveTo>
                    <a:pt x="6" y="38"/>
                  </a:moveTo>
                  <a:cubicBezTo>
                    <a:pt x="6" y="34"/>
                    <a:pt x="6" y="31"/>
                    <a:pt x="7" y="27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2" y="20"/>
                    <a:pt x="14" y="19"/>
                    <a:pt x="16" y="19"/>
                  </a:cubicBezTo>
                  <a:cubicBezTo>
                    <a:pt x="14" y="20"/>
                    <a:pt x="13" y="20"/>
                    <a:pt x="13" y="21"/>
                  </a:cubicBezTo>
                  <a:cubicBezTo>
                    <a:pt x="12" y="22"/>
                    <a:pt x="12" y="23"/>
                    <a:pt x="11" y="23"/>
                  </a:cubicBezTo>
                  <a:cubicBezTo>
                    <a:pt x="11" y="24"/>
                    <a:pt x="9" y="24"/>
                    <a:pt x="9" y="24"/>
                  </a:cubicBezTo>
                  <a:cubicBezTo>
                    <a:pt x="9" y="26"/>
                    <a:pt x="11" y="27"/>
                    <a:pt x="10" y="28"/>
                  </a:cubicBezTo>
                  <a:cubicBezTo>
                    <a:pt x="10" y="29"/>
                    <a:pt x="8" y="27"/>
                    <a:pt x="8" y="27"/>
                  </a:cubicBezTo>
                  <a:cubicBezTo>
                    <a:pt x="7" y="27"/>
                    <a:pt x="8" y="29"/>
                    <a:pt x="8" y="29"/>
                  </a:cubicBezTo>
                  <a:cubicBezTo>
                    <a:pt x="8" y="31"/>
                    <a:pt x="8" y="32"/>
                    <a:pt x="8" y="33"/>
                  </a:cubicBezTo>
                  <a:cubicBezTo>
                    <a:pt x="8" y="38"/>
                    <a:pt x="9" y="43"/>
                    <a:pt x="10" y="47"/>
                  </a:cubicBezTo>
                  <a:cubicBezTo>
                    <a:pt x="10" y="47"/>
                    <a:pt x="11" y="46"/>
                    <a:pt x="11" y="46"/>
                  </a:cubicBezTo>
                  <a:cubicBezTo>
                    <a:pt x="12" y="47"/>
                    <a:pt x="11" y="48"/>
                    <a:pt x="11" y="49"/>
                  </a:cubicBezTo>
                  <a:cubicBezTo>
                    <a:pt x="12" y="50"/>
                    <a:pt x="11" y="51"/>
                    <a:pt x="11" y="52"/>
                  </a:cubicBezTo>
                  <a:cubicBezTo>
                    <a:pt x="10" y="51"/>
                    <a:pt x="10" y="50"/>
                    <a:pt x="10" y="48"/>
                  </a:cubicBezTo>
                  <a:cubicBezTo>
                    <a:pt x="9" y="47"/>
                    <a:pt x="8" y="46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7" y="41"/>
                    <a:pt x="6" y="40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lose/>
                  <a:moveTo>
                    <a:pt x="40" y="67"/>
                  </a:moveTo>
                  <a:cubicBezTo>
                    <a:pt x="35" y="64"/>
                    <a:pt x="30" y="63"/>
                    <a:pt x="25" y="61"/>
                  </a:cubicBezTo>
                  <a:cubicBezTo>
                    <a:pt x="31" y="62"/>
                    <a:pt x="37" y="65"/>
                    <a:pt x="43" y="68"/>
                  </a:cubicBezTo>
                  <a:cubicBezTo>
                    <a:pt x="44" y="69"/>
                    <a:pt x="45" y="70"/>
                    <a:pt x="46" y="69"/>
                  </a:cubicBezTo>
                  <a:cubicBezTo>
                    <a:pt x="47" y="68"/>
                    <a:pt x="46" y="67"/>
                    <a:pt x="46" y="66"/>
                  </a:cubicBezTo>
                  <a:cubicBezTo>
                    <a:pt x="46" y="65"/>
                    <a:pt x="46" y="64"/>
                    <a:pt x="46" y="62"/>
                  </a:cubicBezTo>
                  <a:cubicBezTo>
                    <a:pt x="46" y="62"/>
                    <a:pt x="45" y="62"/>
                    <a:pt x="45" y="62"/>
                  </a:cubicBezTo>
                  <a:cubicBezTo>
                    <a:pt x="46" y="64"/>
                    <a:pt x="45" y="65"/>
                    <a:pt x="44" y="66"/>
                  </a:cubicBezTo>
                  <a:cubicBezTo>
                    <a:pt x="41" y="66"/>
                    <a:pt x="38" y="64"/>
                    <a:pt x="35" y="63"/>
                  </a:cubicBezTo>
                  <a:cubicBezTo>
                    <a:pt x="32" y="62"/>
                    <a:pt x="28" y="61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2" y="60"/>
                    <a:pt x="19" y="59"/>
                    <a:pt x="16" y="58"/>
                  </a:cubicBezTo>
                  <a:cubicBezTo>
                    <a:pt x="15" y="58"/>
                    <a:pt x="16" y="56"/>
                    <a:pt x="16" y="56"/>
                  </a:cubicBezTo>
                  <a:cubicBezTo>
                    <a:pt x="17" y="56"/>
                    <a:pt x="19" y="56"/>
                    <a:pt x="19" y="57"/>
                  </a:cubicBezTo>
                  <a:cubicBezTo>
                    <a:pt x="22" y="59"/>
                    <a:pt x="26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60"/>
                    <a:pt x="31" y="60"/>
                  </a:cubicBezTo>
                  <a:cubicBezTo>
                    <a:pt x="33" y="60"/>
                    <a:pt x="34" y="61"/>
                    <a:pt x="36" y="60"/>
                  </a:cubicBezTo>
                  <a:cubicBezTo>
                    <a:pt x="37" y="59"/>
                    <a:pt x="36" y="57"/>
                    <a:pt x="36" y="55"/>
                  </a:cubicBezTo>
                  <a:cubicBezTo>
                    <a:pt x="36" y="55"/>
                    <a:pt x="37" y="56"/>
                    <a:pt x="39" y="57"/>
                  </a:cubicBezTo>
                  <a:cubicBezTo>
                    <a:pt x="39" y="57"/>
                    <a:pt x="39" y="56"/>
                    <a:pt x="40" y="56"/>
                  </a:cubicBezTo>
                  <a:cubicBezTo>
                    <a:pt x="40" y="56"/>
                    <a:pt x="41" y="57"/>
                    <a:pt x="41" y="56"/>
                  </a:cubicBezTo>
                  <a:cubicBezTo>
                    <a:pt x="42" y="56"/>
                    <a:pt x="42" y="56"/>
                    <a:pt x="42" y="55"/>
                  </a:cubicBezTo>
                  <a:cubicBezTo>
                    <a:pt x="43" y="57"/>
                    <a:pt x="44" y="58"/>
                    <a:pt x="45" y="58"/>
                  </a:cubicBezTo>
                  <a:cubicBezTo>
                    <a:pt x="46" y="57"/>
                    <a:pt x="46" y="56"/>
                    <a:pt x="47" y="57"/>
                  </a:cubicBezTo>
                  <a:cubicBezTo>
                    <a:pt x="46" y="61"/>
                    <a:pt x="47" y="65"/>
                    <a:pt x="48" y="69"/>
                  </a:cubicBezTo>
                  <a:cubicBezTo>
                    <a:pt x="48" y="69"/>
                    <a:pt x="48" y="70"/>
                    <a:pt x="47" y="70"/>
                  </a:cubicBezTo>
                  <a:cubicBezTo>
                    <a:pt x="44" y="71"/>
                    <a:pt x="42" y="69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lose/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1" y="23"/>
                    <a:pt x="20" y="23"/>
                  </a:cubicBezTo>
                  <a:cubicBezTo>
                    <a:pt x="18" y="25"/>
                    <a:pt x="18" y="28"/>
                    <a:pt x="19" y="31"/>
                  </a:cubicBezTo>
                  <a:cubicBezTo>
                    <a:pt x="21" y="34"/>
                    <a:pt x="23" y="37"/>
                    <a:pt x="24" y="40"/>
                  </a:cubicBezTo>
                  <a:cubicBezTo>
                    <a:pt x="25" y="43"/>
                    <a:pt x="23" y="45"/>
                    <a:pt x="23" y="48"/>
                  </a:cubicBezTo>
                  <a:cubicBezTo>
                    <a:pt x="23" y="49"/>
                    <a:pt x="25" y="49"/>
                    <a:pt x="26" y="49"/>
                  </a:cubicBezTo>
                  <a:cubicBezTo>
                    <a:pt x="27" y="51"/>
                    <a:pt x="24" y="54"/>
                    <a:pt x="27" y="56"/>
                  </a:cubicBezTo>
                  <a:cubicBezTo>
                    <a:pt x="28" y="57"/>
                    <a:pt x="30" y="58"/>
                    <a:pt x="32" y="59"/>
                  </a:cubicBezTo>
                  <a:cubicBezTo>
                    <a:pt x="33" y="60"/>
                    <a:pt x="34" y="60"/>
                    <a:pt x="35" y="60"/>
                  </a:cubicBezTo>
                  <a:cubicBezTo>
                    <a:pt x="36" y="59"/>
                    <a:pt x="36" y="58"/>
                    <a:pt x="36" y="58"/>
                  </a:cubicBezTo>
                  <a:cubicBezTo>
                    <a:pt x="35" y="55"/>
                    <a:pt x="36" y="52"/>
                    <a:pt x="34" y="51"/>
                  </a:cubicBezTo>
                  <a:cubicBezTo>
                    <a:pt x="32" y="49"/>
                    <a:pt x="30" y="48"/>
                    <a:pt x="29" y="47"/>
                  </a:cubicBezTo>
                  <a:cubicBezTo>
                    <a:pt x="27" y="45"/>
                    <a:pt x="27" y="42"/>
                    <a:pt x="26" y="39"/>
                  </a:cubicBezTo>
                  <a:cubicBezTo>
                    <a:pt x="26" y="39"/>
                    <a:pt x="25" y="38"/>
                    <a:pt x="25" y="37"/>
                  </a:cubicBezTo>
                  <a:cubicBezTo>
                    <a:pt x="24" y="36"/>
                    <a:pt x="24" y="35"/>
                    <a:pt x="24" y="34"/>
                  </a:cubicBezTo>
                  <a:cubicBezTo>
                    <a:pt x="23" y="33"/>
                    <a:pt x="21" y="33"/>
                    <a:pt x="20" y="32"/>
                  </a:cubicBezTo>
                  <a:cubicBezTo>
                    <a:pt x="19" y="30"/>
                    <a:pt x="20" y="27"/>
                    <a:pt x="20" y="25"/>
                  </a:cubicBezTo>
                  <a:close/>
                  <a:moveTo>
                    <a:pt x="22" y="25"/>
                  </a:moveTo>
                  <a:cubicBezTo>
                    <a:pt x="23" y="26"/>
                    <a:pt x="25" y="27"/>
                    <a:pt x="24" y="28"/>
                  </a:cubicBezTo>
                  <a:cubicBezTo>
                    <a:pt x="24" y="30"/>
                    <a:pt x="23" y="31"/>
                    <a:pt x="24" y="32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21" y="32"/>
                    <a:pt x="20" y="31"/>
                    <a:pt x="20" y="29"/>
                  </a:cubicBezTo>
                  <a:cubicBezTo>
                    <a:pt x="20" y="27"/>
                    <a:pt x="20" y="25"/>
                    <a:pt x="21" y="24"/>
                  </a:cubicBezTo>
                  <a:cubicBezTo>
                    <a:pt x="21" y="24"/>
                    <a:pt x="22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4"/>
                  </a:cubicBezTo>
                  <a:cubicBezTo>
                    <a:pt x="21" y="24"/>
                    <a:pt x="21" y="22"/>
                    <a:pt x="20" y="22"/>
                  </a:cubicBezTo>
                  <a:cubicBezTo>
                    <a:pt x="19" y="22"/>
                    <a:pt x="19" y="23"/>
                    <a:pt x="19" y="24"/>
                  </a:cubicBezTo>
                  <a:cubicBezTo>
                    <a:pt x="19" y="24"/>
                    <a:pt x="19" y="24"/>
                    <a:pt x="18" y="23"/>
                  </a:cubicBezTo>
                  <a:cubicBezTo>
                    <a:pt x="18" y="23"/>
                    <a:pt x="18" y="24"/>
                    <a:pt x="17" y="25"/>
                  </a:cubicBezTo>
                  <a:cubicBezTo>
                    <a:pt x="17" y="26"/>
                    <a:pt x="17" y="28"/>
                    <a:pt x="17" y="29"/>
                  </a:cubicBezTo>
                  <a:cubicBezTo>
                    <a:pt x="16" y="32"/>
                    <a:pt x="17" y="35"/>
                    <a:pt x="17" y="37"/>
                  </a:cubicBezTo>
                  <a:cubicBezTo>
                    <a:pt x="18" y="42"/>
                    <a:pt x="17" y="46"/>
                    <a:pt x="15" y="51"/>
                  </a:cubicBezTo>
                  <a:cubicBezTo>
                    <a:pt x="15" y="52"/>
                    <a:pt x="17" y="53"/>
                    <a:pt x="18" y="53"/>
                  </a:cubicBezTo>
                  <a:cubicBezTo>
                    <a:pt x="17" y="53"/>
                    <a:pt x="17" y="54"/>
                    <a:pt x="18" y="54"/>
                  </a:cubicBezTo>
                  <a:cubicBezTo>
                    <a:pt x="19" y="55"/>
                    <a:pt x="21" y="55"/>
                    <a:pt x="23" y="56"/>
                  </a:cubicBezTo>
                  <a:cubicBezTo>
                    <a:pt x="19" y="56"/>
                    <a:pt x="15" y="55"/>
                    <a:pt x="14" y="55"/>
                  </a:cubicBezTo>
                  <a:cubicBezTo>
                    <a:pt x="13" y="54"/>
                    <a:pt x="12" y="54"/>
                    <a:pt x="12" y="53"/>
                  </a:cubicBezTo>
                  <a:cubicBezTo>
                    <a:pt x="12" y="51"/>
                    <a:pt x="13" y="47"/>
                    <a:pt x="11" y="46"/>
                  </a:cubicBezTo>
                  <a:cubicBezTo>
                    <a:pt x="11" y="46"/>
                    <a:pt x="10" y="46"/>
                    <a:pt x="10" y="46"/>
                  </a:cubicBezTo>
                  <a:cubicBezTo>
                    <a:pt x="8" y="40"/>
                    <a:pt x="9" y="34"/>
                    <a:pt x="8" y="27"/>
                  </a:cubicBezTo>
                  <a:cubicBezTo>
                    <a:pt x="9" y="28"/>
                    <a:pt x="11" y="29"/>
                    <a:pt x="11" y="28"/>
                  </a:cubicBezTo>
                  <a:cubicBezTo>
                    <a:pt x="11" y="27"/>
                    <a:pt x="9" y="26"/>
                    <a:pt x="10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2" y="23"/>
                    <a:pt x="12" y="22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8" y="20"/>
                    <a:pt x="20" y="21"/>
                    <a:pt x="22" y="22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lose/>
                  <a:moveTo>
                    <a:pt x="20" y="16"/>
                  </a:moveTo>
                  <a:cubicBezTo>
                    <a:pt x="20" y="17"/>
                    <a:pt x="22" y="19"/>
                    <a:pt x="22" y="21"/>
                  </a:cubicBezTo>
                  <a:cubicBezTo>
                    <a:pt x="20" y="21"/>
                    <a:pt x="18" y="19"/>
                    <a:pt x="16" y="19"/>
                  </a:cubicBezTo>
                  <a:cubicBezTo>
                    <a:pt x="15" y="19"/>
                    <a:pt x="13" y="18"/>
                    <a:pt x="12" y="19"/>
                  </a:cubicBezTo>
                  <a:cubicBezTo>
                    <a:pt x="10" y="19"/>
                    <a:pt x="9" y="20"/>
                    <a:pt x="8" y="22"/>
                  </a:cubicBezTo>
                  <a:cubicBezTo>
                    <a:pt x="7" y="24"/>
                    <a:pt x="6" y="26"/>
                    <a:pt x="5" y="29"/>
                  </a:cubicBezTo>
                  <a:cubicBezTo>
                    <a:pt x="5" y="30"/>
                    <a:pt x="4" y="31"/>
                    <a:pt x="3" y="30"/>
                  </a:cubicBezTo>
                  <a:cubicBezTo>
                    <a:pt x="1" y="28"/>
                    <a:pt x="2" y="24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19"/>
                    <a:pt x="2" y="18"/>
                    <a:pt x="1" y="17"/>
                  </a:cubicBezTo>
                  <a:cubicBezTo>
                    <a:pt x="0" y="18"/>
                    <a:pt x="1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5" y="17"/>
                    <a:pt x="9" y="18"/>
                    <a:pt x="11" y="16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1" y="14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8" y="10"/>
                    <a:pt x="19" y="10"/>
                    <a:pt x="19" y="11"/>
                  </a:cubicBezTo>
                  <a:cubicBezTo>
                    <a:pt x="19" y="12"/>
                    <a:pt x="19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3" y="9"/>
                    <a:pt x="20" y="10"/>
                    <a:pt x="18" y="9"/>
                  </a:cubicBezTo>
                  <a:cubicBezTo>
                    <a:pt x="16" y="9"/>
                    <a:pt x="16" y="10"/>
                    <a:pt x="15" y="10"/>
                  </a:cubicBezTo>
                  <a:cubicBezTo>
                    <a:pt x="12" y="12"/>
                    <a:pt x="9" y="15"/>
                    <a:pt x="6" y="17"/>
                  </a:cubicBezTo>
                  <a:cubicBezTo>
                    <a:pt x="7" y="17"/>
                    <a:pt x="9" y="17"/>
                    <a:pt x="10" y="16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4" y="12"/>
                    <a:pt x="15" y="11"/>
                    <a:pt x="17" y="10"/>
                  </a:cubicBezTo>
                  <a:cubicBezTo>
                    <a:pt x="17" y="10"/>
                    <a:pt x="19" y="10"/>
                    <a:pt x="19" y="10"/>
                  </a:cubicBezTo>
                  <a:cubicBezTo>
                    <a:pt x="20" y="12"/>
                    <a:pt x="19" y="15"/>
                    <a:pt x="20" y="16"/>
                  </a:cubicBezTo>
                  <a:cubicBezTo>
                    <a:pt x="21" y="18"/>
                    <a:pt x="22" y="19"/>
                    <a:pt x="22" y="20"/>
                  </a:cubicBezTo>
                  <a:cubicBezTo>
                    <a:pt x="22" y="18"/>
                    <a:pt x="20" y="15"/>
                    <a:pt x="23" y="14"/>
                  </a:cubicBezTo>
                  <a:close/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6" y="1"/>
                    <a:pt x="36" y="2"/>
                    <a:pt x="35" y="3"/>
                  </a:cubicBezTo>
                  <a:cubicBezTo>
                    <a:pt x="35" y="4"/>
                    <a:pt x="34" y="3"/>
                    <a:pt x="34" y="4"/>
                  </a:cubicBezTo>
                  <a:cubicBezTo>
                    <a:pt x="30" y="7"/>
                    <a:pt x="28" y="10"/>
                    <a:pt x="25" y="13"/>
                  </a:cubicBezTo>
                  <a:cubicBezTo>
                    <a:pt x="25" y="14"/>
                    <a:pt x="24" y="14"/>
                    <a:pt x="23" y="14"/>
                  </a:cubicBezTo>
                  <a:cubicBezTo>
                    <a:pt x="22" y="15"/>
                    <a:pt x="22" y="17"/>
                    <a:pt x="22" y="18"/>
                  </a:cubicBezTo>
                  <a:cubicBezTo>
                    <a:pt x="22" y="19"/>
                    <a:pt x="23" y="20"/>
                    <a:pt x="23" y="21"/>
                  </a:cubicBezTo>
                  <a:cubicBezTo>
                    <a:pt x="25" y="21"/>
                    <a:pt x="26" y="19"/>
                    <a:pt x="27" y="18"/>
                  </a:cubicBezTo>
                  <a:cubicBezTo>
                    <a:pt x="28" y="17"/>
                    <a:pt x="28" y="16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2" y="13"/>
                    <a:pt x="33" y="13"/>
                    <a:pt x="34" y="12"/>
                  </a:cubicBezTo>
                  <a:cubicBezTo>
                    <a:pt x="35" y="10"/>
                    <a:pt x="35" y="7"/>
                    <a:pt x="36" y="5"/>
                  </a:cubicBezTo>
                  <a:cubicBezTo>
                    <a:pt x="37" y="4"/>
                    <a:pt x="38" y="5"/>
                    <a:pt x="38" y="5"/>
                  </a:cubicBezTo>
                  <a:cubicBezTo>
                    <a:pt x="39" y="5"/>
                    <a:pt x="39" y="6"/>
                    <a:pt x="40" y="6"/>
                  </a:cubicBezTo>
                  <a:cubicBezTo>
                    <a:pt x="40" y="5"/>
                    <a:pt x="40" y="3"/>
                    <a:pt x="38" y="2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8"/>
                    <a:pt x="31" y="31"/>
                    <a:pt x="33" y="34"/>
                  </a:cubicBezTo>
                  <a:cubicBezTo>
                    <a:pt x="33" y="35"/>
                    <a:pt x="36" y="36"/>
                    <a:pt x="37" y="37"/>
                  </a:cubicBezTo>
                  <a:cubicBezTo>
                    <a:pt x="37" y="37"/>
                    <a:pt x="38" y="37"/>
                    <a:pt x="39" y="38"/>
                  </a:cubicBezTo>
                  <a:cubicBezTo>
                    <a:pt x="39" y="36"/>
                    <a:pt x="38" y="34"/>
                    <a:pt x="38" y="33"/>
                  </a:cubicBezTo>
                  <a:cubicBezTo>
                    <a:pt x="37" y="31"/>
                    <a:pt x="37" y="29"/>
                    <a:pt x="36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3" y="25"/>
                    <a:pt x="29" y="23"/>
                    <a:pt x="30" y="23"/>
                  </a:cubicBezTo>
                  <a:cubicBezTo>
                    <a:pt x="29" y="23"/>
                    <a:pt x="28" y="24"/>
                    <a:pt x="28" y="25"/>
                  </a:cubicBezTo>
                  <a:close/>
                  <a:moveTo>
                    <a:pt x="26" y="19"/>
                  </a:move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cubicBezTo>
                    <a:pt x="29" y="18"/>
                    <a:pt x="28" y="20"/>
                    <a:pt x="29" y="22"/>
                  </a:cubicBezTo>
                  <a:cubicBezTo>
                    <a:pt x="29" y="23"/>
                    <a:pt x="28" y="23"/>
                    <a:pt x="28" y="24"/>
                  </a:cubicBezTo>
                  <a:cubicBezTo>
                    <a:pt x="27" y="23"/>
                    <a:pt x="26" y="22"/>
                    <a:pt x="24" y="22"/>
                  </a:cubicBezTo>
                  <a:cubicBezTo>
                    <a:pt x="24" y="22"/>
                    <a:pt x="23" y="23"/>
                    <a:pt x="23" y="24"/>
                  </a:cubicBezTo>
                  <a:cubicBezTo>
                    <a:pt x="23" y="23"/>
                    <a:pt x="23" y="23"/>
                    <a:pt x="23" y="22"/>
                  </a:cubicBezTo>
                  <a:cubicBezTo>
                    <a:pt x="24" y="21"/>
                    <a:pt x="25" y="20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41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40" y="50"/>
                    <a:pt x="38" y="48"/>
                    <a:pt x="37" y="45"/>
                  </a:cubicBezTo>
                  <a:cubicBezTo>
                    <a:pt x="36" y="43"/>
                    <a:pt x="35" y="41"/>
                    <a:pt x="35" y="39"/>
                  </a:cubicBezTo>
                  <a:cubicBezTo>
                    <a:pt x="32" y="34"/>
                    <a:pt x="29" y="29"/>
                    <a:pt x="27" y="24"/>
                  </a:cubicBezTo>
                  <a:cubicBezTo>
                    <a:pt x="27" y="23"/>
                    <a:pt x="25" y="22"/>
                    <a:pt x="24" y="23"/>
                  </a:cubicBezTo>
                  <a:cubicBezTo>
                    <a:pt x="24" y="23"/>
                    <a:pt x="23" y="24"/>
                    <a:pt x="24" y="25"/>
                  </a:cubicBezTo>
                  <a:cubicBezTo>
                    <a:pt x="24" y="24"/>
                    <a:pt x="24" y="24"/>
                    <a:pt x="25" y="23"/>
                  </a:cubicBezTo>
                  <a:cubicBezTo>
                    <a:pt x="26" y="23"/>
                    <a:pt x="27" y="24"/>
                    <a:pt x="27" y="25"/>
                  </a:cubicBezTo>
                  <a:cubicBezTo>
                    <a:pt x="26" y="27"/>
                    <a:pt x="25" y="28"/>
                    <a:pt x="24" y="29"/>
                  </a:cubicBezTo>
                  <a:cubicBezTo>
                    <a:pt x="23" y="33"/>
                    <a:pt x="26" y="37"/>
                    <a:pt x="27" y="41"/>
                  </a:cubicBezTo>
                  <a:cubicBezTo>
                    <a:pt x="28" y="43"/>
                    <a:pt x="29" y="44"/>
                    <a:pt x="31" y="45"/>
                  </a:cubicBezTo>
                  <a:cubicBezTo>
                    <a:pt x="31" y="45"/>
                    <a:pt x="30" y="44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5"/>
                    <a:pt x="32" y="46"/>
                  </a:cubicBezTo>
                  <a:cubicBezTo>
                    <a:pt x="33" y="46"/>
                    <a:pt x="34" y="47"/>
                    <a:pt x="34" y="46"/>
                  </a:cubicBezTo>
                  <a:cubicBezTo>
                    <a:pt x="34" y="47"/>
                    <a:pt x="35" y="47"/>
                    <a:pt x="34" y="47"/>
                  </a:cubicBezTo>
                  <a:cubicBezTo>
                    <a:pt x="34" y="47"/>
                    <a:pt x="33" y="47"/>
                    <a:pt x="32" y="47"/>
                  </a:cubicBezTo>
                  <a:cubicBezTo>
                    <a:pt x="32" y="47"/>
                    <a:pt x="32" y="48"/>
                    <a:pt x="32" y="48"/>
                  </a:cubicBezTo>
                  <a:cubicBezTo>
                    <a:pt x="34" y="50"/>
                    <a:pt x="36" y="53"/>
                    <a:pt x="38" y="54"/>
                  </a:cubicBezTo>
                  <a:cubicBezTo>
                    <a:pt x="39" y="55"/>
                    <a:pt x="40" y="56"/>
                    <a:pt x="41" y="56"/>
                  </a:cubicBezTo>
                  <a:cubicBezTo>
                    <a:pt x="42" y="56"/>
                    <a:pt x="41" y="54"/>
                    <a:pt x="41" y="53"/>
                  </a:cubicBezTo>
                  <a:close/>
                  <a:moveTo>
                    <a:pt x="58" y="57"/>
                  </a:moveTo>
                  <a:cubicBezTo>
                    <a:pt x="59" y="59"/>
                    <a:pt x="62" y="59"/>
                    <a:pt x="62" y="61"/>
                  </a:cubicBezTo>
                  <a:cubicBezTo>
                    <a:pt x="63" y="61"/>
                    <a:pt x="61" y="61"/>
                    <a:pt x="61" y="61"/>
                  </a:cubicBezTo>
                  <a:cubicBezTo>
                    <a:pt x="58" y="61"/>
                    <a:pt x="55" y="60"/>
                    <a:pt x="52" y="60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59"/>
                    <a:pt x="49" y="58"/>
                    <a:pt x="49" y="58"/>
                  </a:cubicBezTo>
                  <a:cubicBezTo>
                    <a:pt x="52" y="59"/>
                    <a:pt x="55" y="58"/>
                    <a:pt x="57" y="56"/>
                  </a:cubicBezTo>
                  <a:cubicBezTo>
                    <a:pt x="58" y="55"/>
                    <a:pt x="58" y="56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lose/>
                  <a:moveTo>
                    <a:pt x="66" y="42"/>
                  </a:moveTo>
                  <a:cubicBezTo>
                    <a:pt x="66" y="42"/>
                    <a:pt x="66" y="42"/>
                    <a:pt x="66" y="42"/>
                  </a:cubicBezTo>
                  <a:cubicBezTo>
                    <a:pt x="66" y="41"/>
                    <a:pt x="67" y="40"/>
                    <a:pt x="67" y="38"/>
                  </a:cubicBezTo>
                  <a:cubicBezTo>
                    <a:pt x="67" y="37"/>
                    <a:pt x="66" y="36"/>
                    <a:pt x="65" y="37"/>
                  </a:cubicBezTo>
                  <a:cubicBezTo>
                    <a:pt x="63" y="38"/>
                    <a:pt x="62" y="41"/>
                    <a:pt x="61" y="43"/>
                  </a:cubicBezTo>
                  <a:cubicBezTo>
                    <a:pt x="59" y="45"/>
                    <a:pt x="56" y="45"/>
                    <a:pt x="53" y="46"/>
                  </a:cubicBezTo>
                  <a:cubicBezTo>
                    <a:pt x="53" y="46"/>
                    <a:pt x="54" y="47"/>
                    <a:pt x="54" y="47"/>
                  </a:cubicBezTo>
                  <a:cubicBezTo>
                    <a:pt x="53" y="47"/>
                    <a:pt x="52" y="46"/>
                    <a:pt x="51" y="47"/>
                  </a:cubicBezTo>
                  <a:cubicBezTo>
                    <a:pt x="50" y="47"/>
                    <a:pt x="51" y="48"/>
                    <a:pt x="51" y="48"/>
                  </a:cubicBezTo>
                  <a:cubicBezTo>
                    <a:pt x="50" y="49"/>
                    <a:pt x="50" y="47"/>
                    <a:pt x="49" y="47"/>
                  </a:cubicBezTo>
                  <a:cubicBezTo>
                    <a:pt x="49" y="47"/>
                    <a:pt x="48" y="47"/>
                    <a:pt x="48" y="48"/>
                  </a:cubicBezTo>
                  <a:cubicBezTo>
                    <a:pt x="48" y="48"/>
                    <a:pt x="48" y="49"/>
                    <a:pt x="48" y="49"/>
                  </a:cubicBezTo>
                  <a:cubicBezTo>
                    <a:pt x="48" y="49"/>
                    <a:pt x="48" y="50"/>
                    <a:pt x="48" y="49"/>
                  </a:cubicBezTo>
                  <a:cubicBezTo>
                    <a:pt x="48" y="49"/>
                    <a:pt x="48" y="48"/>
                    <a:pt x="47" y="48"/>
                  </a:cubicBezTo>
                  <a:cubicBezTo>
                    <a:pt x="47" y="47"/>
                    <a:pt x="46" y="48"/>
                    <a:pt x="45" y="48"/>
                  </a:cubicBezTo>
                  <a:cubicBezTo>
                    <a:pt x="45" y="49"/>
                    <a:pt x="45" y="50"/>
                    <a:pt x="44" y="50"/>
                  </a:cubicBezTo>
                  <a:cubicBezTo>
                    <a:pt x="44" y="50"/>
                    <a:pt x="44" y="49"/>
                    <a:pt x="44" y="49"/>
                  </a:cubicBezTo>
                  <a:cubicBezTo>
                    <a:pt x="43" y="49"/>
                    <a:pt x="42" y="49"/>
                    <a:pt x="42" y="49"/>
                  </a:cubicBezTo>
                  <a:cubicBezTo>
                    <a:pt x="42" y="49"/>
                    <a:pt x="42" y="49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40" y="50"/>
                    <a:pt x="41" y="52"/>
                    <a:pt x="42" y="53"/>
                  </a:cubicBezTo>
                  <a:cubicBezTo>
                    <a:pt x="45" y="56"/>
                    <a:pt x="50" y="60"/>
                    <a:pt x="54" y="57"/>
                  </a:cubicBezTo>
                  <a:cubicBezTo>
                    <a:pt x="60" y="54"/>
                    <a:pt x="63" y="47"/>
                    <a:pt x="66" y="42"/>
                  </a:cubicBezTo>
                  <a:close/>
                  <a:moveTo>
                    <a:pt x="39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7" y="43"/>
                    <a:pt x="38" y="44"/>
                  </a:cubicBezTo>
                  <a:cubicBezTo>
                    <a:pt x="38" y="44"/>
                    <a:pt x="40" y="44"/>
                    <a:pt x="41" y="43"/>
                  </a:cubicBezTo>
                  <a:cubicBezTo>
                    <a:pt x="40" y="43"/>
                    <a:pt x="39" y="42"/>
                    <a:pt x="39" y="42"/>
                  </a:cubicBezTo>
                  <a:close/>
                  <a:moveTo>
                    <a:pt x="58" y="3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9" y="37"/>
                    <a:pt x="60" y="36"/>
                    <a:pt x="60" y="35"/>
                  </a:cubicBezTo>
                  <a:cubicBezTo>
                    <a:pt x="60" y="34"/>
                    <a:pt x="59" y="33"/>
                    <a:pt x="58" y="32"/>
                  </a:cubicBezTo>
                  <a:cubicBezTo>
                    <a:pt x="58" y="33"/>
                    <a:pt x="57" y="35"/>
                    <a:pt x="56" y="36"/>
                  </a:cubicBezTo>
                  <a:cubicBezTo>
                    <a:pt x="54" y="37"/>
                    <a:pt x="53" y="38"/>
                    <a:pt x="52" y="39"/>
                  </a:cubicBezTo>
                  <a:cubicBezTo>
                    <a:pt x="51" y="40"/>
                    <a:pt x="51" y="40"/>
                    <a:pt x="50" y="40"/>
                  </a:cubicBezTo>
                  <a:cubicBezTo>
                    <a:pt x="49" y="40"/>
                    <a:pt x="49" y="39"/>
                    <a:pt x="48" y="39"/>
                  </a:cubicBezTo>
                  <a:cubicBezTo>
                    <a:pt x="46" y="40"/>
                    <a:pt x="45" y="40"/>
                    <a:pt x="43" y="40"/>
                  </a:cubicBezTo>
                  <a:cubicBezTo>
                    <a:pt x="41" y="39"/>
                    <a:pt x="40" y="38"/>
                    <a:pt x="38" y="38"/>
                  </a:cubicBezTo>
                  <a:cubicBezTo>
                    <a:pt x="37" y="37"/>
                    <a:pt x="36" y="36"/>
                    <a:pt x="35" y="36"/>
                  </a:cubicBezTo>
                  <a:cubicBezTo>
                    <a:pt x="35" y="37"/>
                    <a:pt x="36" y="38"/>
                    <a:pt x="36" y="38"/>
                  </a:cubicBezTo>
                  <a:cubicBezTo>
                    <a:pt x="38" y="40"/>
                    <a:pt x="40" y="41"/>
                    <a:pt x="42" y="42"/>
                  </a:cubicBezTo>
                  <a:cubicBezTo>
                    <a:pt x="42" y="43"/>
                    <a:pt x="44" y="44"/>
                    <a:pt x="44" y="44"/>
                  </a:cubicBezTo>
                  <a:cubicBezTo>
                    <a:pt x="45" y="43"/>
                    <a:pt x="45" y="42"/>
                    <a:pt x="46" y="42"/>
                  </a:cubicBezTo>
                  <a:cubicBezTo>
                    <a:pt x="49" y="41"/>
                    <a:pt x="52" y="40"/>
                    <a:pt x="55" y="39"/>
                  </a:cubicBezTo>
                  <a:cubicBezTo>
                    <a:pt x="56" y="39"/>
                    <a:pt x="57" y="40"/>
                    <a:pt x="57" y="39"/>
                  </a:cubicBezTo>
                  <a:cubicBezTo>
                    <a:pt x="58" y="39"/>
                    <a:pt x="58" y="38"/>
                    <a:pt x="58" y="38"/>
                  </a:cubicBezTo>
                  <a:close/>
                  <a:moveTo>
                    <a:pt x="36" y="21"/>
                  </a:moveTo>
                  <a:cubicBezTo>
                    <a:pt x="36" y="21"/>
                    <a:pt x="35" y="21"/>
                    <a:pt x="35" y="20"/>
                  </a:cubicBezTo>
                  <a:cubicBezTo>
                    <a:pt x="36" y="18"/>
                    <a:pt x="36" y="16"/>
                    <a:pt x="34" y="14"/>
                  </a:cubicBezTo>
                  <a:cubicBezTo>
                    <a:pt x="35" y="11"/>
                    <a:pt x="36" y="8"/>
                    <a:pt x="38" y="6"/>
                  </a:cubicBezTo>
                  <a:cubicBezTo>
                    <a:pt x="41" y="8"/>
                    <a:pt x="43" y="8"/>
                    <a:pt x="46" y="9"/>
                  </a:cubicBezTo>
                  <a:cubicBezTo>
                    <a:pt x="50" y="10"/>
                    <a:pt x="54" y="8"/>
                    <a:pt x="57" y="10"/>
                  </a:cubicBezTo>
                  <a:cubicBezTo>
                    <a:pt x="57" y="10"/>
                    <a:pt x="56" y="11"/>
                    <a:pt x="56" y="11"/>
                  </a:cubicBezTo>
                  <a:cubicBezTo>
                    <a:pt x="55" y="14"/>
                    <a:pt x="56" y="16"/>
                    <a:pt x="56" y="18"/>
                  </a:cubicBezTo>
                  <a:cubicBezTo>
                    <a:pt x="56" y="18"/>
                    <a:pt x="53" y="17"/>
                    <a:pt x="53" y="17"/>
                  </a:cubicBezTo>
                  <a:cubicBezTo>
                    <a:pt x="53" y="17"/>
                    <a:pt x="50" y="13"/>
                    <a:pt x="50" y="13"/>
                  </a:cubicBezTo>
                  <a:cubicBezTo>
                    <a:pt x="50" y="12"/>
                    <a:pt x="51" y="11"/>
                    <a:pt x="50" y="11"/>
                  </a:cubicBezTo>
                  <a:cubicBezTo>
                    <a:pt x="49" y="10"/>
                    <a:pt x="47" y="11"/>
                    <a:pt x="46" y="11"/>
                  </a:cubicBezTo>
                  <a:cubicBezTo>
                    <a:pt x="45" y="11"/>
                    <a:pt x="45" y="12"/>
                    <a:pt x="44" y="12"/>
                  </a:cubicBezTo>
                  <a:cubicBezTo>
                    <a:pt x="44" y="12"/>
                    <a:pt x="43" y="11"/>
                    <a:pt x="43" y="12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2" y="10"/>
                    <a:pt x="41" y="10"/>
                    <a:pt x="40" y="11"/>
                  </a:cubicBezTo>
                  <a:cubicBezTo>
                    <a:pt x="38" y="11"/>
                    <a:pt x="37" y="12"/>
                    <a:pt x="36" y="12"/>
                  </a:cubicBezTo>
                  <a:cubicBezTo>
                    <a:pt x="37" y="11"/>
                    <a:pt x="38" y="9"/>
                    <a:pt x="39" y="8"/>
                  </a:cubicBezTo>
                  <a:cubicBezTo>
                    <a:pt x="39" y="8"/>
                    <a:pt x="38" y="8"/>
                    <a:pt x="38" y="8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6" y="13"/>
                    <a:pt x="37" y="12"/>
                    <a:pt x="38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3" y="11"/>
                    <a:pt x="42" y="12"/>
                    <a:pt x="42" y="12"/>
                  </a:cubicBezTo>
                  <a:cubicBezTo>
                    <a:pt x="40" y="14"/>
                    <a:pt x="38" y="17"/>
                    <a:pt x="37" y="20"/>
                  </a:cubicBezTo>
                  <a:cubicBezTo>
                    <a:pt x="37" y="21"/>
                    <a:pt x="37" y="21"/>
                    <a:pt x="36" y="21"/>
                  </a:cubicBezTo>
                  <a:close/>
                  <a:moveTo>
                    <a:pt x="51" y="16"/>
                  </a:moveTo>
                  <a:cubicBezTo>
                    <a:pt x="52" y="16"/>
                    <a:pt x="52" y="17"/>
                    <a:pt x="52" y="17"/>
                  </a:cubicBezTo>
                  <a:cubicBezTo>
                    <a:pt x="50" y="18"/>
                    <a:pt x="47" y="16"/>
                    <a:pt x="45" y="17"/>
                  </a:cubicBezTo>
                  <a:cubicBezTo>
                    <a:pt x="45" y="17"/>
                    <a:pt x="44" y="17"/>
                    <a:pt x="44" y="17"/>
                  </a:cubicBezTo>
                  <a:cubicBezTo>
                    <a:pt x="43" y="17"/>
                    <a:pt x="42" y="18"/>
                    <a:pt x="41" y="19"/>
                  </a:cubicBezTo>
                  <a:cubicBezTo>
                    <a:pt x="41" y="18"/>
                    <a:pt x="40" y="18"/>
                    <a:pt x="40" y="18"/>
                  </a:cubicBezTo>
                  <a:cubicBezTo>
                    <a:pt x="39" y="19"/>
                    <a:pt x="38" y="20"/>
                    <a:pt x="38" y="21"/>
                  </a:cubicBezTo>
                  <a:cubicBezTo>
                    <a:pt x="37" y="20"/>
                    <a:pt x="38" y="20"/>
                    <a:pt x="38" y="19"/>
                  </a:cubicBezTo>
                  <a:cubicBezTo>
                    <a:pt x="39" y="16"/>
                    <a:pt x="40" y="14"/>
                    <a:pt x="43" y="12"/>
                  </a:cubicBezTo>
                  <a:cubicBezTo>
                    <a:pt x="43" y="12"/>
                    <a:pt x="43" y="13"/>
                    <a:pt x="44" y="12"/>
                  </a:cubicBezTo>
                  <a:cubicBezTo>
                    <a:pt x="45" y="12"/>
                    <a:pt x="46" y="11"/>
                    <a:pt x="47" y="11"/>
                  </a:cubicBezTo>
                  <a:cubicBezTo>
                    <a:pt x="48" y="12"/>
                    <a:pt x="49" y="11"/>
                    <a:pt x="50" y="11"/>
                  </a:cubicBezTo>
                  <a:cubicBezTo>
                    <a:pt x="50" y="12"/>
                    <a:pt x="50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lose/>
                  <a:moveTo>
                    <a:pt x="41" y="19"/>
                  </a:moveTo>
                  <a:cubicBezTo>
                    <a:pt x="42" y="20"/>
                    <a:pt x="42" y="18"/>
                    <a:pt x="43" y="18"/>
                  </a:cubicBezTo>
                  <a:cubicBezTo>
                    <a:pt x="42" y="19"/>
                    <a:pt x="42" y="19"/>
                    <a:pt x="41" y="19"/>
                  </a:cubicBezTo>
                  <a:cubicBezTo>
                    <a:pt x="41" y="20"/>
                    <a:pt x="41" y="21"/>
                    <a:pt x="40" y="22"/>
                  </a:cubicBezTo>
                  <a:cubicBezTo>
                    <a:pt x="40" y="22"/>
                    <a:pt x="39" y="23"/>
                    <a:pt x="39" y="23"/>
                  </a:cubicBezTo>
                  <a:cubicBezTo>
                    <a:pt x="39" y="22"/>
                    <a:pt x="40" y="21"/>
                    <a:pt x="40" y="21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39" y="22"/>
                    <a:pt x="38" y="23"/>
                    <a:pt x="37" y="25"/>
                  </a:cubicBezTo>
                  <a:cubicBezTo>
                    <a:pt x="37" y="25"/>
                    <a:pt x="37" y="25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1"/>
                    <a:pt x="39" y="19"/>
                    <a:pt x="41" y="18"/>
                  </a:cubicBezTo>
                  <a:cubicBezTo>
                    <a:pt x="41" y="18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lose/>
                  <a:moveTo>
                    <a:pt x="41" y="38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37"/>
                    <a:pt x="40" y="37"/>
                    <a:pt x="39" y="35"/>
                  </a:cubicBezTo>
                  <a:cubicBezTo>
                    <a:pt x="38" y="33"/>
                    <a:pt x="38" y="29"/>
                    <a:pt x="37" y="26"/>
                  </a:cubicBezTo>
                  <a:cubicBezTo>
                    <a:pt x="36" y="25"/>
                    <a:pt x="36" y="24"/>
                    <a:pt x="35" y="22"/>
                  </a:cubicBezTo>
                  <a:cubicBezTo>
                    <a:pt x="35" y="21"/>
                    <a:pt x="34" y="19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32" y="16"/>
                    <a:pt x="32" y="15"/>
                    <a:pt x="32" y="15"/>
                  </a:cubicBezTo>
                  <a:cubicBezTo>
                    <a:pt x="31" y="16"/>
                    <a:pt x="32" y="18"/>
                    <a:pt x="31" y="19"/>
                  </a:cubicBezTo>
                  <a:cubicBezTo>
                    <a:pt x="31" y="19"/>
                    <a:pt x="30" y="19"/>
                    <a:pt x="31" y="20"/>
                  </a:cubicBezTo>
                  <a:cubicBezTo>
                    <a:pt x="31" y="20"/>
                    <a:pt x="31" y="20"/>
                    <a:pt x="32" y="20"/>
                  </a:cubicBezTo>
                  <a:cubicBezTo>
                    <a:pt x="32" y="20"/>
                    <a:pt x="32" y="21"/>
                    <a:pt x="33" y="21"/>
                  </a:cubicBezTo>
                  <a:cubicBezTo>
                    <a:pt x="33" y="21"/>
                    <a:pt x="33" y="19"/>
                    <a:pt x="33" y="20"/>
                  </a:cubicBezTo>
                  <a:cubicBezTo>
                    <a:pt x="35" y="21"/>
                    <a:pt x="35" y="23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3"/>
                    <a:pt x="34" y="22"/>
                    <a:pt x="33" y="20"/>
                  </a:cubicBezTo>
                  <a:cubicBezTo>
                    <a:pt x="33" y="21"/>
                    <a:pt x="33" y="22"/>
                    <a:pt x="32" y="22"/>
                  </a:cubicBezTo>
                  <a:cubicBezTo>
                    <a:pt x="32" y="21"/>
                    <a:pt x="31" y="20"/>
                    <a:pt x="30" y="20"/>
                  </a:cubicBezTo>
                  <a:cubicBezTo>
                    <a:pt x="30" y="20"/>
                    <a:pt x="30" y="19"/>
                    <a:pt x="30" y="18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17"/>
                    <a:pt x="31" y="15"/>
                    <a:pt x="32" y="14"/>
                  </a:cubicBezTo>
                  <a:cubicBezTo>
                    <a:pt x="32" y="14"/>
                    <a:pt x="33" y="15"/>
                    <a:pt x="32" y="15"/>
                  </a:cubicBezTo>
                  <a:cubicBezTo>
                    <a:pt x="34" y="15"/>
                    <a:pt x="35" y="16"/>
                    <a:pt x="35" y="17"/>
                  </a:cubicBezTo>
                  <a:cubicBezTo>
                    <a:pt x="35" y="18"/>
                    <a:pt x="34" y="17"/>
                    <a:pt x="34" y="17"/>
                  </a:cubicBezTo>
                  <a:cubicBezTo>
                    <a:pt x="34" y="18"/>
                    <a:pt x="34" y="19"/>
                    <a:pt x="35" y="19"/>
                  </a:cubicBezTo>
                  <a:cubicBezTo>
                    <a:pt x="35" y="18"/>
                    <a:pt x="36" y="16"/>
                    <a:pt x="35" y="15"/>
                  </a:cubicBezTo>
                  <a:cubicBezTo>
                    <a:pt x="34" y="15"/>
                    <a:pt x="34" y="14"/>
                    <a:pt x="33" y="13"/>
                  </a:cubicBezTo>
                  <a:cubicBezTo>
                    <a:pt x="32" y="13"/>
                    <a:pt x="31" y="13"/>
                    <a:pt x="31" y="14"/>
                  </a:cubicBezTo>
                  <a:cubicBezTo>
                    <a:pt x="30" y="16"/>
                    <a:pt x="29" y="18"/>
                    <a:pt x="29" y="20"/>
                  </a:cubicBezTo>
                  <a:cubicBezTo>
                    <a:pt x="29" y="21"/>
                    <a:pt x="29" y="22"/>
                    <a:pt x="30" y="22"/>
                  </a:cubicBezTo>
                  <a:cubicBezTo>
                    <a:pt x="31" y="22"/>
                    <a:pt x="31" y="21"/>
                    <a:pt x="31" y="21"/>
                  </a:cubicBezTo>
                  <a:cubicBezTo>
                    <a:pt x="32" y="22"/>
                    <a:pt x="30" y="22"/>
                    <a:pt x="30" y="22"/>
                  </a:cubicBezTo>
                  <a:cubicBezTo>
                    <a:pt x="31" y="24"/>
                    <a:pt x="33" y="24"/>
                    <a:pt x="34" y="26"/>
                  </a:cubicBezTo>
                  <a:cubicBezTo>
                    <a:pt x="35" y="26"/>
                    <a:pt x="35" y="26"/>
                    <a:pt x="36" y="26"/>
                  </a:cubicBezTo>
                  <a:cubicBezTo>
                    <a:pt x="38" y="30"/>
                    <a:pt x="38" y="34"/>
                    <a:pt x="40" y="38"/>
                  </a:cubicBezTo>
                  <a:cubicBezTo>
                    <a:pt x="40" y="39"/>
                    <a:pt x="41" y="39"/>
                    <a:pt x="42" y="39"/>
                  </a:cubicBezTo>
                  <a:cubicBezTo>
                    <a:pt x="42" y="39"/>
                    <a:pt x="41" y="39"/>
                    <a:pt x="41" y="38"/>
                  </a:cubicBezTo>
                  <a:close/>
                  <a:moveTo>
                    <a:pt x="45" y="37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4" y="35"/>
                    <a:pt x="43" y="35"/>
                    <a:pt x="41" y="32"/>
                  </a:cubicBezTo>
                  <a:cubicBezTo>
                    <a:pt x="41" y="31"/>
                    <a:pt x="41" y="29"/>
                    <a:pt x="40" y="28"/>
                  </a:cubicBezTo>
                  <a:cubicBezTo>
                    <a:pt x="39" y="29"/>
                    <a:pt x="39" y="30"/>
                    <a:pt x="39" y="31"/>
                  </a:cubicBezTo>
                  <a:cubicBezTo>
                    <a:pt x="39" y="34"/>
                    <a:pt x="40" y="37"/>
                    <a:pt x="42" y="39"/>
                  </a:cubicBezTo>
                  <a:cubicBezTo>
                    <a:pt x="43" y="40"/>
                    <a:pt x="45" y="39"/>
                    <a:pt x="47" y="39"/>
                  </a:cubicBezTo>
                  <a:cubicBezTo>
                    <a:pt x="47" y="38"/>
                    <a:pt x="45" y="37"/>
                    <a:pt x="45" y="37"/>
                  </a:cubicBezTo>
                  <a:close/>
                  <a:moveTo>
                    <a:pt x="52" y="38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3" y="37"/>
                    <a:pt x="55" y="36"/>
                    <a:pt x="56" y="35"/>
                  </a:cubicBezTo>
                  <a:cubicBezTo>
                    <a:pt x="57" y="33"/>
                    <a:pt x="58" y="31"/>
                    <a:pt x="58" y="30"/>
                  </a:cubicBezTo>
                  <a:cubicBezTo>
                    <a:pt x="58" y="27"/>
                    <a:pt x="59" y="24"/>
                    <a:pt x="60" y="22"/>
                  </a:cubicBezTo>
                  <a:cubicBezTo>
                    <a:pt x="57" y="17"/>
                    <a:pt x="51" y="18"/>
                    <a:pt x="46" y="17"/>
                  </a:cubicBezTo>
                  <a:cubicBezTo>
                    <a:pt x="44" y="17"/>
                    <a:pt x="43" y="18"/>
                    <a:pt x="42" y="20"/>
                  </a:cubicBezTo>
                  <a:cubicBezTo>
                    <a:pt x="40" y="23"/>
                    <a:pt x="39" y="25"/>
                    <a:pt x="38" y="28"/>
                  </a:cubicBezTo>
                  <a:cubicBezTo>
                    <a:pt x="38" y="29"/>
                    <a:pt x="38" y="30"/>
                    <a:pt x="39" y="30"/>
                  </a:cubicBezTo>
                  <a:cubicBezTo>
                    <a:pt x="40" y="26"/>
                    <a:pt x="41" y="20"/>
                    <a:pt x="46" y="18"/>
                  </a:cubicBezTo>
                  <a:cubicBezTo>
                    <a:pt x="47" y="18"/>
                    <a:pt x="47" y="19"/>
                    <a:pt x="47" y="19"/>
                  </a:cubicBezTo>
                  <a:cubicBezTo>
                    <a:pt x="49" y="19"/>
                    <a:pt x="51" y="19"/>
                    <a:pt x="52" y="20"/>
                  </a:cubicBezTo>
                  <a:cubicBezTo>
                    <a:pt x="53" y="21"/>
                    <a:pt x="53" y="23"/>
                    <a:pt x="54" y="23"/>
                  </a:cubicBezTo>
                  <a:cubicBezTo>
                    <a:pt x="57" y="24"/>
                    <a:pt x="57" y="26"/>
                    <a:pt x="57" y="28"/>
                  </a:cubicBezTo>
                  <a:cubicBezTo>
                    <a:pt x="58" y="31"/>
                    <a:pt x="56" y="33"/>
                    <a:pt x="55" y="35"/>
                  </a:cubicBezTo>
                  <a:cubicBezTo>
                    <a:pt x="54" y="37"/>
                    <a:pt x="52" y="37"/>
                    <a:pt x="50" y="38"/>
                  </a:cubicBezTo>
                  <a:cubicBezTo>
                    <a:pt x="50" y="38"/>
                    <a:pt x="49" y="38"/>
                    <a:pt x="49" y="38"/>
                  </a:cubicBezTo>
                  <a:cubicBezTo>
                    <a:pt x="49" y="39"/>
                    <a:pt x="48" y="39"/>
                    <a:pt x="48" y="39"/>
                  </a:cubicBezTo>
                  <a:cubicBezTo>
                    <a:pt x="49" y="40"/>
                    <a:pt x="51" y="39"/>
                    <a:pt x="52" y="38"/>
                  </a:cubicBezTo>
                  <a:close/>
                  <a:moveTo>
                    <a:pt x="52" y="21"/>
                  </a:moveTo>
                  <a:cubicBezTo>
                    <a:pt x="52" y="22"/>
                    <a:pt x="54" y="24"/>
                    <a:pt x="53" y="25"/>
                  </a:cubicBezTo>
                  <a:cubicBezTo>
                    <a:pt x="52" y="24"/>
                    <a:pt x="50" y="24"/>
                    <a:pt x="49" y="22"/>
                  </a:cubicBezTo>
                  <a:cubicBezTo>
                    <a:pt x="49" y="22"/>
                    <a:pt x="49" y="21"/>
                    <a:pt x="49" y="21"/>
                  </a:cubicBezTo>
                  <a:cubicBezTo>
                    <a:pt x="48" y="20"/>
                    <a:pt x="47" y="20"/>
                    <a:pt x="46" y="20"/>
                  </a:cubicBezTo>
                  <a:cubicBezTo>
                    <a:pt x="42" y="22"/>
                    <a:pt x="41" y="26"/>
                    <a:pt x="42" y="29"/>
                  </a:cubicBezTo>
                  <a:cubicBezTo>
                    <a:pt x="42" y="30"/>
                    <a:pt x="42" y="31"/>
                    <a:pt x="42" y="31"/>
                  </a:cubicBezTo>
                  <a:cubicBezTo>
                    <a:pt x="41" y="30"/>
                    <a:pt x="41" y="29"/>
                    <a:pt x="40" y="28"/>
                  </a:cubicBezTo>
                  <a:cubicBezTo>
                    <a:pt x="40" y="27"/>
                    <a:pt x="41" y="27"/>
                    <a:pt x="41" y="27"/>
                  </a:cubicBezTo>
                  <a:cubicBezTo>
                    <a:pt x="41" y="26"/>
                    <a:pt x="40" y="27"/>
                    <a:pt x="40" y="27"/>
                  </a:cubicBezTo>
                  <a:cubicBezTo>
                    <a:pt x="41" y="23"/>
                    <a:pt x="43" y="20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9" y="19"/>
                    <a:pt x="51" y="19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lose/>
                  <a:moveTo>
                    <a:pt x="49" y="36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8" y="37"/>
                    <a:pt x="46" y="36"/>
                    <a:pt x="45" y="37"/>
                  </a:cubicBezTo>
                  <a:cubicBezTo>
                    <a:pt x="49" y="37"/>
                    <a:pt x="52" y="37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6" y="32"/>
                    <a:pt x="57" y="30"/>
                    <a:pt x="57" y="28"/>
                  </a:cubicBezTo>
                  <a:cubicBezTo>
                    <a:pt x="56" y="27"/>
                    <a:pt x="56" y="24"/>
                    <a:pt x="54" y="24"/>
                  </a:cubicBezTo>
                  <a:cubicBezTo>
                    <a:pt x="53" y="24"/>
                    <a:pt x="54" y="25"/>
                    <a:pt x="54" y="26"/>
                  </a:cubicBezTo>
                  <a:cubicBezTo>
                    <a:pt x="54" y="27"/>
                    <a:pt x="57" y="32"/>
                    <a:pt x="53" y="35"/>
                  </a:cubicBezTo>
                  <a:cubicBezTo>
                    <a:pt x="53" y="35"/>
                    <a:pt x="53" y="35"/>
                    <a:pt x="53" y="36"/>
                  </a:cubicBezTo>
                  <a:cubicBezTo>
                    <a:pt x="53" y="36"/>
                    <a:pt x="52" y="36"/>
                    <a:pt x="51" y="36"/>
                  </a:cubicBezTo>
                  <a:cubicBezTo>
                    <a:pt x="50" y="36"/>
                    <a:pt x="50" y="36"/>
                    <a:pt x="49" y="36"/>
                  </a:cubicBezTo>
                  <a:close/>
                  <a:moveTo>
                    <a:pt x="44" y="31"/>
                  </a:move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9"/>
                    <a:pt x="42" y="31"/>
                    <a:pt x="42" y="32"/>
                  </a:cubicBezTo>
                  <a:cubicBezTo>
                    <a:pt x="43" y="33"/>
                    <a:pt x="43" y="35"/>
                    <a:pt x="45" y="36"/>
                  </a:cubicBezTo>
                  <a:cubicBezTo>
                    <a:pt x="47" y="36"/>
                    <a:pt x="49" y="36"/>
                    <a:pt x="51" y="35"/>
                  </a:cubicBezTo>
                  <a:cubicBezTo>
                    <a:pt x="48" y="34"/>
                    <a:pt x="46" y="33"/>
                    <a:pt x="44" y="31"/>
                  </a:cubicBezTo>
                  <a:close/>
                  <a:moveTo>
                    <a:pt x="50" y="23"/>
                  </a:moveTo>
                  <a:cubicBezTo>
                    <a:pt x="47" y="22"/>
                    <a:pt x="42" y="23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5"/>
                    <a:pt x="46" y="24"/>
                    <a:pt x="48" y="24"/>
                  </a:cubicBezTo>
                  <a:cubicBezTo>
                    <a:pt x="49" y="24"/>
                    <a:pt x="48" y="25"/>
                    <a:pt x="48" y="25"/>
                  </a:cubicBezTo>
                  <a:cubicBezTo>
                    <a:pt x="49" y="26"/>
                    <a:pt x="50" y="26"/>
                    <a:pt x="51" y="26"/>
                  </a:cubicBezTo>
                  <a:cubicBezTo>
                    <a:pt x="51" y="27"/>
                    <a:pt x="51" y="27"/>
                    <a:pt x="52" y="27"/>
                  </a:cubicBezTo>
                  <a:cubicBezTo>
                    <a:pt x="52" y="27"/>
                    <a:pt x="51" y="26"/>
                    <a:pt x="52" y="26"/>
                  </a:cubicBezTo>
                  <a:cubicBezTo>
                    <a:pt x="54" y="27"/>
                    <a:pt x="54" y="30"/>
                    <a:pt x="53" y="32"/>
                  </a:cubicBezTo>
                  <a:cubicBezTo>
                    <a:pt x="53" y="32"/>
                    <a:pt x="54" y="33"/>
                    <a:pt x="53" y="33"/>
                  </a:cubicBezTo>
                  <a:cubicBezTo>
                    <a:pt x="52" y="34"/>
                    <a:pt x="51" y="34"/>
                    <a:pt x="50" y="34"/>
                  </a:cubicBezTo>
                  <a:cubicBezTo>
                    <a:pt x="51" y="35"/>
                    <a:pt x="51" y="35"/>
                    <a:pt x="52" y="35"/>
                  </a:cubicBezTo>
                  <a:cubicBezTo>
                    <a:pt x="53" y="35"/>
                    <a:pt x="52" y="35"/>
                    <a:pt x="52" y="34"/>
                  </a:cubicBezTo>
                  <a:cubicBezTo>
                    <a:pt x="53" y="34"/>
                    <a:pt x="55" y="33"/>
                    <a:pt x="55" y="31"/>
                  </a:cubicBezTo>
                  <a:cubicBezTo>
                    <a:pt x="55" y="28"/>
                    <a:pt x="53" y="25"/>
                    <a:pt x="50" y="23"/>
                  </a:cubicBezTo>
                  <a:close/>
                  <a:moveTo>
                    <a:pt x="53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2" y="28"/>
                    <a:pt x="52" y="28"/>
                    <a:pt x="51" y="28"/>
                  </a:cubicBezTo>
                  <a:cubicBezTo>
                    <a:pt x="51" y="30"/>
                    <a:pt x="50" y="32"/>
                    <a:pt x="49" y="34"/>
                  </a:cubicBezTo>
                  <a:cubicBezTo>
                    <a:pt x="50" y="33"/>
                    <a:pt x="52" y="34"/>
                    <a:pt x="53" y="33"/>
                  </a:cubicBezTo>
                  <a:cubicBezTo>
                    <a:pt x="53" y="33"/>
                    <a:pt x="53" y="32"/>
                    <a:pt x="53" y="32"/>
                  </a:cubicBezTo>
                  <a:cubicBezTo>
                    <a:pt x="52" y="31"/>
                    <a:pt x="53" y="30"/>
                    <a:pt x="53" y="30"/>
                  </a:cubicBezTo>
                  <a:close/>
                  <a:moveTo>
                    <a:pt x="45" y="26"/>
                  </a:moveTo>
                  <a:cubicBezTo>
                    <a:pt x="45" y="25"/>
                    <a:pt x="46" y="25"/>
                    <a:pt x="47" y="24"/>
                  </a:cubicBezTo>
                  <a:cubicBezTo>
                    <a:pt x="48" y="24"/>
                    <a:pt x="48" y="25"/>
                    <a:pt x="48" y="26"/>
                  </a:cubicBezTo>
                  <a:cubicBezTo>
                    <a:pt x="48" y="25"/>
                    <a:pt x="47" y="26"/>
                    <a:pt x="47" y="26"/>
                  </a:cubicBezTo>
                  <a:cubicBezTo>
                    <a:pt x="46" y="27"/>
                    <a:pt x="45" y="29"/>
                    <a:pt x="44" y="28"/>
                  </a:cubicBezTo>
                  <a:cubicBezTo>
                    <a:pt x="43" y="27"/>
                    <a:pt x="44" y="27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lose/>
                  <a:moveTo>
                    <a:pt x="51" y="29"/>
                  </a:moveTo>
                  <a:cubicBezTo>
                    <a:pt x="51" y="29"/>
                    <a:pt x="50" y="30"/>
                    <a:pt x="50" y="30"/>
                  </a:cubicBezTo>
                  <a:cubicBezTo>
                    <a:pt x="50" y="30"/>
                    <a:pt x="50" y="29"/>
                    <a:pt x="50" y="28"/>
                  </a:cubicBezTo>
                  <a:cubicBezTo>
                    <a:pt x="50" y="28"/>
                    <a:pt x="49" y="27"/>
                    <a:pt x="49" y="27"/>
                  </a:cubicBezTo>
                  <a:cubicBezTo>
                    <a:pt x="48" y="26"/>
                    <a:pt x="47" y="27"/>
                    <a:pt x="46" y="27"/>
                  </a:cubicBezTo>
                  <a:cubicBezTo>
                    <a:pt x="47" y="26"/>
                    <a:pt x="47" y="26"/>
                    <a:pt x="48" y="26"/>
                  </a:cubicBezTo>
                  <a:cubicBezTo>
                    <a:pt x="49" y="26"/>
                    <a:pt x="50" y="27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49" y="32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49" y="31"/>
                    <a:pt x="50" y="31"/>
                    <a:pt x="50" y="30"/>
                  </a:cubicBezTo>
                  <a:cubicBezTo>
                    <a:pt x="49" y="31"/>
                    <a:pt x="48" y="32"/>
                    <a:pt x="48" y="33"/>
                  </a:cubicBezTo>
                  <a:cubicBezTo>
                    <a:pt x="48" y="33"/>
                    <a:pt x="49" y="33"/>
                    <a:pt x="49" y="32"/>
                  </a:cubicBezTo>
                  <a:close/>
                  <a:moveTo>
                    <a:pt x="49" y="30"/>
                  </a:moveTo>
                  <a:cubicBezTo>
                    <a:pt x="49" y="30"/>
                    <a:pt x="49" y="30"/>
                    <a:pt x="48" y="30"/>
                  </a:cubicBezTo>
                  <a:cubicBezTo>
                    <a:pt x="49" y="29"/>
                    <a:pt x="49" y="29"/>
                    <a:pt x="49" y="28"/>
                  </a:cubicBezTo>
                  <a:cubicBezTo>
                    <a:pt x="50" y="28"/>
                    <a:pt x="50" y="29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7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49" y="28"/>
                    <a:pt x="49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9"/>
                    <a:pt x="48" y="29"/>
                    <a:pt x="48" y="30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9"/>
                    <a:pt x="46" y="31"/>
                    <a:pt x="46" y="32"/>
                  </a:cubicBezTo>
                  <a:cubicBezTo>
                    <a:pt x="45" y="31"/>
                    <a:pt x="44" y="31"/>
                    <a:pt x="44" y="31"/>
                  </a:cubicBezTo>
                  <a:cubicBezTo>
                    <a:pt x="45" y="29"/>
                    <a:pt x="45" y="27"/>
                    <a:pt x="47" y="27"/>
                  </a:cubicBezTo>
                  <a:close/>
                </a:path>
              </a:pathLst>
            </a:custGeom>
            <a:solidFill>
              <a:srgbClr val="EDE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B3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28968" y="2476452"/>
            <a:ext cx="6827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谢谢小朋友的陪伴</a:t>
            </a:r>
            <a:endParaRPr lang="zh-CN" altLang="en-US" sz="6000" dirty="0">
              <a:latin typeface="方正胖头鱼简体" panose="03000509000000000000" pitchFamily="65" charset="-122"/>
              <a:ea typeface="方正胖头鱼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62741" y="1833149"/>
            <a:ext cx="3959774" cy="452546"/>
            <a:chOff x="1568703" y="1182485"/>
            <a:chExt cx="2966034" cy="338976"/>
          </a:xfrm>
        </p:grpSpPr>
        <p:sp>
          <p:nvSpPr>
            <p:cNvPr id="8" name="Freeform 533"/>
            <p:cNvSpPr/>
            <p:nvPr/>
          </p:nvSpPr>
          <p:spPr bwMode="auto">
            <a:xfrm>
              <a:off x="1629905" y="1436717"/>
              <a:ext cx="2904832" cy="61205"/>
            </a:xfrm>
            <a:custGeom>
              <a:avLst/>
              <a:gdLst>
                <a:gd name="T0" fmla="*/ 227 w 454"/>
                <a:gd name="T1" fmla="*/ 1 h 9"/>
                <a:gd name="T2" fmla="*/ 233 w 454"/>
                <a:gd name="T3" fmla="*/ 4 h 9"/>
                <a:gd name="T4" fmla="*/ 238 w 454"/>
                <a:gd name="T5" fmla="*/ 4 h 9"/>
                <a:gd name="T6" fmla="*/ 240 w 454"/>
                <a:gd name="T7" fmla="*/ 1 h 9"/>
                <a:gd name="T8" fmla="*/ 243 w 454"/>
                <a:gd name="T9" fmla="*/ 4 h 9"/>
                <a:gd name="T10" fmla="*/ 247 w 454"/>
                <a:gd name="T11" fmla="*/ 4 h 9"/>
                <a:gd name="T12" fmla="*/ 255 w 454"/>
                <a:gd name="T13" fmla="*/ 0 h 9"/>
                <a:gd name="T14" fmla="*/ 360 w 454"/>
                <a:gd name="T15" fmla="*/ 2 h 9"/>
                <a:gd name="T16" fmla="*/ 454 w 454"/>
                <a:gd name="T17" fmla="*/ 4 h 9"/>
                <a:gd name="T18" fmla="*/ 454 w 454"/>
                <a:gd name="T19" fmla="*/ 4 h 9"/>
                <a:gd name="T20" fmla="*/ 360 w 454"/>
                <a:gd name="T21" fmla="*/ 6 h 9"/>
                <a:gd name="T22" fmla="*/ 255 w 454"/>
                <a:gd name="T23" fmla="*/ 9 h 9"/>
                <a:gd name="T24" fmla="*/ 247 w 454"/>
                <a:gd name="T25" fmla="*/ 5 h 9"/>
                <a:gd name="T26" fmla="*/ 243 w 454"/>
                <a:gd name="T27" fmla="*/ 5 h 9"/>
                <a:gd name="T28" fmla="*/ 240 w 454"/>
                <a:gd name="T29" fmla="*/ 7 h 9"/>
                <a:gd name="T30" fmla="*/ 238 w 454"/>
                <a:gd name="T31" fmla="*/ 5 h 9"/>
                <a:gd name="T32" fmla="*/ 233 w 454"/>
                <a:gd name="T33" fmla="*/ 5 h 9"/>
                <a:gd name="T34" fmla="*/ 227 w 454"/>
                <a:gd name="T35" fmla="*/ 7 h 9"/>
                <a:gd name="T36" fmla="*/ 221 w 454"/>
                <a:gd name="T37" fmla="*/ 5 h 9"/>
                <a:gd name="T38" fmla="*/ 216 w 454"/>
                <a:gd name="T39" fmla="*/ 5 h 9"/>
                <a:gd name="T40" fmla="*/ 213 w 454"/>
                <a:gd name="T41" fmla="*/ 7 h 9"/>
                <a:gd name="T42" fmla="*/ 211 w 454"/>
                <a:gd name="T43" fmla="*/ 5 h 9"/>
                <a:gd name="T44" fmla="*/ 207 w 454"/>
                <a:gd name="T45" fmla="*/ 5 h 9"/>
                <a:gd name="T46" fmla="*/ 198 w 454"/>
                <a:gd name="T47" fmla="*/ 9 h 9"/>
                <a:gd name="T48" fmla="*/ 94 w 454"/>
                <a:gd name="T49" fmla="*/ 6 h 9"/>
                <a:gd name="T50" fmla="*/ 0 w 454"/>
                <a:gd name="T51" fmla="*/ 4 h 9"/>
                <a:gd name="T52" fmla="*/ 0 w 454"/>
                <a:gd name="T53" fmla="*/ 4 h 9"/>
                <a:gd name="T54" fmla="*/ 94 w 454"/>
                <a:gd name="T55" fmla="*/ 2 h 9"/>
                <a:gd name="T56" fmla="*/ 198 w 454"/>
                <a:gd name="T57" fmla="*/ 0 h 9"/>
                <a:gd name="T58" fmla="*/ 207 w 454"/>
                <a:gd name="T59" fmla="*/ 4 h 9"/>
                <a:gd name="T60" fmla="*/ 211 w 454"/>
                <a:gd name="T61" fmla="*/ 4 h 9"/>
                <a:gd name="T62" fmla="*/ 213 w 454"/>
                <a:gd name="T63" fmla="*/ 1 h 9"/>
                <a:gd name="T64" fmla="*/ 216 w 454"/>
                <a:gd name="T65" fmla="*/ 4 h 9"/>
                <a:gd name="T66" fmla="*/ 221 w 454"/>
                <a:gd name="T67" fmla="*/ 4 h 9"/>
                <a:gd name="T68" fmla="*/ 227 w 454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9">
                  <a:moveTo>
                    <a:pt x="227" y="1"/>
                  </a:moveTo>
                  <a:cubicBezTo>
                    <a:pt x="230" y="1"/>
                    <a:pt x="232" y="2"/>
                    <a:pt x="233" y="4"/>
                  </a:cubicBezTo>
                  <a:cubicBezTo>
                    <a:pt x="238" y="4"/>
                    <a:pt x="238" y="4"/>
                    <a:pt x="238" y="4"/>
                  </a:cubicBezTo>
                  <a:cubicBezTo>
                    <a:pt x="238" y="2"/>
                    <a:pt x="239" y="1"/>
                    <a:pt x="240" y="1"/>
                  </a:cubicBezTo>
                  <a:cubicBezTo>
                    <a:pt x="242" y="1"/>
                    <a:pt x="243" y="2"/>
                    <a:pt x="243" y="4"/>
                  </a:cubicBezTo>
                  <a:cubicBezTo>
                    <a:pt x="247" y="4"/>
                    <a:pt x="247" y="4"/>
                    <a:pt x="247" y="4"/>
                  </a:cubicBezTo>
                  <a:cubicBezTo>
                    <a:pt x="250" y="3"/>
                    <a:pt x="253" y="2"/>
                    <a:pt x="255" y="0"/>
                  </a:cubicBezTo>
                  <a:cubicBezTo>
                    <a:pt x="290" y="0"/>
                    <a:pt x="325" y="1"/>
                    <a:pt x="360" y="2"/>
                  </a:cubicBezTo>
                  <a:cubicBezTo>
                    <a:pt x="454" y="4"/>
                    <a:pt x="454" y="4"/>
                    <a:pt x="454" y="4"/>
                  </a:cubicBezTo>
                  <a:cubicBezTo>
                    <a:pt x="454" y="4"/>
                    <a:pt x="454" y="4"/>
                    <a:pt x="454" y="4"/>
                  </a:cubicBezTo>
                  <a:cubicBezTo>
                    <a:pt x="360" y="6"/>
                    <a:pt x="360" y="6"/>
                    <a:pt x="360" y="6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3" y="6"/>
                    <a:pt x="250" y="5"/>
                    <a:pt x="247" y="5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2" y="7"/>
                    <a:pt x="240" y="7"/>
                  </a:cubicBezTo>
                  <a:cubicBezTo>
                    <a:pt x="239" y="7"/>
                    <a:pt x="238" y="6"/>
                    <a:pt x="238" y="5"/>
                  </a:cubicBezTo>
                  <a:cubicBezTo>
                    <a:pt x="233" y="5"/>
                    <a:pt x="233" y="5"/>
                    <a:pt x="233" y="5"/>
                  </a:cubicBezTo>
                  <a:cubicBezTo>
                    <a:pt x="232" y="6"/>
                    <a:pt x="230" y="7"/>
                    <a:pt x="227" y="7"/>
                  </a:cubicBezTo>
                  <a:cubicBezTo>
                    <a:pt x="224" y="7"/>
                    <a:pt x="222" y="6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6" y="6"/>
                    <a:pt x="215" y="7"/>
                    <a:pt x="213" y="7"/>
                  </a:cubicBezTo>
                  <a:cubicBezTo>
                    <a:pt x="212" y="7"/>
                    <a:pt x="211" y="6"/>
                    <a:pt x="211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4" y="5"/>
                    <a:pt x="201" y="6"/>
                    <a:pt x="198" y="9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129" y="1"/>
                    <a:pt x="164" y="0"/>
                    <a:pt x="198" y="0"/>
                  </a:cubicBezTo>
                  <a:cubicBezTo>
                    <a:pt x="201" y="2"/>
                    <a:pt x="204" y="3"/>
                    <a:pt x="207" y="4"/>
                  </a:cubicBezTo>
                  <a:cubicBezTo>
                    <a:pt x="211" y="4"/>
                    <a:pt x="211" y="4"/>
                    <a:pt x="211" y="4"/>
                  </a:cubicBezTo>
                  <a:cubicBezTo>
                    <a:pt x="211" y="2"/>
                    <a:pt x="212" y="1"/>
                    <a:pt x="213" y="1"/>
                  </a:cubicBezTo>
                  <a:cubicBezTo>
                    <a:pt x="215" y="1"/>
                    <a:pt x="216" y="2"/>
                    <a:pt x="216" y="4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22" y="2"/>
                    <a:pt x="224" y="1"/>
                    <a:pt x="227" y="1"/>
                  </a:cubicBez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/>
            </a:p>
          </p:txBody>
        </p:sp>
        <p:sp>
          <p:nvSpPr>
            <p:cNvPr id="9" name="Freeform 534"/>
            <p:cNvSpPr>
              <a:spLocks noEditPoints="1"/>
            </p:cNvSpPr>
            <p:nvPr/>
          </p:nvSpPr>
          <p:spPr bwMode="auto">
            <a:xfrm>
              <a:off x="1568703" y="1182485"/>
              <a:ext cx="475509" cy="338976"/>
            </a:xfrm>
            <a:custGeom>
              <a:avLst/>
              <a:gdLst>
                <a:gd name="T0" fmla="*/ 31 w 74"/>
                <a:gd name="T1" fmla="*/ 37 h 53"/>
                <a:gd name="T2" fmla="*/ 32 w 74"/>
                <a:gd name="T3" fmla="*/ 38 h 53"/>
                <a:gd name="T4" fmla="*/ 32 w 74"/>
                <a:gd name="T5" fmla="*/ 38 h 53"/>
                <a:gd name="T6" fmla="*/ 33 w 74"/>
                <a:gd name="T7" fmla="*/ 39 h 53"/>
                <a:gd name="T8" fmla="*/ 34 w 74"/>
                <a:gd name="T9" fmla="*/ 40 h 53"/>
                <a:gd name="T10" fmla="*/ 37 w 74"/>
                <a:gd name="T11" fmla="*/ 39 h 53"/>
                <a:gd name="T12" fmla="*/ 36 w 74"/>
                <a:gd name="T13" fmla="*/ 38 h 53"/>
                <a:gd name="T14" fmla="*/ 35 w 74"/>
                <a:gd name="T15" fmla="*/ 37 h 53"/>
                <a:gd name="T16" fmla="*/ 35 w 74"/>
                <a:gd name="T17" fmla="*/ 37 h 53"/>
                <a:gd name="T18" fmla="*/ 35 w 74"/>
                <a:gd name="T19" fmla="*/ 36 h 53"/>
                <a:gd name="T20" fmla="*/ 32 w 74"/>
                <a:gd name="T21" fmla="*/ 37 h 53"/>
                <a:gd name="T22" fmla="*/ 32 w 74"/>
                <a:gd name="T23" fmla="*/ 37 h 53"/>
                <a:gd name="T24" fmla="*/ 32 w 74"/>
                <a:gd name="T25" fmla="*/ 37 h 53"/>
                <a:gd name="T26" fmla="*/ 31 w 74"/>
                <a:gd name="T27" fmla="*/ 37 h 53"/>
                <a:gd name="T28" fmla="*/ 29 w 74"/>
                <a:gd name="T29" fmla="*/ 36 h 53"/>
                <a:gd name="T30" fmla="*/ 28 w 74"/>
                <a:gd name="T31" fmla="*/ 37 h 53"/>
                <a:gd name="T32" fmla="*/ 28 w 74"/>
                <a:gd name="T33" fmla="*/ 38 h 53"/>
                <a:gd name="T34" fmla="*/ 29 w 74"/>
                <a:gd name="T35" fmla="*/ 38 h 53"/>
                <a:gd name="T36" fmla="*/ 30 w 74"/>
                <a:gd name="T37" fmla="*/ 38 h 53"/>
                <a:gd name="T38" fmla="*/ 31 w 74"/>
                <a:gd name="T39" fmla="*/ 39 h 53"/>
                <a:gd name="T40" fmla="*/ 22 w 74"/>
                <a:gd name="T41" fmla="*/ 44 h 53"/>
                <a:gd name="T42" fmla="*/ 15 w 74"/>
                <a:gd name="T43" fmla="*/ 44 h 53"/>
                <a:gd name="T44" fmla="*/ 20 w 74"/>
                <a:gd name="T45" fmla="*/ 39 h 53"/>
                <a:gd name="T46" fmla="*/ 28 w 74"/>
                <a:gd name="T47" fmla="*/ 36 h 53"/>
                <a:gd name="T48" fmla="*/ 51 w 74"/>
                <a:gd name="T49" fmla="*/ 0 h 53"/>
                <a:gd name="T50" fmla="*/ 54 w 74"/>
                <a:gd name="T51" fmla="*/ 1 h 53"/>
                <a:gd name="T52" fmla="*/ 55 w 74"/>
                <a:gd name="T53" fmla="*/ 1 h 53"/>
                <a:gd name="T54" fmla="*/ 55 w 74"/>
                <a:gd name="T55" fmla="*/ 1 h 53"/>
                <a:gd name="T56" fmla="*/ 52 w 74"/>
                <a:gd name="T57" fmla="*/ 5 h 53"/>
                <a:gd name="T58" fmla="*/ 49 w 74"/>
                <a:gd name="T59" fmla="*/ 6 h 53"/>
                <a:gd name="T60" fmla="*/ 48 w 74"/>
                <a:gd name="T61" fmla="*/ 8 h 53"/>
                <a:gd name="T62" fmla="*/ 47 w 74"/>
                <a:gd name="T63" fmla="*/ 10 h 53"/>
                <a:gd name="T64" fmla="*/ 48 w 74"/>
                <a:gd name="T65" fmla="*/ 13 h 53"/>
                <a:gd name="T66" fmla="*/ 48 w 74"/>
                <a:gd name="T67" fmla="*/ 13 h 53"/>
                <a:gd name="T68" fmla="*/ 46 w 74"/>
                <a:gd name="T69" fmla="*/ 20 h 53"/>
                <a:gd name="T70" fmla="*/ 43 w 74"/>
                <a:gd name="T71" fmla="*/ 27 h 53"/>
                <a:gd name="T72" fmla="*/ 38 w 74"/>
                <a:gd name="T73" fmla="*/ 38 h 53"/>
                <a:gd name="T74" fmla="*/ 22 w 74"/>
                <a:gd name="T75" fmla="*/ 45 h 53"/>
                <a:gd name="T76" fmla="*/ 4 w 74"/>
                <a:gd name="T77" fmla="*/ 53 h 53"/>
                <a:gd name="T78" fmla="*/ 4 w 74"/>
                <a:gd name="T79" fmla="*/ 53 h 53"/>
                <a:gd name="T80" fmla="*/ 13 w 74"/>
                <a:gd name="T81" fmla="*/ 42 h 53"/>
                <a:gd name="T82" fmla="*/ 6 w 74"/>
                <a:gd name="T83" fmla="*/ 45 h 53"/>
                <a:gd name="T84" fmla="*/ 6 w 74"/>
                <a:gd name="T85" fmla="*/ 45 h 53"/>
                <a:gd name="T86" fmla="*/ 4 w 74"/>
                <a:gd name="T87" fmla="*/ 46 h 53"/>
                <a:gd name="T88" fmla="*/ 5 w 74"/>
                <a:gd name="T89" fmla="*/ 45 h 53"/>
                <a:gd name="T90" fmla="*/ 6 w 74"/>
                <a:gd name="T91" fmla="*/ 44 h 53"/>
                <a:gd name="T92" fmla="*/ 3 w 74"/>
                <a:gd name="T93" fmla="*/ 44 h 53"/>
                <a:gd name="T94" fmla="*/ 7 w 74"/>
                <a:gd name="T95" fmla="*/ 40 h 53"/>
                <a:gd name="T96" fmla="*/ 14 w 74"/>
                <a:gd name="T97" fmla="*/ 34 h 53"/>
                <a:gd name="T98" fmla="*/ 14 w 74"/>
                <a:gd name="T99" fmla="*/ 31 h 53"/>
                <a:gd name="T100" fmla="*/ 19 w 74"/>
                <a:gd name="T101" fmla="*/ 25 h 53"/>
                <a:gd name="T102" fmla="*/ 22 w 74"/>
                <a:gd name="T103" fmla="*/ 23 h 53"/>
                <a:gd name="T104" fmla="*/ 27 w 74"/>
                <a:gd name="T105" fmla="*/ 17 h 53"/>
                <a:gd name="T106" fmla="*/ 33 w 74"/>
                <a:gd name="T107" fmla="*/ 10 h 53"/>
                <a:gd name="T108" fmla="*/ 36 w 74"/>
                <a:gd name="T109" fmla="*/ 6 h 53"/>
                <a:gd name="T110" fmla="*/ 47 w 74"/>
                <a:gd name="T1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53">
                  <a:moveTo>
                    <a:pt x="31" y="37"/>
                  </a:move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1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3" y="39"/>
                  </a:cubicBezTo>
                  <a:cubicBezTo>
                    <a:pt x="32" y="39"/>
                    <a:pt x="32" y="39"/>
                    <a:pt x="33" y="39"/>
                  </a:cubicBezTo>
                  <a:cubicBezTo>
                    <a:pt x="33" y="39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5" y="40"/>
                    <a:pt x="35" y="40"/>
                  </a:cubicBezTo>
                  <a:cubicBezTo>
                    <a:pt x="36" y="40"/>
                    <a:pt x="36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8" y="39"/>
                  </a:cubicBezTo>
                  <a:cubicBezTo>
                    <a:pt x="38" y="39"/>
                    <a:pt x="37" y="39"/>
                    <a:pt x="37" y="38"/>
                  </a:cubicBezTo>
                  <a:cubicBezTo>
                    <a:pt x="37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7"/>
                    <a:pt x="36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4" y="36"/>
                    <a:pt x="33" y="35"/>
                  </a:cubicBezTo>
                  <a:cubicBezTo>
                    <a:pt x="33" y="36"/>
                    <a:pt x="32" y="36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lose/>
                  <a:moveTo>
                    <a:pt x="28" y="36"/>
                  </a:move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7"/>
                    <a:pt x="28" y="36"/>
                  </a:cubicBezTo>
                  <a:cubicBezTo>
                    <a:pt x="28" y="36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8"/>
                    <a:pt x="27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6" y="44"/>
                    <a:pt x="15" y="44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16" y="42"/>
                    <a:pt x="19" y="41"/>
                    <a:pt x="20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4" y="38"/>
                    <a:pt x="27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lose/>
                  <a:moveTo>
                    <a:pt x="51" y="0"/>
                  </a:moveTo>
                  <a:cubicBezTo>
                    <a:pt x="51" y="0"/>
                    <a:pt x="53" y="0"/>
                    <a:pt x="53" y="0"/>
                  </a:cubicBezTo>
                  <a:cubicBezTo>
                    <a:pt x="53" y="0"/>
                    <a:pt x="53" y="0"/>
                    <a:pt x="54" y="0"/>
                  </a:cubicBezTo>
                  <a:cubicBezTo>
                    <a:pt x="54" y="0"/>
                    <a:pt x="53" y="0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4" y="1"/>
                    <a:pt x="54" y="1"/>
                  </a:cubicBezTo>
                  <a:cubicBezTo>
                    <a:pt x="53" y="1"/>
                    <a:pt x="47" y="3"/>
                    <a:pt x="47" y="4"/>
                  </a:cubicBezTo>
                  <a:cubicBezTo>
                    <a:pt x="49" y="4"/>
                    <a:pt x="50" y="4"/>
                    <a:pt x="52" y="5"/>
                  </a:cubicBezTo>
                  <a:cubicBezTo>
                    <a:pt x="53" y="5"/>
                    <a:pt x="53" y="5"/>
                    <a:pt x="54" y="5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4" y="6"/>
                    <a:pt x="50" y="6"/>
                    <a:pt x="50" y="6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8"/>
                    <a:pt x="48" y="7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9"/>
                    <a:pt x="48" y="9"/>
                    <a:pt x="47" y="9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8" y="12"/>
                    <a:pt x="48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8" y="13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3"/>
                  </a:cubicBezTo>
                  <a:cubicBezTo>
                    <a:pt x="47" y="14"/>
                    <a:pt x="48" y="14"/>
                    <a:pt x="47" y="15"/>
                  </a:cubicBezTo>
                  <a:cubicBezTo>
                    <a:pt x="47" y="16"/>
                    <a:pt x="47" y="16"/>
                    <a:pt x="47" y="17"/>
                  </a:cubicBezTo>
                  <a:cubicBezTo>
                    <a:pt x="47" y="18"/>
                    <a:pt x="47" y="19"/>
                    <a:pt x="46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2"/>
                    <a:pt x="46" y="22"/>
                    <a:pt x="45" y="24"/>
                  </a:cubicBezTo>
                  <a:cubicBezTo>
                    <a:pt x="44" y="25"/>
                    <a:pt x="45" y="24"/>
                    <a:pt x="44" y="25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9"/>
                    <a:pt x="40" y="30"/>
                    <a:pt x="38" y="31"/>
                  </a:cubicBezTo>
                  <a:cubicBezTo>
                    <a:pt x="37" y="32"/>
                    <a:pt x="37" y="32"/>
                    <a:pt x="36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5" y="35"/>
                    <a:pt x="38" y="37"/>
                    <a:pt x="38" y="38"/>
                  </a:cubicBezTo>
                  <a:cubicBezTo>
                    <a:pt x="38" y="38"/>
                    <a:pt x="39" y="38"/>
                    <a:pt x="39" y="38"/>
                  </a:cubicBezTo>
                  <a:cubicBezTo>
                    <a:pt x="46" y="45"/>
                    <a:pt x="74" y="43"/>
                    <a:pt x="72" y="45"/>
                  </a:cubicBezTo>
                  <a:cubicBezTo>
                    <a:pt x="71" y="46"/>
                    <a:pt x="31" y="45"/>
                    <a:pt x="29" y="45"/>
                  </a:cubicBezTo>
                  <a:cubicBezTo>
                    <a:pt x="26" y="45"/>
                    <a:pt x="24" y="45"/>
                    <a:pt x="22" y="45"/>
                  </a:cubicBezTo>
                  <a:cubicBezTo>
                    <a:pt x="19" y="45"/>
                    <a:pt x="17" y="45"/>
                    <a:pt x="15" y="46"/>
                  </a:cubicBezTo>
                  <a:cubicBezTo>
                    <a:pt x="14" y="46"/>
                    <a:pt x="8" y="51"/>
                    <a:pt x="7" y="51"/>
                  </a:cubicBezTo>
                  <a:cubicBezTo>
                    <a:pt x="7" y="51"/>
                    <a:pt x="6" y="52"/>
                    <a:pt x="5" y="52"/>
                  </a:cubicBezTo>
                  <a:cubicBezTo>
                    <a:pt x="5" y="53"/>
                    <a:pt x="4" y="53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1"/>
                  </a:cubicBezTo>
                  <a:cubicBezTo>
                    <a:pt x="4" y="51"/>
                    <a:pt x="5" y="50"/>
                    <a:pt x="5" y="50"/>
                  </a:cubicBezTo>
                  <a:cubicBezTo>
                    <a:pt x="5" y="50"/>
                    <a:pt x="12" y="43"/>
                    <a:pt x="13" y="42"/>
                  </a:cubicBezTo>
                  <a:cubicBezTo>
                    <a:pt x="12" y="42"/>
                    <a:pt x="10" y="44"/>
                    <a:pt x="9" y="44"/>
                  </a:cubicBezTo>
                  <a:cubicBezTo>
                    <a:pt x="9" y="44"/>
                    <a:pt x="2" y="49"/>
                    <a:pt x="1" y="49"/>
                  </a:cubicBezTo>
                  <a:cubicBezTo>
                    <a:pt x="1" y="49"/>
                    <a:pt x="1" y="49"/>
                    <a:pt x="1" y="50"/>
                  </a:cubicBezTo>
                  <a:cubicBezTo>
                    <a:pt x="0" y="50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5"/>
                    <a:pt x="3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4" y="43"/>
                    <a:pt x="4" y="42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6" y="41"/>
                    <a:pt x="5" y="41"/>
                    <a:pt x="7" y="40"/>
                  </a:cubicBezTo>
                  <a:cubicBezTo>
                    <a:pt x="8" y="39"/>
                    <a:pt x="11" y="37"/>
                    <a:pt x="12" y="36"/>
                  </a:cubicBezTo>
                  <a:cubicBezTo>
                    <a:pt x="13" y="35"/>
                    <a:pt x="12" y="36"/>
                    <a:pt x="13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6" y="29"/>
                    <a:pt x="17" y="27"/>
                    <a:pt x="18" y="26"/>
                  </a:cubicBezTo>
                  <a:cubicBezTo>
                    <a:pt x="18" y="26"/>
                    <a:pt x="18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4" y="21"/>
                    <a:pt x="25" y="20"/>
                  </a:cubicBezTo>
                  <a:cubicBezTo>
                    <a:pt x="25" y="19"/>
                    <a:pt x="26" y="18"/>
                    <a:pt x="27" y="17"/>
                  </a:cubicBezTo>
                  <a:cubicBezTo>
                    <a:pt x="27" y="16"/>
                    <a:pt x="28" y="15"/>
                    <a:pt x="29" y="14"/>
                  </a:cubicBezTo>
                  <a:cubicBezTo>
                    <a:pt x="29" y="13"/>
                    <a:pt x="31" y="12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5" y="9"/>
                    <a:pt x="35" y="9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4"/>
                    <a:pt x="37" y="3"/>
                    <a:pt x="38" y="2"/>
                  </a:cubicBezTo>
                  <a:cubicBezTo>
                    <a:pt x="40" y="0"/>
                    <a:pt x="42" y="0"/>
                    <a:pt x="45" y="0"/>
                  </a:cubicBezTo>
                  <a:cubicBezTo>
                    <a:pt x="45" y="0"/>
                    <a:pt x="46" y="0"/>
                    <a:pt x="46" y="0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0" y="0"/>
                    <a:pt x="51" y="0"/>
                  </a:cubicBez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03595" y="3403586"/>
            <a:ext cx="3878066" cy="722814"/>
            <a:chOff x="1732939" y="3680463"/>
            <a:chExt cx="2904832" cy="541419"/>
          </a:xfrm>
        </p:grpSpPr>
        <p:sp>
          <p:nvSpPr>
            <p:cNvPr id="10" name="Freeform 532"/>
            <p:cNvSpPr/>
            <p:nvPr/>
          </p:nvSpPr>
          <p:spPr bwMode="auto">
            <a:xfrm>
              <a:off x="1732939" y="3821703"/>
              <a:ext cx="2904832" cy="56496"/>
            </a:xfrm>
            <a:custGeom>
              <a:avLst/>
              <a:gdLst>
                <a:gd name="T0" fmla="*/ 227 w 454"/>
                <a:gd name="T1" fmla="*/ 1 h 9"/>
                <a:gd name="T2" fmla="*/ 233 w 454"/>
                <a:gd name="T3" fmla="*/ 4 h 9"/>
                <a:gd name="T4" fmla="*/ 238 w 454"/>
                <a:gd name="T5" fmla="*/ 4 h 9"/>
                <a:gd name="T6" fmla="*/ 240 w 454"/>
                <a:gd name="T7" fmla="*/ 1 h 9"/>
                <a:gd name="T8" fmla="*/ 243 w 454"/>
                <a:gd name="T9" fmla="*/ 4 h 9"/>
                <a:gd name="T10" fmla="*/ 247 w 454"/>
                <a:gd name="T11" fmla="*/ 4 h 9"/>
                <a:gd name="T12" fmla="*/ 255 w 454"/>
                <a:gd name="T13" fmla="*/ 0 h 9"/>
                <a:gd name="T14" fmla="*/ 360 w 454"/>
                <a:gd name="T15" fmla="*/ 2 h 9"/>
                <a:gd name="T16" fmla="*/ 454 w 454"/>
                <a:gd name="T17" fmla="*/ 4 h 9"/>
                <a:gd name="T18" fmla="*/ 454 w 454"/>
                <a:gd name="T19" fmla="*/ 4 h 9"/>
                <a:gd name="T20" fmla="*/ 360 w 454"/>
                <a:gd name="T21" fmla="*/ 6 h 9"/>
                <a:gd name="T22" fmla="*/ 255 w 454"/>
                <a:gd name="T23" fmla="*/ 9 h 9"/>
                <a:gd name="T24" fmla="*/ 247 w 454"/>
                <a:gd name="T25" fmla="*/ 5 h 9"/>
                <a:gd name="T26" fmla="*/ 243 w 454"/>
                <a:gd name="T27" fmla="*/ 5 h 9"/>
                <a:gd name="T28" fmla="*/ 240 w 454"/>
                <a:gd name="T29" fmla="*/ 7 h 9"/>
                <a:gd name="T30" fmla="*/ 238 w 454"/>
                <a:gd name="T31" fmla="*/ 5 h 9"/>
                <a:gd name="T32" fmla="*/ 233 w 454"/>
                <a:gd name="T33" fmla="*/ 5 h 9"/>
                <a:gd name="T34" fmla="*/ 227 w 454"/>
                <a:gd name="T35" fmla="*/ 7 h 9"/>
                <a:gd name="T36" fmla="*/ 221 w 454"/>
                <a:gd name="T37" fmla="*/ 5 h 9"/>
                <a:gd name="T38" fmla="*/ 216 w 454"/>
                <a:gd name="T39" fmla="*/ 5 h 9"/>
                <a:gd name="T40" fmla="*/ 213 w 454"/>
                <a:gd name="T41" fmla="*/ 7 h 9"/>
                <a:gd name="T42" fmla="*/ 211 w 454"/>
                <a:gd name="T43" fmla="*/ 5 h 9"/>
                <a:gd name="T44" fmla="*/ 207 w 454"/>
                <a:gd name="T45" fmla="*/ 5 h 9"/>
                <a:gd name="T46" fmla="*/ 198 w 454"/>
                <a:gd name="T47" fmla="*/ 9 h 9"/>
                <a:gd name="T48" fmla="*/ 94 w 454"/>
                <a:gd name="T49" fmla="*/ 6 h 9"/>
                <a:gd name="T50" fmla="*/ 0 w 454"/>
                <a:gd name="T51" fmla="*/ 4 h 9"/>
                <a:gd name="T52" fmla="*/ 0 w 454"/>
                <a:gd name="T53" fmla="*/ 4 h 9"/>
                <a:gd name="T54" fmla="*/ 94 w 454"/>
                <a:gd name="T55" fmla="*/ 2 h 9"/>
                <a:gd name="T56" fmla="*/ 198 w 454"/>
                <a:gd name="T57" fmla="*/ 0 h 9"/>
                <a:gd name="T58" fmla="*/ 207 w 454"/>
                <a:gd name="T59" fmla="*/ 4 h 9"/>
                <a:gd name="T60" fmla="*/ 211 w 454"/>
                <a:gd name="T61" fmla="*/ 4 h 9"/>
                <a:gd name="T62" fmla="*/ 213 w 454"/>
                <a:gd name="T63" fmla="*/ 1 h 9"/>
                <a:gd name="T64" fmla="*/ 216 w 454"/>
                <a:gd name="T65" fmla="*/ 4 h 9"/>
                <a:gd name="T66" fmla="*/ 221 w 454"/>
                <a:gd name="T67" fmla="*/ 4 h 9"/>
                <a:gd name="T68" fmla="*/ 227 w 454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9">
                  <a:moveTo>
                    <a:pt x="227" y="1"/>
                  </a:moveTo>
                  <a:cubicBezTo>
                    <a:pt x="230" y="1"/>
                    <a:pt x="232" y="2"/>
                    <a:pt x="233" y="4"/>
                  </a:cubicBezTo>
                  <a:cubicBezTo>
                    <a:pt x="238" y="4"/>
                    <a:pt x="238" y="4"/>
                    <a:pt x="238" y="4"/>
                  </a:cubicBezTo>
                  <a:cubicBezTo>
                    <a:pt x="238" y="2"/>
                    <a:pt x="239" y="1"/>
                    <a:pt x="240" y="1"/>
                  </a:cubicBezTo>
                  <a:cubicBezTo>
                    <a:pt x="242" y="1"/>
                    <a:pt x="243" y="2"/>
                    <a:pt x="243" y="4"/>
                  </a:cubicBezTo>
                  <a:cubicBezTo>
                    <a:pt x="247" y="4"/>
                    <a:pt x="247" y="4"/>
                    <a:pt x="247" y="4"/>
                  </a:cubicBezTo>
                  <a:cubicBezTo>
                    <a:pt x="250" y="3"/>
                    <a:pt x="253" y="2"/>
                    <a:pt x="255" y="0"/>
                  </a:cubicBezTo>
                  <a:cubicBezTo>
                    <a:pt x="290" y="1"/>
                    <a:pt x="325" y="1"/>
                    <a:pt x="360" y="2"/>
                  </a:cubicBezTo>
                  <a:cubicBezTo>
                    <a:pt x="454" y="4"/>
                    <a:pt x="454" y="4"/>
                    <a:pt x="454" y="4"/>
                  </a:cubicBezTo>
                  <a:cubicBezTo>
                    <a:pt x="454" y="4"/>
                    <a:pt x="454" y="4"/>
                    <a:pt x="454" y="4"/>
                  </a:cubicBezTo>
                  <a:cubicBezTo>
                    <a:pt x="360" y="6"/>
                    <a:pt x="360" y="6"/>
                    <a:pt x="360" y="6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3" y="6"/>
                    <a:pt x="250" y="5"/>
                    <a:pt x="247" y="5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2" y="7"/>
                    <a:pt x="240" y="7"/>
                  </a:cubicBezTo>
                  <a:cubicBezTo>
                    <a:pt x="239" y="7"/>
                    <a:pt x="238" y="6"/>
                    <a:pt x="238" y="5"/>
                  </a:cubicBezTo>
                  <a:cubicBezTo>
                    <a:pt x="233" y="5"/>
                    <a:pt x="233" y="5"/>
                    <a:pt x="233" y="5"/>
                  </a:cubicBezTo>
                  <a:cubicBezTo>
                    <a:pt x="232" y="6"/>
                    <a:pt x="230" y="7"/>
                    <a:pt x="227" y="7"/>
                  </a:cubicBezTo>
                  <a:cubicBezTo>
                    <a:pt x="224" y="7"/>
                    <a:pt x="222" y="6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6" y="6"/>
                    <a:pt x="215" y="7"/>
                    <a:pt x="213" y="7"/>
                  </a:cubicBezTo>
                  <a:cubicBezTo>
                    <a:pt x="212" y="7"/>
                    <a:pt x="211" y="6"/>
                    <a:pt x="211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4" y="5"/>
                    <a:pt x="201" y="6"/>
                    <a:pt x="198" y="9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129" y="1"/>
                    <a:pt x="164" y="1"/>
                    <a:pt x="198" y="0"/>
                  </a:cubicBezTo>
                  <a:cubicBezTo>
                    <a:pt x="201" y="2"/>
                    <a:pt x="204" y="3"/>
                    <a:pt x="207" y="4"/>
                  </a:cubicBezTo>
                  <a:cubicBezTo>
                    <a:pt x="211" y="4"/>
                    <a:pt x="211" y="4"/>
                    <a:pt x="211" y="4"/>
                  </a:cubicBezTo>
                  <a:cubicBezTo>
                    <a:pt x="211" y="2"/>
                    <a:pt x="212" y="1"/>
                    <a:pt x="213" y="1"/>
                  </a:cubicBezTo>
                  <a:cubicBezTo>
                    <a:pt x="215" y="1"/>
                    <a:pt x="216" y="2"/>
                    <a:pt x="216" y="4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22" y="2"/>
                    <a:pt x="224" y="1"/>
                    <a:pt x="227" y="1"/>
                  </a:cubicBez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37"/>
            <p:cNvSpPr/>
            <p:nvPr/>
          </p:nvSpPr>
          <p:spPr bwMode="auto">
            <a:xfrm>
              <a:off x="3333656" y="3680463"/>
              <a:ext cx="456677" cy="376640"/>
            </a:xfrm>
            <a:custGeom>
              <a:avLst/>
              <a:gdLst>
                <a:gd name="T0" fmla="*/ 20 w 97"/>
                <a:gd name="T1" fmla="*/ 24 h 80"/>
                <a:gd name="T2" fmla="*/ 20 w 97"/>
                <a:gd name="T3" fmla="*/ 20 h 80"/>
                <a:gd name="T4" fmla="*/ 21 w 97"/>
                <a:gd name="T5" fmla="*/ 18 h 80"/>
                <a:gd name="T6" fmla="*/ 23 w 97"/>
                <a:gd name="T7" fmla="*/ 12 h 80"/>
                <a:gd name="T8" fmla="*/ 28 w 97"/>
                <a:gd name="T9" fmla="*/ 11 h 80"/>
                <a:gd name="T10" fmla="*/ 29 w 97"/>
                <a:gd name="T11" fmla="*/ 8 h 80"/>
                <a:gd name="T12" fmla="*/ 31 w 97"/>
                <a:gd name="T13" fmla="*/ 5 h 80"/>
                <a:gd name="T14" fmla="*/ 32 w 97"/>
                <a:gd name="T15" fmla="*/ 0 h 80"/>
                <a:gd name="T16" fmla="*/ 38 w 97"/>
                <a:gd name="T17" fmla="*/ 1 h 80"/>
                <a:gd name="T18" fmla="*/ 40 w 97"/>
                <a:gd name="T19" fmla="*/ 3 h 80"/>
                <a:gd name="T20" fmla="*/ 43 w 97"/>
                <a:gd name="T21" fmla="*/ 4 h 80"/>
                <a:gd name="T22" fmla="*/ 47 w 97"/>
                <a:gd name="T23" fmla="*/ 4 h 80"/>
                <a:gd name="T24" fmla="*/ 51 w 97"/>
                <a:gd name="T25" fmla="*/ 5 h 80"/>
                <a:gd name="T26" fmla="*/ 53 w 97"/>
                <a:gd name="T27" fmla="*/ 3 h 80"/>
                <a:gd name="T28" fmla="*/ 58 w 97"/>
                <a:gd name="T29" fmla="*/ 1 h 80"/>
                <a:gd name="T30" fmla="*/ 63 w 97"/>
                <a:gd name="T31" fmla="*/ 0 h 80"/>
                <a:gd name="T32" fmla="*/ 66 w 97"/>
                <a:gd name="T33" fmla="*/ 4 h 80"/>
                <a:gd name="T34" fmla="*/ 68 w 97"/>
                <a:gd name="T35" fmla="*/ 9 h 80"/>
                <a:gd name="T36" fmla="*/ 69 w 97"/>
                <a:gd name="T37" fmla="*/ 15 h 80"/>
                <a:gd name="T38" fmla="*/ 72 w 97"/>
                <a:gd name="T39" fmla="*/ 16 h 80"/>
                <a:gd name="T40" fmla="*/ 76 w 97"/>
                <a:gd name="T41" fmla="*/ 18 h 80"/>
                <a:gd name="T42" fmla="*/ 81 w 97"/>
                <a:gd name="T43" fmla="*/ 19 h 80"/>
                <a:gd name="T44" fmla="*/ 84 w 97"/>
                <a:gd name="T45" fmla="*/ 23 h 80"/>
                <a:gd name="T46" fmla="*/ 87 w 97"/>
                <a:gd name="T47" fmla="*/ 27 h 80"/>
                <a:gd name="T48" fmla="*/ 88 w 97"/>
                <a:gd name="T49" fmla="*/ 31 h 80"/>
                <a:gd name="T50" fmla="*/ 91 w 97"/>
                <a:gd name="T51" fmla="*/ 32 h 80"/>
                <a:gd name="T52" fmla="*/ 97 w 97"/>
                <a:gd name="T53" fmla="*/ 35 h 80"/>
                <a:gd name="T54" fmla="*/ 93 w 97"/>
                <a:gd name="T55" fmla="*/ 45 h 80"/>
                <a:gd name="T56" fmla="*/ 89 w 97"/>
                <a:gd name="T57" fmla="*/ 51 h 80"/>
                <a:gd name="T58" fmla="*/ 81 w 97"/>
                <a:gd name="T59" fmla="*/ 57 h 80"/>
                <a:gd name="T60" fmla="*/ 80 w 97"/>
                <a:gd name="T61" fmla="*/ 61 h 80"/>
                <a:gd name="T62" fmla="*/ 77 w 97"/>
                <a:gd name="T63" fmla="*/ 64 h 80"/>
                <a:gd name="T64" fmla="*/ 74 w 97"/>
                <a:gd name="T65" fmla="*/ 66 h 80"/>
                <a:gd name="T66" fmla="*/ 72 w 97"/>
                <a:gd name="T67" fmla="*/ 69 h 80"/>
                <a:gd name="T68" fmla="*/ 70 w 97"/>
                <a:gd name="T69" fmla="*/ 72 h 80"/>
                <a:gd name="T70" fmla="*/ 68 w 97"/>
                <a:gd name="T71" fmla="*/ 74 h 80"/>
                <a:gd name="T72" fmla="*/ 62 w 97"/>
                <a:gd name="T73" fmla="*/ 77 h 80"/>
                <a:gd name="T74" fmla="*/ 57 w 97"/>
                <a:gd name="T75" fmla="*/ 80 h 80"/>
                <a:gd name="T76" fmla="*/ 50 w 97"/>
                <a:gd name="T77" fmla="*/ 78 h 80"/>
                <a:gd name="T78" fmla="*/ 46 w 97"/>
                <a:gd name="T79" fmla="*/ 78 h 80"/>
                <a:gd name="T80" fmla="*/ 39 w 97"/>
                <a:gd name="T81" fmla="*/ 78 h 80"/>
                <a:gd name="T82" fmla="*/ 32 w 97"/>
                <a:gd name="T83" fmla="*/ 78 h 80"/>
                <a:gd name="T84" fmla="*/ 28 w 97"/>
                <a:gd name="T85" fmla="*/ 78 h 80"/>
                <a:gd name="T86" fmla="*/ 24 w 97"/>
                <a:gd name="T87" fmla="*/ 80 h 80"/>
                <a:gd name="T88" fmla="*/ 20 w 97"/>
                <a:gd name="T89" fmla="*/ 80 h 80"/>
                <a:gd name="T90" fmla="*/ 16 w 97"/>
                <a:gd name="T91" fmla="*/ 80 h 80"/>
                <a:gd name="T92" fmla="*/ 15 w 97"/>
                <a:gd name="T93" fmla="*/ 73 h 80"/>
                <a:gd name="T94" fmla="*/ 16 w 97"/>
                <a:gd name="T95" fmla="*/ 69 h 80"/>
                <a:gd name="T96" fmla="*/ 17 w 97"/>
                <a:gd name="T97" fmla="*/ 66 h 80"/>
                <a:gd name="T98" fmla="*/ 17 w 97"/>
                <a:gd name="T99" fmla="*/ 65 h 80"/>
                <a:gd name="T100" fmla="*/ 12 w 97"/>
                <a:gd name="T101" fmla="*/ 65 h 80"/>
                <a:gd name="T102" fmla="*/ 8 w 97"/>
                <a:gd name="T103" fmla="*/ 64 h 80"/>
                <a:gd name="T104" fmla="*/ 4 w 97"/>
                <a:gd name="T105" fmla="*/ 62 h 80"/>
                <a:gd name="T106" fmla="*/ 0 w 97"/>
                <a:gd name="T107" fmla="*/ 60 h 80"/>
                <a:gd name="T108" fmla="*/ 4 w 97"/>
                <a:gd name="T109" fmla="*/ 54 h 80"/>
                <a:gd name="T110" fmla="*/ 8 w 97"/>
                <a:gd name="T111" fmla="*/ 53 h 80"/>
                <a:gd name="T112" fmla="*/ 8 w 97"/>
                <a:gd name="T113" fmla="*/ 50 h 80"/>
                <a:gd name="T114" fmla="*/ 6 w 97"/>
                <a:gd name="T115" fmla="*/ 43 h 80"/>
                <a:gd name="T116" fmla="*/ 6 w 97"/>
                <a:gd name="T117" fmla="*/ 36 h 80"/>
                <a:gd name="T118" fmla="*/ 6 w 97"/>
                <a:gd name="T119" fmla="*/ 31 h 80"/>
                <a:gd name="T120" fmla="*/ 9 w 97"/>
                <a:gd name="T121" fmla="*/ 27 h 80"/>
                <a:gd name="T122" fmla="*/ 12 w 97"/>
                <a:gd name="T123" fmla="*/ 27 h 80"/>
                <a:gd name="T124" fmla="*/ 17 w 97"/>
                <a:gd name="T125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" h="80">
                  <a:moveTo>
                    <a:pt x="20" y="26"/>
                  </a:move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80" y="18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7" y="35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95" y="41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1" y="50"/>
                  </a:lnTo>
                  <a:lnTo>
                    <a:pt x="89" y="50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2" y="57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4" y="66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2" y="69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9" y="72"/>
                  </a:lnTo>
                  <a:lnTo>
                    <a:pt x="69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3" y="77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38"/>
            <p:cNvSpPr>
              <a:spLocks noEditPoints="1"/>
            </p:cNvSpPr>
            <p:nvPr/>
          </p:nvSpPr>
          <p:spPr bwMode="auto">
            <a:xfrm>
              <a:off x="3352488" y="3694586"/>
              <a:ext cx="419013" cy="353101"/>
            </a:xfrm>
            <a:custGeom>
              <a:avLst/>
              <a:gdLst>
                <a:gd name="T0" fmla="*/ 21 w 66"/>
                <a:gd name="T1" fmla="*/ 34 h 56"/>
                <a:gd name="T2" fmla="*/ 40 w 66"/>
                <a:gd name="T3" fmla="*/ 32 h 56"/>
                <a:gd name="T4" fmla="*/ 49 w 66"/>
                <a:gd name="T5" fmla="*/ 26 h 56"/>
                <a:gd name="T6" fmla="*/ 38 w 66"/>
                <a:gd name="T7" fmla="*/ 43 h 56"/>
                <a:gd name="T8" fmla="*/ 58 w 66"/>
                <a:gd name="T9" fmla="*/ 36 h 56"/>
                <a:gd name="T10" fmla="*/ 54 w 66"/>
                <a:gd name="T11" fmla="*/ 25 h 56"/>
                <a:gd name="T12" fmla="*/ 46 w 66"/>
                <a:gd name="T13" fmla="*/ 49 h 56"/>
                <a:gd name="T14" fmla="*/ 14 w 66"/>
                <a:gd name="T15" fmla="*/ 54 h 56"/>
                <a:gd name="T16" fmla="*/ 39 w 66"/>
                <a:gd name="T17" fmla="*/ 54 h 56"/>
                <a:gd name="T18" fmla="*/ 20 w 66"/>
                <a:gd name="T19" fmla="*/ 45 h 56"/>
                <a:gd name="T20" fmla="*/ 47 w 66"/>
                <a:gd name="T21" fmla="*/ 26 h 56"/>
                <a:gd name="T22" fmla="*/ 23 w 66"/>
                <a:gd name="T23" fmla="*/ 49 h 56"/>
                <a:gd name="T24" fmla="*/ 45 w 66"/>
                <a:gd name="T25" fmla="*/ 25 h 56"/>
                <a:gd name="T26" fmla="*/ 46 w 66"/>
                <a:gd name="T27" fmla="*/ 23 h 56"/>
                <a:gd name="T28" fmla="*/ 48 w 66"/>
                <a:gd name="T29" fmla="*/ 46 h 56"/>
                <a:gd name="T30" fmla="*/ 49 w 66"/>
                <a:gd name="T31" fmla="*/ 27 h 56"/>
                <a:gd name="T32" fmla="*/ 56 w 66"/>
                <a:gd name="T33" fmla="*/ 23 h 56"/>
                <a:gd name="T34" fmla="*/ 65 w 66"/>
                <a:gd name="T35" fmla="*/ 24 h 56"/>
                <a:gd name="T36" fmla="*/ 49 w 66"/>
                <a:gd name="T37" fmla="*/ 15 h 56"/>
                <a:gd name="T38" fmla="*/ 55 w 66"/>
                <a:gd name="T39" fmla="*/ 15 h 56"/>
                <a:gd name="T40" fmla="*/ 42 w 66"/>
                <a:gd name="T41" fmla="*/ 3 h 56"/>
                <a:gd name="T42" fmla="*/ 42 w 66"/>
                <a:gd name="T43" fmla="*/ 13 h 56"/>
                <a:gd name="T44" fmla="*/ 33 w 66"/>
                <a:gd name="T45" fmla="*/ 23 h 56"/>
                <a:gd name="T46" fmla="*/ 46 w 66"/>
                <a:gd name="T47" fmla="*/ 22 h 56"/>
                <a:gd name="T48" fmla="*/ 21 w 66"/>
                <a:gd name="T49" fmla="*/ 42 h 56"/>
                <a:gd name="T50" fmla="*/ 36 w 66"/>
                <a:gd name="T51" fmla="*/ 37 h 56"/>
                <a:gd name="T52" fmla="*/ 23 w 66"/>
                <a:gd name="T53" fmla="*/ 44 h 56"/>
                <a:gd name="T54" fmla="*/ 2 w 66"/>
                <a:gd name="T55" fmla="*/ 42 h 56"/>
                <a:gd name="T56" fmla="*/ 12 w 66"/>
                <a:gd name="T57" fmla="*/ 33 h 56"/>
                <a:gd name="T58" fmla="*/ 19 w 66"/>
                <a:gd name="T59" fmla="*/ 38 h 56"/>
                <a:gd name="T60" fmla="*/ 26 w 66"/>
                <a:gd name="T61" fmla="*/ 33 h 56"/>
                <a:gd name="T62" fmla="*/ 13 w 66"/>
                <a:gd name="T63" fmla="*/ 19 h 56"/>
                <a:gd name="T64" fmla="*/ 23 w 66"/>
                <a:gd name="T65" fmla="*/ 33 h 56"/>
                <a:gd name="T66" fmla="*/ 38 w 66"/>
                <a:gd name="T67" fmla="*/ 4 h 56"/>
                <a:gd name="T68" fmla="*/ 32 w 66"/>
                <a:gd name="T69" fmla="*/ 7 h 56"/>
                <a:gd name="T70" fmla="*/ 33 w 66"/>
                <a:gd name="T71" fmla="*/ 7 h 56"/>
                <a:gd name="T72" fmla="*/ 27 w 66"/>
                <a:gd name="T73" fmla="*/ 7 h 56"/>
                <a:gd name="T74" fmla="*/ 30 w 66"/>
                <a:gd name="T75" fmla="*/ 12 h 56"/>
                <a:gd name="T76" fmla="*/ 32 w 66"/>
                <a:gd name="T77" fmla="*/ 16 h 56"/>
                <a:gd name="T78" fmla="*/ 25 w 66"/>
                <a:gd name="T79" fmla="*/ 30 h 56"/>
                <a:gd name="T80" fmla="*/ 40 w 66"/>
                <a:gd name="T81" fmla="*/ 13 h 56"/>
                <a:gd name="T82" fmla="*/ 38 w 66"/>
                <a:gd name="T83" fmla="*/ 19 h 56"/>
                <a:gd name="T84" fmla="*/ 38 w 66"/>
                <a:gd name="T85" fmla="*/ 13 h 56"/>
                <a:gd name="T86" fmla="*/ 27 w 66"/>
                <a:gd name="T87" fmla="*/ 30 h 56"/>
                <a:gd name="T88" fmla="*/ 20 w 66"/>
                <a:gd name="T89" fmla="*/ 28 h 56"/>
                <a:gd name="T90" fmla="*/ 31 w 66"/>
                <a:gd name="T91" fmla="*/ 22 h 56"/>
                <a:gd name="T92" fmla="*/ 19 w 66"/>
                <a:gd name="T93" fmla="*/ 27 h 56"/>
                <a:gd name="T94" fmla="*/ 30 w 66"/>
                <a:gd name="T95" fmla="*/ 21 h 56"/>
                <a:gd name="T96" fmla="*/ 19 w 66"/>
                <a:gd name="T97" fmla="*/ 25 h 56"/>
                <a:gd name="T98" fmla="*/ 18 w 66"/>
                <a:gd name="T99" fmla="*/ 24 h 56"/>
                <a:gd name="T100" fmla="*/ 23 w 66"/>
                <a:gd name="T101" fmla="*/ 15 h 56"/>
                <a:gd name="T102" fmla="*/ 17 w 66"/>
                <a:gd name="T103" fmla="*/ 21 h 56"/>
                <a:gd name="T104" fmla="*/ 21 w 66"/>
                <a:gd name="T105" fmla="*/ 18 h 56"/>
                <a:gd name="T106" fmla="*/ 24 w 66"/>
                <a:gd name="T107" fmla="*/ 17 h 56"/>
                <a:gd name="T108" fmla="*/ 21 w 66"/>
                <a:gd name="T109" fmla="*/ 19 h 56"/>
                <a:gd name="T110" fmla="*/ 21 w 66"/>
                <a:gd name="T111" fmla="*/ 20 h 56"/>
                <a:gd name="T112" fmla="*/ 23 w 66"/>
                <a:gd name="T113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56">
                  <a:moveTo>
                    <a:pt x="9" y="19"/>
                  </a:moveTo>
                  <a:cubicBezTo>
                    <a:pt x="8" y="19"/>
                    <a:pt x="7" y="19"/>
                    <a:pt x="7" y="19"/>
                  </a:cubicBezTo>
                  <a:cubicBezTo>
                    <a:pt x="6" y="21"/>
                    <a:pt x="7" y="23"/>
                    <a:pt x="7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4"/>
                    <a:pt x="7" y="26"/>
                    <a:pt x="8" y="27"/>
                  </a:cubicBezTo>
                  <a:cubicBezTo>
                    <a:pt x="10" y="30"/>
                    <a:pt x="14" y="32"/>
                    <a:pt x="19" y="35"/>
                  </a:cubicBezTo>
                  <a:cubicBezTo>
                    <a:pt x="20" y="36"/>
                    <a:pt x="21" y="37"/>
                    <a:pt x="22" y="37"/>
                  </a:cubicBezTo>
                  <a:cubicBezTo>
                    <a:pt x="23" y="37"/>
                    <a:pt x="24" y="36"/>
                    <a:pt x="26" y="36"/>
                  </a:cubicBezTo>
                  <a:cubicBezTo>
                    <a:pt x="24" y="35"/>
                    <a:pt x="23" y="34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0" y="32"/>
                    <a:pt x="19" y="32"/>
                    <a:pt x="19" y="31"/>
                  </a:cubicBezTo>
                  <a:cubicBezTo>
                    <a:pt x="16" y="29"/>
                    <a:pt x="14" y="27"/>
                    <a:pt x="11" y="25"/>
                  </a:cubicBezTo>
                  <a:cubicBezTo>
                    <a:pt x="11" y="24"/>
                    <a:pt x="11" y="22"/>
                    <a:pt x="11" y="20"/>
                  </a:cubicBezTo>
                  <a:cubicBezTo>
                    <a:pt x="11" y="20"/>
                    <a:pt x="12" y="19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lose/>
                  <a:moveTo>
                    <a:pt x="40" y="34"/>
                  </a:moveTo>
                  <a:cubicBezTo>
                    <a:pt x="40" y="33"/>
                    <a:pt x="40" y="33"/>
                    <a:pt x="40" y="32"/>
                  </a:cubicBezTo>
                  <a:cubicBezTo>
                    <a:pt x="40" y="32"/>
                    <a:pt x="38" y="34"/>
                    <a:pt x="38" y="35"/>
                  </a:cubicBezTo>
                  <a:cubicBezTo>
                    <a:pt x="39" y="35"/>
                    <a:pt x="39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lose/>
                  <a:moveTo>
                    <a:pt x="38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1"/>
                    <a:pt x="38" y="40"/>
                  </a:cubicBezTo>
                  <a:cubicBezTo>
                    <a:pt x="41" y="37"/>
                    <a:pt x="45" y="34"/>
                    <a:pt x="48" y="29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6"/>
                    <a:pt x="49" y="26"/>
                    <a:pt x="49" y="26"/>
                  </a:cubicBezTo>
                  <a:cubicBezTo>
                    <a:pt x="49" y="27"/>
                    <a:pt x="48" y="29"/>
                    <a:pt x="48" y="30"/>
                  </a:cubicBezTo>
                  <a:cubicBezTo>
                    <a:pt x="47" y="33"/>
                    <a:pt x="45" y="35"/>
                    <a:pt x="45" y="37"/>
                  </a:cubicBezTo>
                  <a:cubicBezTo>
                    <a:pt x="43" y="41"/>
                    <a:pt x="42" y="45"/>
                    <a:pt x="42" y="49"/>
                  </a:cubicBezTo>
                  <a:cubicBezTo>
                    <a:pt x="42" y="49"/>
                    <a:pt x="41" y="49"/>
                    <a:pt x="41" y="49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0"/>
                    <a:pt x="34" y="50"/>
                  </a:cubicBezTo>
                  <a:cubicBezTo>
                    <a:pt x="33" y="50"/>
                    <a:pt x="32" y="50"/>
                    <a:pt x="31" y="49"/>
                  </a:cubicBezTo>
                  <a:cubicBezTo>
                    <a:pt x="34" y="49"/>
                    <a:pt x="34" y="46"/>
                    <a:pt x="34" y="44"/>
                  </a:cubicBezTo>
                  <a:cubicBezTo>
                    <a:pt x="36" y="44"/>
                    <a:pt x="38" y="45"/>
                    <a:pt x="38" y="43"/>
                  </a:cubicBezTo>
                  <a:close/>
                  <a:moveTo>
                    <a:pt x="64" y="31"/>
                  </a:moveTo>
                  <a:cubicBezTo>
                    <a:pt x="64" y="30"/>
                    <a:pt x="65" y="29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0"/>
                    <a:pt x="63" y="32"/>
                    <a:pt x="61" y="35"/>
                  </a:cubicBezTo>
                  <a:cubicBezTo>
                    <a:pt x="63" y="34"/>
                    <a:pt x="63" y="32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lose/>
                  <a:moveTo>
                    <a:pt x="58" y="37"/>
                  </a:moveTo>
                  <a:cubicBezTo>
                    <a:pt x="59" y="37"/>
                    <a:pt x="60" y="36"/>
                    <a:pt x="60" y="35"/>
                  </a:cubicBezTo>
                  <a:cubicBezTo>
                    <a:pt x="60" y="36"/>
                    <a:pt x="59" y="36"/>
                    <a:pt x="58" y="36"/>
                  </a:cubicBezTo>
                  <a:cubicBezTo>
                    <a:pt x="57" y="35"/>
                    <a:pt x="58" y="34"/>
                    <a:pt x="58" y="33"/>
                  </a:cubicBezTo>
                  <a:cubicBezTo>
                    <a:pt x="56" y="35"/>
                    <a:pt x="56" y="37"/>
                    <a:pt x="56" y="39"/>
                  </a:cubicBezTo>
                  <a:cubicBezTo>
                    <a:pt x="57" y="39"/>
                    <a:pt x="57" y="38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lose/>
                  <a:moveTo>
                    <a:pt x="54" y="41"/>
                  </a:moveTo>
                  <a:cubicBezTo>
                    <a:pt x="55" y="38"/>
                    <a:pt x="56" y="35"/>
                    <a:pt x="57" y="32"/>
                  </a:cubicBezTo>
                  <a:cubicBezTo>
                    <a:pt x="58" y="31"/>
                    <a:pt x="57" y="28"/>
                    <a:pt x="56" y="26"/>
                  </a:cubicBezTo>
                  <a:cubicBezTo>
                    <a:pt x="55" y="24"/>
                    <a:pt x="54" y="23"/>
                    <a:pt x="52" y="23"/>
                  </a:cubicBezTo>
                  <a:cubicBezTo>
                    <a:pt x="54" y="23"/>
                    <a:pt x="54" y="24"/>
                    <a:pt x="54" y="25"/>
                  </a:cubicBezTo>
                  <a:cubicBezTo>
                    <a:pt x="55" y="26"/>
                    <a:pt x="54" y="27"/>
                    <a:pt x="55" y="27"/>
                  </a:cubicBezTo>
                  <a:cubicBezTo>
                    <a:pt x="55" y="28"/>
                    <a:pt x="56" y="28"/>
                    <a:pt x="56" y="29"/>
                  </a:cubicBezTo>
                  <a:cubicBezTo>
                    <a:pt x="56" y="30"/>
                    <a:pt x="54" y="30"/>
                    <a:pt x="54" y="31"/>
                  </a:cubicBezTo>
                  <a:cubicBezTo>
                    <a:pt x="54" y="32"/>
                    <a:pt x="56" y="31"/>
                    <a:pt x="56" y="31"/>
                  </a:cubicBezTo>
                  <a:cubicBezTo>
                    <a:pt x="57" y="32"/>
                    <a:pt x="56" y="33"/>
                    <a:pt x="56" y="33"/>
                  </a:cubicBezTo>
                  <a:cubicBezTo>
                    <a:pt x="55" y="34"/>
                    <a:pt x="55" y="35"/>
                    <a:pt x="54" y="36"/>
                  </a:cubicBezTo>
                  <a:cubicBezTo>
                    <a:pt x="52" y="40"/>
                    <a:pt x="51" y="44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6" y="46"/>
                    <a:pt x="46" y="48"/>
                    <a:pt x="46" y="49"/>
                  </a:cubicBezTo>
                  <a:cubicBezTo>
                    <a:pt x="46" y="49"/>
                    <a:pt x="45" y="50"/>
                    <a:pt x="45" y="51"/>
                  </a:cubicBezTo>
                  <a:cubicBezTo>
                    <a:pt x="46" y="50"/>
                    <a:pt x="47" y="49"/>
                    <a:pt x="48" y="48"/>
                  </a:cubicBezTo>
                  <a:cubicBezTo>
                    <a:pt x="49" y="48"/>
                    <a:pt x="50" y="47"/>
                    <a:pt x="51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4"/>
                    <a:pt x="53" y="43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lose/>
                  <a:moveTo>
                    <a:pt x="17" y="54"/>
                  </a:moveTo>
                  <a:cubicBezTo>
                    <a:pt x="22" y="53"/>
                    <a:pt x="26" y="54"/>
                    <a:pt x="31" y="53"/>
                  </a:cubicBezTo>
                  <a:cubicBezTo>
                    <a:pt x="25" y="52"/>
                    <a:pt x="20" y="53"/>
                    <a:pt x="14" y="54"/>
                  </a:cubicBezTo>
                  <a:cubicBezTo>
                    <a:pt x="13" y="54"/>
                    <a:pt x="12" y="54"/>
                    <a:pt x="11" y="53"/>
                  </a:cubicBezTo>
                  <a:cubicBezTo>
                    <a:pt x="11" y="53"/>
                    <a:pt x="12" y="52"/>
                    <a:pt x="12" y="51"/>
                  </a:cubicBezTo>
                  <a:cubicBezTo>
                    <a:pt x="13" y="50"/>
                    <a:pt x="13" y="49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9"/>
                    <a:pt x="13" y="50"/>
                    <a:pt x="13" y="52"/>
                  </a:cubicBezTo>
                  <a:cubicBezTo>
                    <a:pt x="16" y="52"/>
                    <a:pt x="19" y="52"/>
                    <a:pt x="22" y="52"/>
                  </a:cubicBezTo>
                  <a:cubicBezTo>
                    <a:pt x="25" y="52"/>
                    <a:pt x="28" y="52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4" y="54"/>
                    <a:pt x="37" y="54"/>
                    <a:pt x="39" y="54"/>
                  </a:cubicBezTo>
                  <a:cubicBezTo>
                    <a:pt x="40" y="54"/>
                    <a:pt x="40" y="53"/>
                    <a:pt x="40" y="53"/>
                  </a:cubicBezTo>
                  <a:cubicBezTo>
                    <a:pt x="40" y="52"/>
                    <a:pt x="38" y="52"/>
                    <a:pt x="37" y="53"/>
                  </a:cubicBezTo>
                  <a:cubicBezTo>
                    <a:pt x="34" y="53"/>
                    <a:pt x="31" y="52"/>
                    <a:pt x="28" y="51"/>
                  </a:cubicBezTo>
                  <a:cubicBezTo>
                    <a:pt x="28" y="51"/>
                    <a:pt x="27" y="51"/>
                    <a:pt x="27" y="50"/>
                  </a:cubicBezTo>
                  <a:cubicBezTo>
                    <a:pt x="27" y="50"/>
                    <a:pt x="27" y="51"/>
                    <a:pt x="26" y="51"/>
                  </a:cubicBezTo>
                  <a:cubicBezTo>
                    <a:pt x="25" y="51"/>
                    <a:pt x="23" y="51"/>
                    <a:pt x="23" y="49"/>
                  </a:cubicBezTo>
                  <a:cubicBezTo>
                    <a:pt x="22" y="48"/>
                    <a:pt x="23" y="47"/>
                    <a:pt x="24" y="45"/>
                  </a:cubicBezTo>
                  <a:cubicBezTo>
                    <a:pt x="24" y="45"/>
                    <a:pt x="23" y="46"/>
                    <a:pt x="21" y="46"/>
                  </a:cubicBezTo>
                  <a:cubicBezTo>
                    <a:pt x="21" y="46"/>
                    <a:pt x="21" y="45"/>
                    <a:pt x="20" y="45"/>
                  </a:cubicBezTo>
                  <a:cubicBezTo>
                    <a:pt x="20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6" y="45"/>
                    <a:pt x="16" y="44"/>
                  </a:cubicBezTo>
                  <a:cubicBezTo>
                    <a:pt x="15" y="44"/>
                    <a:pt x="15" y="43"/>
                    <a:pt x="14" y="43"/>
                  </a:cubicBezTo>
                  <a:cubicBezTo>
                    <a:pt x="13" y="47"/>
                    <a:pt x="12" y="50"/>
                    <a:pt x="10" y="53"/>
                  </a:cubicBezTo>
                  <a:cubicBezTo>
                    <a:pt x="9" y="53"/>
                    <a:pt x="9" y="54"/>
                    <a:pt x="10" y="54"/>
                  </a:cubicBezTo>
                  <a:cubicBezTo>
                    <a:pt x="12" y="56"/>
                    <a:pt x="14" y="55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lose/>
                  <a:moveTo>
                    <a:pt x="47" y="26"/>
                  </a:moveTo>
                  <a:cubicBezTo>
                    <a:pt x="47" y="26"/>
                    <a:pt x="47" y="26"/>
                    <a:pt x="47" y="26"/>
                  </a:cubicBezTo>
                  <a:cubicBezTo>
                    <a:pt x="47" y="25"/>
                    <a:pt x="47" y="24"/>
                    <a:pt x="48" y="24"/>
                  </a:cubicBezTo>
                  <a:cubicBezTo>
                    <a:pt x="49" y="26"/>
                    <a:pt x="48" y="29"/>
                    <a:pt x="46" y="31"/>
                  </a:cubicBezTo>
                  <a:cubicBezTo>
                    <a:pt x="43" y="33"/>
                    <a:pt x="40" y="35"/>
                    <a:pt x="38" y="37"/>
                  </a:cubicBezTo>
                  <a:cubicBezTo>
                    <a:pt x="37" y="39"/>
                    <a:pt x="38" y="42"/>
                    <a:pt x="37" y="44"/>
                  </a:cubicBezTo>
                  <a:cubicBezTo>
                    <a:pt x="36" y="44"/>
                    <a:pt x="35" y="43"/>
                    <a:pt x="34" y="44"/>
                  </a:cubicBezTo>
                  <a:cubicBezTo>
                    <a:pt x="33" y="45"/>
                    <a:pt x="34" y="49"/>
                    <a:pt x="31" y="49"/>
                  </a:cubicBezTo>
                  <a:cubicBezTo>
                    <a:pt x="29" y="49"/>
                    <a:pt x="28" y="50"/>
                    <a:pt x="26" y="50"/>
                  </a:cubicBezTo>
                  <a:cubicBezTo>
                    <a:pt x="25" y="50"/>
                    <a:pt x="24" y="50"/>
                    <a:pt x="23" y="49"/>
                  </a:cubicBezTo>
                  <a:cubicBezTo>
                    <a:pt x="23" y="49"/>
                    <a:pt x="23" y="48"/>
                    <a:pt x="23" y="48"/>
                  </a:cubicBezTo>
                  <a:cubicBezTo>
                    <a:pt x="25" y="46"/>
                    <a:pt x="25" y="43"/>
                    <a:pt x="27" y="42"/>
                  </a:cubicBezTo>
                  <a:cubicBezTo>
                    <a:pt x="29" y="42"/>
                    <a:pt x="31" y="42"/>
                    <a:pt x="33" y="41"/>
                  </a:cubicBezTo>
                  <a:cubicBezTo>
                    <a:pt x="35" y="40"/>
                    <a:pt x="35" y="37"/>
                    <a:pt x="37" y="36"/>
                  </a:cubicBezTo>
                  <a:cubicBezTo>
                    <a:pt x="38" y="35"/>
                    <a:pt x="39" y="35"/>
                    <a:pt x="39" y="34"/>
                  </a:cubicBezTo>
                  <a:cubicBezTo>
                    <a:pt x="40" y="34"/>
                    <a:pt x="40" y="32"/>
                    <a:pt x="41" y="32"/>
                  </a:cubicBezTo>
                  <a:cubicBezTo>
                    <a:pt x="42" y="31"/>
                    <a:pt x="43" y="32"/>
                    <a:pt x="45" y="31"/>
                  </a:cubicBezTo>
                  <a:cubicBezTo>
                    <a:pt x="47" y="30"/>
                    <a:pt x="47" y="28"/>
                    <a:pt x="47" y="26"/>
                  </a:cubicBezTo>
                  <a:close/>
                  <a:moveTo>
                    <a:pt x="45" y="25"/>
                  </a:moveTo>
                  <a:cubicBezTo>
                    <a:pt x="44" y="25"/>
                    <a:pt x="43" y="26"/>
                    <a:pt x="43" y="27"/>
                  </a:cubicBezTo>
                  <a:cubicBezTo>
                    <a:pt x="42" y="28"/>
                    <a:pt x="42" y="30"/>
                    <a:pt x="42" y="31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3" y="31"/>
                    <a:pt x="45" y="31"/>
                    <a:pt x="46" y="29"/>
                  </a:cubicBezTo>
                  <a:cubicBezTo>
                    <a:pt x="46" y="28"/>
                    <a:pt x="47" y="26"/>
                    <a:pt x="47" y="24"/>
                  </a:cubicBezTo>
                  <a:cubicBezTo>
                    <a:pt x="46" y="24"/>
                    <a:pt x="46" y="24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lose/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2"/>
                    <a:pt x="47" y="22"/>
                  </a:cubicBezTo>
                  <a:cubicBezTo>
                    <a:pt x="49" y="22"/>
                    <a:pt x="50" y="22"/>
                    <a:pt x="52" y="23"/>
                  </a:cubicBezTo>
                  <a:cubicBezTo>
                    <a:pt x="53" y="23"/>
                    <a:pt x="53" y="24"/>
                    <a:pt x="54" y="25"/>
                  </a:cubicBezTo>
                  <a:cubicBezTo>
                    <a:pt x="54" y="26"/>
                    <a:pt x="54" y="27"/>
                    <a:pt x="54" y="27"/>
                  </a:cubicBezTo>
                  <a:cubicBezTo>
                    <a:pt x="55" y="28"/>
                    <a:pt x="56" y="28"/>
                    <a:pt x="56" y="29"/>
                  </a:cubicBezTo>
                  <a:cubicBezTo>
                    <a:pt x="56" y="30"/>
                    <a:pt x="54" y="30"/>
                    <a:pt x="54" y="31"/>
                  </a:cubicBezTo>
                  <a:cubicBezTo>
                    <a:pt x="54" y="32"/>
                    <a:pt x="55" y="32"/>
                    <a:pt x="56" y="32"/>
                  </a:cubicBezTo>
                  <a:cubicBezTo>
                    <a:pt x="53" y="37"/>
                    <a:pt x="52" y="42"/>
                    <a:pt x="48" y="47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6" y="46"/>
                    <a:pt x="45" y="50"/>
                    <a:pt x="45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1" y="52"/>
                    <a:pt x="37" y="52"/>
                    <a:pt x="34" y="50"/>
                  </a:cubicBezTo>
                  <a:cubicBezTo>
                    <a:pt x="36" y="50"/>
                    <a:pt x="38" y="51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3" y="45"/>
                    <a:pt x="43" y="41"/>
                    <a:pt x="45" y="37"/>
                  </a:cubicBezTo>
                  <a:cubicBezTo>
                    <a:pt x="46" y="35"/>
                    <a:pt x="48" y="33"/>
                    <a:pt x="48" y="30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6"/>
                    <a:pt x="49" y="25"/>
                    <a:pt x="49" y="25"/>
                  </a:cubicBez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4"/>
                    <a:pt x="48" y="24"/>
                  </a:cubicBezTo>
                  <a:cubicBezTo>
                    <a:pt x="47" y="23"/>
                    <a:pt x="46" y="24"/>
                    <a:pt x="45" y="24"/>
                  </a:cubicBezTo>
                  <a:cubicBezTo>
                    <a:pt x="46" y="24"/>
                    <a:pt x="46" y="23"/>
                    <a:pt x="46" y="23"/>
                  </a:cubicBezTo>
                  <a:close/>
                  <a:moveTo>
                    <a:pt x="50" y="18"/>
                  </a:moveTo>
                  <a:cubicBezTo>
                    <a:pt x="49" y="19"/>
                    <a:pt x="48" y="20"/>
                    <a:pt x="47" y="22"/>
                  </a:cubicBezTo>
                  <a:cubicBezTo>
                    <a:pt x="49" y="22"/>
                    <a:pt x="51" y="22"/>
                    <a:pt x="52" y="22"/>
                  </a:cubicBezTo>
                  <a:cubicBezTo>
                    <a:pt x="54" y="22"/>
                    <a:pt x="55" y="23"/>
                    <a:pt x="56" y="23"/>
                  </a:cubicBezTo>
                  <a:cubicBezTo>
                    <a:pt x="57" y="24"/>
                    <a:pt x="58" y="26"/>
                    <a:pt x="58" y="27"/>
                  </a:cubicBezTo>
                  <a:cubicBezTo>
                    <a:pt x="58" y="30"/>
                    <a:pt x="58" y="32"/>
                    <a:pt x="58" y="34"/>
                  </a:cubicBezTo>
                  <a:cubicBezTo>
                    <a:pt x="58" y="34"/>
                    <a:pt x="58" y="36"/>
                    <a:pt x="59" y="35"/>
                  </a:cubicBezTo>
                  <a:cubicBezTo>
                    <a:pt x="62" y="34"/>
                    <a:pt x="62" y="31"/>
                    <a:pt x="63" y="28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5" y="27"/>
                    <a:pt x="64" y="26"/>
                    <a:pt x="65" y="25"/>
                  </a:cubicBezTo>
                  <a:cubicBezTo>
                    <a:pt x="66" y="26"/>
                    <a:pt x="65" y="27"/>
                    <a:pt x="65" y="28"/>
                  </a:cubicBezTo>
                  <a:cubicBezTo>
                    <a:pt x="65" y="27"/>
                    <a:pt x="66" y="26"/>
                    <a:pt x="66" y="25"/>
                  </a:cubicBezTo>
                  <a:cubicBezTo>
                    <a:pt x="66" y="24"/>
                    <a:pt x="65" y="24"/>
                    <a:pt x="65" y="24"/>
                  </a:cubicBezTo>
                  <a:cubicBezTo>
                    <a:pt x="62" y="24"/>
                    <a:pt x="59" y="24"/>
                    <a:pt x="57" y="21"/>
                  </a:cubicBezTo>
                  <a:cubicBezTo>
                    <a:pt x="57" y="21"/>
                    <a:pt x="58" y="21"/>
                    <a:pt x="58" y="21"/>
                  </a:cubicBezTo>
                  <a:cubicBezTo>
                    <a:pt x="58" y="20"/>
                    <a:pt x="57" y="19"/>
                    <a:pt x="56" y="18"/>
                  </a:cubicBezTo>
                  <a:cubicBezTo>
                    <a:pt x="55" y="16"/>
                    <a:pt x="55" y="15"/>
                    <a:pt x="54" y="15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52" y="16"/>
                    <a:pt x="52" y="17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4"/>
                  </a:cubicBezTo>
                  <a:cubicBezTo>
                    <a:pt x="48" y="14"/>
                    <a:pt x="47" y="14"/>
                    <a:pt x="48" y="13"/>
                  </a:cubicBezTo>
                  <a:cubicBezTo>
                    <a:pt x="50" y="12"/>
                    <a:pt x="52" y="13"/>
                    <a:pt x="54" y="14"/>
                  </a:cubicBezTo>
                  <a:cubicBezTo>
                    <a:pt x="55" y="14"/>
                    <a:pt x="56" y="15"/>
                    <a:pt x="56" y="15"/>
                  </a:cubicBezTo>
                  <a:cubicBezTo>
                    <a:pt x="58" y="18"/>
                    <a:pt x="59" y="21"/>
                    <a:pt x="61" y="23"/>
                  </a:cubicBezTo>
                  <a:cubicBezTo>
                    <a:pt x="60" y="23"/>
                    <a:pt x="59" y="23"/>
                    <a:pt x="58" y="21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8" y="20"/>
                    <a:pt x="57" y="19"/>
                    <a:pt x="56" y="18"/>
                  </a:cubicBezTo>
                  <a:cubicBezTo>
                    <a:pt x="56" y="17"/>
                    <a:pt x="56" y="16"/>
                    <a:pt x="55" y="15"/>
                  </a:cubicBezTo>
                  <a:cubicBezTo>
                    <a:pt x="54" y="14"/>
                    <a:pt x="53" y="14"/>
                    <a:pt x="52" y="14"/>
                  </a:cubicBezTo>
                  <a:cubicBezTo>
                    <a:pt x="52" y="15"/>
                    <a:pt x="51" y="18"/>
                    <a:pt x="50" y="18"/>
                  </a:cubicBezTo>
                  <a:cubicBezTo>
                    <a:pt x="49" y="19"/>
                    <a:pt x="48" y="21"/>
                    <a:pt x="47" y="21"/>
                  </a:cubicBezTo>
                  <a:cubicBezTo>
                    <a:pt x="48" y="19"/>
                    <a:pt x="50" y="18"/>
                    <a:pt x="49" y="15"/>
                  </a:cubicBezTo>
                  <a:close/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1" y="1"/>
                    <a:pt x="41" y="1"/>
                    <a:pt x="43" y="0"/>
                  </a:cubicBezTo>
                  <a:cubicBezTo>
                    <a:pt x="43" y="0"/>
                    <a:pt x="43" y="1"/>
                    <a:pt x="43" y="1"/>
                  </a:cubicBezTo>
                  <a:cubicBezTo>
                    <a:pt x="42" y="1"/>
                    <a:pt x="41" y="2"/>
                    <a:pt x="42" y="3"/>
                  </a:cubicBezTo>
                  <a:cubicBezTo>
                    <a:pt x="42" y="3"/>
                    <a:pt x="42" y="3"/>
                    <a:pt x="43" y="4"/>
                  </a:cubicBezTo>
                  <a:cubicBezTo>
                    <a:pt x="45" y="7"/>
                    <a:pt x="45" y="11"/>
                    <a:pt x="47" y="14"/>
                  </a:cubicBezTo>
                  <a:cubicBezTo>
                    <a:pt x="47" y="15"/>
                    <a:pt x="47" y="15"/>
                    <a:pt x="48" y="16"/>
                  </a:cubicBezTo>
                  <a:cubicBezTo>
                    <a:pt x="48" y="17"/>
                    <a:pt x="48" y="18"/>
                    <a:pt x="48" y="19"/>
                  </a:cubicBezTo>
                  <a:cubicBezTo>
                    <a:pt x="47" y="20"/>
                    <a:pt x="47" y="21"/>
                    <a:pt x="46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43" y="16"/>
                    <a:pt x="43" y="15"/>
                    <a:pt x="43" y="14"/>
                  </a:cubicBezTo>
                  <a:cubicBezTo>
                    <a:pt x="43" y="14"/>
                    <a:pt x="43" y="14"/>
                    <a:pt x="42" y="14"/>
                  </a:cubicBezTo>
                  <a:cubicBezTo>
                    <a:pt x="42" y="14"/>
                    <a:pt x="42" y="13"/>
                    <a:pt x="42" y="13"/>
                  </a:cubicBezTo>
                  <a:cubicBezTo>
                    <a:pt x="41" y="12"/>
                    <a:pt x="40" y="12"/>
                    <a:pt x="40" y="10"/>
                  </a:cubicBezTo>
                  <a:cubicBezTo>
                    <a:pt x="40" y="8"/>
                    <a:pt x="41" y="6"/>
                    <a:pt x="40" y="4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38" y="3"/>
                    <a:pt x="38" y="4"/>
                    <a:pt x="37" y="4"/>
                  </a:cubicBezTo>
                  <a:cubicBezTo>
                    <a:pt x="37" y="3"/>
                    <a:pt x="38" y="1"/>
                    <a:pt x="39" y="1"/>
                  </a:cubicBezTo>
                  <a:close/>
                  <a:moveTo>
                    <a:pt x="40" y="23"/>
                  </a:moveTo>
                  <a:cubicBezTo>
                    <a:pt x="41" y="22"/>
                    <a:pt x="40" y="21"/>
                    <a:pt x="40" y="21"/>
                  </a:cubicBezTo>
                  <a:cubicBezTo>
                    <a:pt x="40" y="21"/>
                    <a:pt x="36" y="21"/>
                    <a:pt x="35" y="22"/>
                  </a:cubicBezTo>
                  <a:cubicBezTo>
                    <a:pt x="35" y="22"/>
                    <a:pt x="33" y="22"/>
                    <a:pt x="33" y="23"/>
                  </a:cubicBezTo>
                  <a:cubicBezTo>
                    <a:pt x="32" y="24"/>
                    <a:pt x="31" y="25"/>
                    <a:pt x="30" y="26"/>
                  </a:cubicBezTo>
                  <a:cubicBezTo>
                    <a:pt x="29" y="27"/>
                    <a:pt x="28" y="28"/>
                    <a:pt x="28" y="30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30" y="30"/>
                    <a:pt x="33" y="29"/>
                    <a:pt x="33" y="29"/>
                  </a:cubicBezTo>
                  <a:cubicBezTo>
                    <a:pt x="36" y="27"/>
                    <a:pt x="38" y="26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lose/>
                  <a:moveTo>
                    <a:pt x="44" y="19"/>
                  </a:moveTo>
                  <a:cubicBezTo>
                    <a:pt x="44" y="19"/>
                    <a:pt x="44" y="19"/>
                    <a:pt x="44" y="19"/>
                  </a:cubicBezTo>
                  <a:cubicBezTo>
                    <a:pt x="45" y="20"/>
                    <a:pt x="45" y="21"/>
                    <a:pt x="46" y="22"/>
                  </a:cubicBezTo>
                  <a:cubicBezTo>
                    <a:pt x="45" y="23"/>
                    <a:pt x="45" y="24"/>
                    <a:pt x="45" y="24"/>
                  </a:cubicBezTo>
                  <a:cubicBezTo>
                    <a:pt x="45" y="23"/>
                    <a:pt x="45" y="22"/>
                    <a:pt x="44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1" y="22"/>
                    <a:pt x="40" y="21"/>
                    <a:pt x="41" y="21"/>
                  </a:cubicBezTo>
                  <a:cubicBezTo>
                    <a:pt x="42" y="19"/>
                    <a:pt x="42" y="17"/>
                    <a:pt x="42" y="15"/>
                  </a:cubicBezTo>
                  <a:cubicBezTo>
                    <a:pt x="42" y="14"/>
                    <a:pt x="43" y="14"/>
                    <a:pt x="43" y="14"/>
                  </a:cubicBezTo>
                  <a:cubicBezTo>
                    <a:pt x="43" y="16"/>
                    <a:pt x="43" y="17"/>
                    <a:pt x="44" y="19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2" y="40"/>
                    <a:pt x="25" y="38"/>
                    <a:pt x="26" y="36"/>
                  </a:cubicBezTo>
                  <a:cubicBezTo>
                    <a:pt x="28" y="35"/>
                    <a:pt x="29" y="34"/>
                    <a:pt x="30" y="32"/>
                  </a:cubicBezTo>
                  <a:cubicBezTo>
                    <a:pt x="34" y="29"/>
                    <a:pt x="38" y="26"/>
                    <a:pt x="42" y="22"/>
                  </a:cubicBezTo>
                  <a:cubicBezTo>
                    <a:pt x="42" y="22"/>
                    <a:pt x="44" y="22"/>
                    <a:pt x="44" y="23"/>
                  </a:cubicBezTo>
                  <a:cubicBezTo>
                    <a:pt x="45" y="23"/>
                    <a:pt x="45" y="24"/>
                    <a:pt x="44" y="24"/>
                  </a:cubicBezTo>
                  <a:cubicBezTo>
                    <a:pt x="44" y="24"/>
                    <a:pt x="44" y="23"/>
                    <a:pt x="44" y="23"/>
                  </a:cubicBezTo>
                  <a:cubicBezTo>
                    <a:pt x="43" y="22"/>
                    <a:pt x="42" y="22"/>
                    <a:pt x="42" y="23"/>
                  </a:cubicBezTo>
                  <a:cubicBezTo>
                    <a:pt x="41" y="25"/>
                    <a:pt x="42" y="26"/>
                    <a:pt x="42" y="28"/>
                  </a:cubicBezTo>
                  <a:cubicBezTo>
                    <a:pt x="42" y="32"/>
                    <a:pt x="38" y="34"/>
                    <a:pt x="36" y="37"/>
                  </a:cubicBezTo>
                  <a:cubicBezTo>
                    <a:pt x="35" y="38"/>
                    <a:pt x="33" y="39"/>
                    <a:pt x="32" y="38"/>
                  </a:cubicBezTo>
                  <a:cubicBezTo>
                    <a:pt x="31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8"/>
                    <a:pt x="31" y="39"/>
                    <a:pt x="30" y="39"/>
                  </a:cubicBezTo>
                  <a:cubicBezTo>
                    <a:pt x="29" y="39"/>
                    <a:pt x="29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40"/>
                    <a:pt x="29" y="40"/>
                    <a:pt x="30" y="40"/>
                  </a:cubicBezTo>
                  <a:cubicBezTo>
                    <a:pt x="30" y="40"/>
                    <a:pt x="30" y="40"/>
                    <a:pt x="29" y="41"/>
                  </a:cubicBezTo>
                  <a:cubicBezTo>
                    <a:pt x="27" y="42"/>
                    <a:pt x="25" y="43"/>
                    <a:pt x="23" y="44"/>
                  </a:cubicBezTo>
                  <a:cubicBezTo>
                    <a:pt x="22" y="44"/>
                    <a:pt x="20" y="45"/>
                    <a:pt x="20" y="44"/>
                  </a:cubicBezTo>
                  <a:cubicBezTo>
                    <a:pt x="19" y="44"/>
                    <a:pt x="20" y="42"/>
                    <a:pt x="21" y="42"/>
                  </a:cubicBezTo>
                  <a:close/>
                  <a:moveTo>
                    <a:pt x="5" y="39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8"/>
                    <a:pt x="6" y="39"/>
                  </a:cubicBezTo>
                  <a:cubicBezTo>
                    <a:pt x="7" y="41"/>
                    <a:pt x="10" y="44"/>
                    <a:pt x="12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0" y="44"/>
                    <a:pt x="9" y="44"/>
                  </a:cubicBezTo>
                  <a:cubicBezTo>
                    <a:pt x="6" y="43"/>
                    <a:pt x="4" y="43"/>
                    <a:pt x="2" y="42"/>
                  </a:cubicBezTo>
                  <a:cubicBezTo>
                    <a:pt x="1" y="42"/>
                    <a:pt x="0" y="41"/>
                    <a:pt x="0" y="41"/>
                  </a:cubicBezTo>
                  <a:cubicBezTo>
                    <a:pt x="2" y="40"/>
                    <a:pt x="4" y="40"/>
                    <a:pt x="5" y="39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3" y="22"/>
                    <a:pt x="4" y="21"/>
                  </a:cubicBezTo>
                  <a:cubicBezTo>
                    <a:pt x="4" y="20"/>
                    <a:pt x="6" y="20"/>
                    <a:pt x="6" y="20"/>
                  </a:cubicBezTo>
                  <a:cubicBezTo>
                    <a:pt x="7" y="22"/>
                    <a:pt x="7" y="25"/>
                    <a:pt x="7" y="27"/>
                  </a:cubicBezTo>
                  <a:cubicBezTo>
                    <a:pt x="9" y="29"/>
                    <a:pt x="11" y="31"/>
                    <a:pt x="13" y="32"/>
                  </a:cubicBezTo>
                  <a:cubicBezTo>
                    <a:pt x="13" y="32"/>
                    <a:pt x="12" y="32"/>
                    <a:pt x="12" y="33"/>
                  </a:cubicBezTo>
                  <a:cubicBezTo>
                    <a:pt x="13" y="33"/>
                    <a:pt x="14" y="32"/>
                    <a:pt x="15" y="34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4" y="35"/>
                    <a:pt x="15" y="34"/>
                    <a:pt x="16" y="34"/>
                  </a:cubicBezTo>
                  <a:cubicBezTo>
                    <a:pt x="16" y="35"/>
                    <a:pt x="17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8" y="35"/>
                    <a:pt x="18" y="36"/>
                    <a:pt x="19" y="36"/>
                  </a:cubicBezTo>
                  <a:cubicBezTo>
                    <a:pt x="19" y="37"/>
                    <a:pt x="18" y="38"/>
                    <a:pt x="19" y="38"/>
                  </a:cubicBezTo>
                  <a:cubicBezTo>
                    <a:pt x="19" y="38"/>
                    <a:pt x="19" y="37"/>
                    <a:pt x="20" y="37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8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38"/>
                    <a:pt x="23" y="38"/>
                    <a:pt x="24" y="38"/>
                  </a:cubicBezTo>
                  <a:cubicBezTo>
                    <a:pt x="22" y="40"/>
                    <a:pt x="21" y="41"/>
                    <a:pt x="19" y="42"/>
                  </a:cubicBezTo>
                  <a:cubicBezTo>
                    <a:pt x="16" y="43"/>
                    <a:pt x="11" y="44"/>
                    <a:pt x="8" y="41"/>
                  </a:cubicBezTo>
                  <a:cubicBezTo>
                    <a:pt x="5" y="36"/>
                    <a:pt x="4" y="30"/>
                    <a:pt x="4" y="24"/>
                  </a:cubicBezTo>
                  <a:close/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2"/>
                    <a:pt x="29" y="33"/>
                  </a:cubicBezTo>
                  <a:cubicBezTo>
                    <a:pt x="29" y="33"/>
                    <a:pt x="27" y="35"/>
                    <a:pt x="26" y="35"/>
                  </a:cubicBezTo>
                  <a:cubicBezTo>
                    <a:pt x="26" y="36"/>
                    <a:pt x="25" y="35"/>
                    <a:pt x="24" y="34"/>
                  </a:cubicBezTo>
                  <a:cubicBezTo>
                    <a:pt x="25" y="34"/>
                    <a:pt x="25" y="33"/>
                    <a:pt x="26" y="33"/>
                  </a:cubicBezTo>
                  <a:close/>
                  <a:moveTo>
                    <a:pt x="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3" y="20"/>
                    <a:pt x="13" y="22"/>
                    <a:pt x="14" y="23"/>
                  </a:cubicBezTo>
                  <a:cubicBezTo>
                    <a:pt x="15" y="24"/>
                    <a:pt x="16" y="26"/>
                    <a:pt x="16" y="27"/>
                  </a:cubicBezTo>
                  <a:cubicBezTo>
                    <a:pt x="16" y="27"/>
                    <a:pt x="17" y="28"/>
                    <a:pt x="17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20" y="29"/>
                    <a:pt x="21" y="30"/>
                    <a:pt x="23" y="30"/>
                  </a:cubicBezTo>
                  <a:cubicBezTo>
                    <a:pt x="25" y="31"/>
                    <a:pt x="26" y="30"/>
                    <a:pt x="28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1" y="30"/>
                    <a:pt x="30" y="31"/>
                    <a:pt x="29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3" y="33"/>
                    <a:pt x="21" y="34"/>
                    <a:pt x="21" y="33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18" y="29"/>
                    <a:pt x="16" y="27"/>
                    <a:pt x="14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1" y="25"/>
                    <a:pt x="11" y="24"/>
                    <a:pt x="11" y="23"/>
                  </a:cubicBezTo>
                  <a:close/>
                  <a:moveTo>
                    <a:pt x="35" y="17"/>
                  </a:moveTo>
                  <a:cubicBezTo>
                    <a:pt x="35" y="17"/>
                    <a:pt x="36" y="17"/>
                    <a:pt x="36" y="17"/>
                  </a:cubicBezTo>
                  <a:cubicBezTo>
                    <a:pt x="36" y="15"/>
                    <a:pt x="37" y="13"/>
                    <a:pt x="39" y="12"/>
                  </a:cubicBezTo>
                  <a:cubicBezTo>
                    <a:pt x="39" y="9"/>
                    <a:pt x="39" y="7"/>
                    <a:pt x="38" y="4"/>
                  </a:cubicBezTo>
                  <a:cubicBezTo>
                    <a:pt x="36" y="5"/>
                    <a:pt x="33" y="4"/>
                    <a:pt x="31" y="4"/>
                  </a:cubicBezTo>
                  <a:cubicBezTo>
                    <a:pt x="27" y="3"/>
                    <a:pt x="25" y="0"/>
                    <a:pt x="22" y="1"/>
                  </a:cubicBezTo>
                  <a:cubicBezTo>
                    <a:pt x="21" y="1"/>
                    <a:pt x="22" y="2"/>
                    <a:pt x="22" y="3"/>
                  </a:cubicBezTo>
                  <a:cubicBezTo>
                    <a:pt x="22" y="5"/>
                    <a:pt x="20" y="6"/>
                    <a:pt x="20" y="8"/>
                  </a:cubicBezTo>
                  <a:cubicBezTo>
                    <a:pt x="20" y="8"/>
                    <a:pt x="23" y="9"/>
                    <a:pt x="23" y="9"/>
                  </a:cubicBezTo>
                  <a:cubicBezTo>
                    <a:pt x="23" y="9"/>
                    <a:pt x="26" y="6"/>
                    <a:pt x="26" y="6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9" y="5"/>
                    <a:pt x="31" y="6"/>
                  </a:cubicBezTo>
                  <a:cubicBezTo>
                    <a:pt x="31" y="6"/>
                    <a:pt x="31" y="7"/>
                    <a:pt x="32" y="7"/>
                  </a:cubicBezTo>
                  <a:cubicBezTo>
                    <a:pt x="32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6"/>
                    <a:pt x="35" y="7"/>
                    <a:pt x="36" y="7"/>
                  </a:cubicBezTo>
                  <a:cubicBezTo>
                    <a:pt x="37" y="8"/>
                    <a:pt x="37" y="9"/>
                    <a:pt x="38" y="10"/>
                  </a:cubicBezTo>
                  <a:cubicBezTo>
                    <a:pt x="38" y="9"/>
                    <a:pt x="38" y="7"/>
                    <a:pt x="37" y="5"/>
                  </a:cubicBezTo>
                  <a:cubicBezTo>
                    <a:pt x="37" y="5"/>
                    <a:pt x="38" y="5"/>
                    <a:pt x="38" y="6"/>
                  </a:cubicBezTo>
                  <a:cubicBezTo>
                    <a:pt x="38" y="8"/>
                    <a:pt x="38" y="10"/>
                    <a:pt x="38" y="12"/>
                  </a:cubicBezTo>
                  <a:cubicBezTo>
                    <a:pt x="37" y="11"/>
                    <a:pt x="37" y="9"/>
                    <a:pt x="36" y="9"/>
                  </a:cubicBezTo>
                  <a:cubicBezTo>
                    <a:pt x="35" y="8"/>
                    <a:pt x="34" y="7"/>
                    <a:pt x="33" y="7"/>
                  </a:cubicBezTo>
                  <a:cubicBezTo>
                    <a:pt x="33" y="7"/>
                    <a:pt x="33" y="8"/>
                    <a:pt x="33" y="8"/>
                  </a:cubicBezTo>
                  <a:cubicBezTo>
                    <a:pt x="34" y="11"/>
                    <a:pt x="35" y="13"/>
                    <a:pt x="35" y="16"/>
                  </a:cubicBezTo>
                  <a:cubicBezTo>
                    <a:pt x="34" y="16"/>
                    <a:pt x="35" y="17"/>
                    <a:pt x="35" y="17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5" y="7"/>
                    <a:pt x="26" y="7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0" y="6"/>
                    <a:pt x="31" y="6"/>
                    <a:pt x="32" y="8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4" y="10"/>
                    <a:pt x="34" y="12"/>
                    <a:pt x="34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4"/>
                    <a:pt x="33" y="14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1" y="13"/>
                    <a:pt x="31" y="12"/>
                    <a:pt x="30" y="12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8" y="10"/>
                    <a:pt x="25" y="10"/>
                    <a:pt x="23" y="9"/>
                  </a:cubicBezTo>
                  <a:cubicBezTo>
                    <a:pt x="23" y="9"/>
                    <a:pt x="24" y="8"/>
                    <a:pt x="24" y="8"/>
                  </a:cubicBezTo>
                  <a:close/>
                  <a:moveTo>
                    <a:pt x="32" y="14"/>
                  </a:moveTo>
                  <a:cubicBezTo>
                    <a:pt x="31" y="14"/>
                    <a:pt x="31" y="13"/>
                    <a:pt x="30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2" y="15"/>
                    <a:pt x="31" y="16"/>
                    <a:pt x="32" y="17"/>
                  </a:cubicBezTo>
                  <a:cubicBezTo>
                    <a:pt x="32" y="17"/>
                    <a:pt x="32" y="17"/>
                    <a:pt x="32" y="18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3" y="17"/>
                    <a:pt x="33" y="19"/>
                    <a:pt x="33" y="20"/>
                  </a:cubicBezTo>
                  <a:cubicBezTo>
                    <a:pt x="33" y="20"/>
                    <a:pt x="33" y="20"/>
                    <a:pt x="34" y="20"/>
                  </a:cubicBezTo>
                  <a:cubicBezTo>
                    <a:pt x="34" y="20"/>
                    <a:pt x="33" y="19"/>
                    <a:pt x="33" y="19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4" y="17"/>
                    <a:pt x="33" y="15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25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7" y="29"/>
                    <a:pt x="28" y="28"/>
                  </a:cubicBezTo>
                  <a:cubicBezTo>
                    <a:pt x="29" y="26"/>
                    <a:pt x="31" y="23"/>
                    <a:pt x="33" y="21"/>
                  </a:cubicBezTo>
                  <a:cubicBezTo>
                    <a:pt x="34" y="20"/>
                    <a:pt x="34" y="20"/>
                    <a:pt x="35" y="19"/>
                  </a:cubicBezTo>
                  <a:cubicBezTo>
                    <a:pt x="36" y="17"/>
                    <a:pt x="38" y="16"/>
                    <a:pt x="38" y="15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8" y="14"/>
                    <a:pt x="39" y="14"/>
                    <a:pt x="39" y="14"/>
                  </a:cubicBezTo>
                  <a:cubicBezTo>
                    <a:pt x="39" y="13"/>
                    <a:pt x="39" y="14"/>
                    <a:pt x="40" y="14"/>
                  </a:cubicBezTo>
                  <a:cubicBezTo>
                    <a:pt x="40" y="14"/>
                    <a:pt x="40" y="13"/>
                    <a:pt x="40" y="13"/>
                  </a:cubicBezTo>
                  <a:cubicBezTo>
                    <a:pt x="41" y="15"/>
                    <a:pt x="40" y="16"/>
                    <a:pt x="40" y="17"/>
                  </a:cubicBezTo>
                  <a:cubicBezTo>
                    <a:pt x="40" y="17"/>
                    <a:pt x="40" y="18"/>
                    <a:pt x="40" y="18"/>
                  </a:cubicBezTo>
                  <a:cubicBezTo>
                    <a:pt x="40" y="18"/>
                    <a:pt x="39" y="18"/>
                    <a:pt x="39" y="18"/>
                  </a:cubicBezTo>
                  <a:cubicBezTo>
                    <a:pt x="39" y="18"/>
                    <a:pt x="38" y="19"/>
                    <a:pt x="38" y="18"/>
                  </a:cubicBezTo>
                  <a:cubicBezTo>
                    <a:pt x="37" y="18"/>
                    <a:pt x="38" y="17"/>
                    <a:pt x="38" y="17"/>
                  </a:cubicBezTo>
                  <a:cubicBezTo>
                    <a:pt x="36" y="18"/>
                    <a:pt x="36" y="19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7" y="18"/>
                    <a:pt x="38" y="17"/>
                  </a:cubicBezTo>
                  <a:cubicBezTo>
                    <a:pt x="38" y="18"/>
                    <a:pt x="37" y="19"/>
                    <a:pt x="38" y="19"/>
                  </a:cubicBezTo>
                  <a:cubicBezTo>
                    <a:pt x="39" y="18"/>
                    <a:pt x="39" y="18"/>
                    <a:pt x="40" y="18"/>
                  </a:cubicBezTo>
                  <a:cubicBezTo>
                    <a:pt x="40" y="18"/>
                    <a:pt x="41" y="17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5"/>
                    <a:pt x="42" y="14"/>
                    <a:pt x="4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7" y="15"/>
                    <a:pt x="38" y="14"/>
                    <a:pt x="38" y="15"/>
                  </a:cubicBezTo>
                  <a:cubicBezTo>
                    <a:pt x="38" y="15"/>
                    <a:pt x="37" y="16"/>
                    <a:pt x="37" y="16"/>
                  </a:cubicBezTo>
                  <a:cubicBezTo>
                    <a:pt x="37" y="15"/>
                    <a:pt x="37" y="13"/>
                    <a:pt x="38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1" y="12"/>
                    <a:pt x="42" y="13"/>
                    <a:pt x="42" y="13"/>
                  </a:cubicBezTo>
                  <a:cubicBezTo>
                    <a:pt x="42" y="15"/>
                    <a:pt x="42" y="17"/>
                    <a:pt x="41" y="19"/>
                  </a:cubicBezTo>
                  <a:cubicBezTo>
                    <a:pt x="41" y="20"/>
                    <a:pt x="41" y="20"/>
                    <a:pt x="40" y="20"/>
                  </a:cubicBezTo>
                  <a:cubicBezTo>
                    <a:pt x="39" y="20"/>
                    <a:pt x="40" y="19"/>
                    <a:pt x="39" y="19"/>
                  </a:cubicBezTo>
                  <a:cubicBezTo>
                    <a:pt x="38" y="19"/>
                    <a:pt x="40" y="20"/>
                    <a:pt x="39" y="20"/>
                  </a:cubicBezTo>
                  <a:cubicBezTo>
                    <a:pt x="38" y="21"/>
                    <a:pt x="36" y="21"/>
                    <a:pt x="35" y="22"/>
                  </a:cubicBezTo>
                  <a:cubicBezTo>
                    <a:pt x="35" y="22"/>
                    <a:pt x="34" y="21"/>
                    <a:pt x="34" y="22"/>
                  </a:cubicBezTo>
                  <a:cubicBezTo>
                    <a:pt x="31" y="24"/>
                    <a:pt x="29" y="27"/>
                    <a:pt x="27" y="30"/>
                  </a:cubicBezTo>
                  <a:cubicBezTo>
                    <a:pt x="26" y="31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4" y="26"/>
                    <a:pt x="25" y="26"/>
                    <a:pt x="27" y="24"/>
                  </a:cubicBezTo>
                  <a:cubicBezTo>
                    <a:pt x="28" y="24"/>
                    <a:pt x="28" y="23"/>
                    <a:pt x="30" y="22"/>
                  </a:cubicBezTo>
                  <a:cubicBezTo>
                    <a:pt x="30" y="23"/>
                    <a:pt x="30" y="24"/>
                    <a:pt x="29" y="25"/>
                  </a:cubicBezTo>
                  <a:cubicBezTo>
                    <a:pt x="28" y="27"/>
                    <a:pt x="26" y="29"/>
                    <a:pt x="24" y="30"/>
                  </a:cubicBezTo>
                  <a:cubicBezTo>
                    <a:pt x="23" y="30"/>
                    <a:pt x="21" y="29"/>
                    <a:pt x="20" y="28"/>
                  </a:cubicBezTo>
                  <a:cubicBezTo>
                    <a:pt x="21" y="28"/>
                    <a:pt x="22" y="28"/>
                    <a:pt x="23" y="27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4"/>
                    <a:pt x="15" y="23"/>
                    <a:pt x="14" y="22"/>
                  </a:cubicBezTo>
                  <a:cubicBezTo>
                    <a:pt x="14" y="20"/>
                    <a:pt x="14" y="18"/>
                    <a:pt x="14" y="17"/>
                  </a:cubicBezTo>
                  <a:cubicBezTo>
                    <a:pt x="15" y="15"/>
                    <a:pt x="15" y="12"/>
                    <a:pt x="15" y="10"/>
                  </a:cubicBezTo>
                  <a:cubicBezTo>
                    <a:pt x="19" y="7"/>
                    <a:pt x="24" y="9"/>
                    <a:pt x="28" y="11"/>
                  </a:cubicBezTo>
                  <a:cubicBezTo>
                    <a:pt x="29" y="11"/>
                    <a:pt x="30" y="13"/>
                    <a:pt x="31" y="14"/>
                  </a:cubicBezTo>
                  <a:cubicBezTo>
                    <a:pt x="32" y="17"/>
                    <a:pt x="32" y="20"/>
                    <a:pt x="31" y="22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0"/>
                    <a:pt x="31" y="15"/>
                    <a:pt x="28" y="12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5" y="11"/>
                    <a:pt x="23" y="10"/>
                    <a:pt x="22" y="11"/>
                  </a:cubicBezTo>
                  <a:cubicBezTo>
                    <a:pt x="21" y="12"/>
                    <a:pt x="21" y="13"/>
                    <a:pt x="20" y="13"/>
                  </a:cubicBezTo>
                  <a:cubicBezTo>
                    <a:pt x="17" y="13"/>
                    <a:pt x="16" y="15"/>
                    <a:pt x="15" y="16"/>
                  </a:cubicBezTo>
                  <a:cubicBezTo>
                    <a:pt x="14" y="18"/>
                    <a:pt x="14" y="20"/>
                    <a:pt x="15" y="23"/>
                  </a:cubicBezTo>
                  <a:cubicBezTo>
                    <a:pt x="15" y="24"/>
                    <a:pt x="17" y="25"/>
                    <a:pt x="18" y="26"/>
                  </a:cubicBezTo>
                  <a:cubicBezTo>
                    <a:pt x="18" y="26"/>
                    <a:pt x="18" y="27"/>
                    <a:pt x="19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9"/>
                    <a:pt x="17" y="27"/>
                    <a:pt x="16" y="2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3" y="10"/>
                    <a:pt x="25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0" y="14"/>
                    <a:pt x="30" y="17"/>
                    <a:pt x="30" y="20"/>
                  </a:cubicBezTo>
                  <a:cubicBezTo>
                    <a:pt x="30" y="20"/>
                    <a:pt x="29" y="20"/>
                    <a:pt x="29" y="20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29" y="22"/>
                    <a:pt x="28" y="23"/>
                    <a:pt x="27" y="24"/>
                  </a:cubicBezTo>
                  <a:cubicBezTo>
                    <a:pt x="27" y="23"/>
                    <a:pt x="27" y="22"/>
                    <a:pt x="28" y="22"/>
                  </a:cubicBezTo>
                  <a:cubicBezTo>
                    <a:pt x="30" y="19"/>
                    <a:pt x="30" y="15"/>
                    <a:pt x="27" y="13"/>
                  </a:cubicBezTo>
                  <a:cubicBezTo>
                    <a:pt x="27" y="13"/>
                    <a:pt x="26" y="12"/>
                    <a:pt x="25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2" y="15"/>
                    <a:pt x="21" y="14"/>
                    <a:pt x="20" y="15"/>
                  </a:cubicBezTo>
                  <a:cubicBezTo>
                    <a:pt x="20" y="14"/>
                    <a:pt x="21" y="13"/>
                    <a:pt x="22" y="12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20" y="26"/>
                    <a:pt x="22" y="26"/>
                    <a:pt x="22" y="27"/>
                  </a:cubicBezTo>
                  <a:cubicBezTo>
                    <a:pt x="19" y="26"/>
                    <a:pt x="16" y="25"/>
                    <a:pt x="15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19"/>
                    <a:pt x="15" y="18"/>
                    <a:pt x="16" y="16"/>
                  </a:cubicBezTo>
                  <a:cubicBezTo>
                    <a:pt x="16" y="15"/>
                    <a:pt x="18" y="13"/>
                    <a:pt x="20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18" y="16"/>
                    <a:pt x="14" y="19"/>
                    <a:pt x="17" y="23"/>
                  </a:cubicBezTo>
                  <a:cubicBezTo>
                    <a:pt x="17" y="23"/>
                    <a:pt x="16" y="23"/>
                    <a:pt x="16" y="24"/>
                  </a:cubicBezTo>
                  <a:cubicBezTo>
                    <a:pt x="17" y="24"/>
                    <a:pt x="17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5" y="23"/>
                  </a:moveTo>
                  <a:cubicBezTo>
                    <a:pt x="26" y="23"/>
                    <a:pt x="27" y="22"/>
                    <a:pt x="27" y="21"/>
                  </a:cubicBezTo>
                  <a:cubicBezTo>
                    <a:pt x="27" y="20"/>
                    <a:pt x="27" y="21"/>
                    <a:pt x="28" y="21"/>
                  </a:cubicBezTo>
                  <a:cubicBezTo>
                    <a:pt x="27" y="22"/>
                    <a:pt x="27" y="23"/>
                    <a:pt x="26" y="24"/>
                  </a:cubicBezTo>
                  <a:cubicBezTo>
                    <a:pt x="26" y="25"/>
                    <a:pt x="24" y="26"/>
                    <a:pt x="23" y="26"/>
                  </a:cubicBezTo>
                  <a:cubicBezTo>
                    <a:pt x="21" y="26"/>
                    <a:pt x="20" y="25"/>
                    <a:pt x="19" y="24"/>
                  </a:cubicBezTo>
                  <a:cubicBezTo>
                    <a:pt x="21" y="24"/>
                    <a:pt x="23" y="23"/>
                    <a:pt x="25" y="23"/>
                  </a:cubicBezTo>
                  <a:close/>
                  <a:moveTo>
                    <a:pt x="23" y="15"/>
                  </a:moveTo>
                  <a:cubicBezTo>
                    <a:pt x="26" y="15"/>
                    <a:pt x="30" y="17"/>
                    <a:pt x="28" y="20"/>
                  </a:cubicBezTo>
                  <a:cubicBezTo>
                    <a:pt x="28" y="20"/>
                    <a:pt x="27" y="20"/>
                    <a:pt x="27" y="19"/>
                  </a:cubicBezTo>
                  <a:cubicBezTo>
                    <a:pt x="27" y="18"/>
                    <a:pt x="26" y="16"/>
                    <a:pt x="25" y="16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3" y="17"/>
                    <a:pt x="22" y="17"/>
                    <a:pt x="21" y="17"/>
                  </a:cubicBezTo>
                  <a:cubicBezTo>
                    <a:pt x="21" y="17"/>
                    <a:pt x="21" y="18"/>
                    <a:pt x="20" y="17"/>
                  </a:cubicBezTo>
                  <a:cubicBezTo>
                    <a:pt x="20" y="17"/>
                    <a:pt x="21" y="16"/>
                    <a:pt x="20" y="16"/>
                  </a:cubicBezTo>
                  <a:cubicBezTo>
                    <a:pt x="18" y="16"/>
                    <a:pt x="18" y="18"/>
                    <a:pt x="18" y="20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19" y="23"/>
                    <a:pt x="18" y="24"/>
                    <a:pt x="17" y="23"/>
                  </a:cubicBezTo>
                  <a:cubicBezTo>
                    <a:pt x="17" y="23"/>
                    <a:pt x="18" y="23"/>
                    <a:pt x="17" y="23"/>
                  </a:cubicBezTo>
                  <a:cubicBezTo>
                    <a:pt x="17" y="22"/>
                    <a:pt x="16" y="21"/>
                    <a:pt x="16" y="19"/>
                  </a:cubicBezTo>
                  <a:cubicBezTo>
                    <a:pt x="17" y="17"/>
                    <a:pt x="20" y="15"/>
                    <a:pt x="23" y="15"/>
                  </a:cubicBezTo>
                  <a:close/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0" y="17"/>
                    <a:pt x="20" y="18"/>
                    <a:pt x="21" y="18"/>
                  </a:cubicBezTo>
                  <a:cubicBezTo>
                    <a:pt x="20" y="20"/>
                    <a:pt x="20" y="21"/>
                    <a:pt x="21" y="23"/>
                  </a:cubicBezTo>
                  <a:cubicBezTo>
                    <a:pt x="19" y="23"/>
                    <a:pt x="18" y="22"/>
                    <a:pt x="17" y="21"/>
                  </a:cubicBezTo>
                  <a:cubicBezTo>
                    <a:pt x="17" y="21"/>
                    <a:pt x="18" y="21"/>
                    <a:pt x="18" y="20"/>
                  </a:cubicBezTo>
                  <a:cubicBezTo>
                    <a:pt x="18" y="20"/>
                    <a:pt x="18" y="19"/>
                    <a:pt x="18" y="19"/>
                  </a:cubicBezTo>
                  <a:close/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7" y="20"/>
                    <a:pt x="26" y="20"/>
                  </a:cubicBezTo>
                  <a:cubicBezTo>
                    <a:pt x="25" y="20"/>
                    <a:pt x="25" y="18"/>
                    <a:pt x="25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5" y="16"/>
                  </a:cubicBezTo>
                  <a:cubicBezTo>
                    <a:pt x="26" y="17"/>
                    <a:pt x="26" y="17"/>
                    <a:pt x="26" y="18"/>
                  </a:cubicBezTo>
                  <a:close/>
                  <a:moveTo>
                    <a:pt x="21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4" y="17"/>
                  </a:cubicBezTo>
                  <a:cubicBezTo>
                    <a:pt x="24" y="18"/>
                    <a:pt x="25" y="18"/>
                    <a:pt x="25" y="19"/>
                  </a:cubicBezTo>
                  <a:cubicBezTo>
                    <a:pt x="24" y="18"/>
                    <a:pt x="24" y="18"/>
                    <a:pt x="23" y="18"/>
                  </a:cubicBezTo>
                  <a:cubicBezTo>
                    <a:pt x="22" y="18"/>
                    <a:pt x="22" y="18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1" y="20"/>
                    <a:pt x="20" y="19"/>
                    <a:pt x="21" y="19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1"/>
                    <a:pt x="22" y="22"/>
                    <a:pt x="22" y="23"/>
                  </a:cubicBezTo>
                  <a:cubicBezTo>
                    <a:pt x="22" y="23"/>
                    <a:pt x="21" y="23"/>
                    <a:pt x="21" y="22"/>
                  </a:cubicBezTo>
                  <a:close/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1" y="20"/>
                    <a:pt x="21" y="20"/>
                  </a:cubicBezTo>
                  <a:close/>
                  <a:moveTo>
                    <a:pt x="24" y="19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6" y="19"/>
                    <a:pt x="25" y="21"/>
                    <a:pt x="25" y="22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3" y="22"/>
                    <a:pt x="24" y="21"/>
                    <a:pt x="24" y="20"/>
                  </a:cubicBezTo>
                  <a:cubicBezTo>
                    <a:pt x="24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3" y="18"/>
                    <a:pt x="24" y="18"/>
                    <a:pt x="24" y="19"/>
                  </a:cubicBezTo>
                  <a:close/>
                </a:path>
              </a:pathLst>
            </a:custGeom>
            <a:solidFill>
              <a:srgbClr val="EDE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39"/>
            <p:cNvSpPr/>
            <p:nvPr/>
          </p:nvSpPr>
          <p:spPr bwMode="auto">
            <a:xfrm>
              <a:off x="2622751" y="3718127"/>
              <a:ext cx="433135" cy="390765"/>
            </a:xfrm>
            <a:custGeom>
              <a:avLst/>
              <a:gdLst>
                <a:gd name="T0" fmla="*/ 49 w 92"/>
                <a:gd name="T1" fmla="*/ 8 h 83"/>
                <a:gd name="T2" fmla="*/ 51 w 92"/>
                <a:gd name="T3" fmla="*/ 8 h 83"/>
                <a:gd name="T4" fmla="*/ 55 w 92"/>
                <a:gd name="T5" fmla="*/ 7 h 83"/>
                <a:gd name="T6" fmla="*/ 59 w 92"/>
                <a:gd name="T7" fmla="*/ 5 h 83"/>
                <a:gd name="T8" fmla="*/ 65 w 92"/>
                <a:gd name="T9" fmla="*/ 10 h 83"/>
                <a:gd name="T10" fmla="*/ 68 w 92"/>
                <a:gd name="T11" fmla="*/ 10 h 83"/>
                <a:gd name="T12" fmla="*/ 70 w 92"/>
                <a:gd name="T13" fmla="*/ 8 h 83"/>
                <a:gd name="T14" fmla="*/ 76 w 92"/>
                <a:gd name="T15" fmla="*/ 7 h 83"/>
                <a:gd name="T16" fmla="*/ 77 w 92"/>
                <a:gd name="T17" fmla="*/ 12 h 83"/>
                <a:gd name="T18" fmla="*/ 77 w 92"/>
                <a:gd name="T19" fmla="*/ 15 h 83"/>
                <a:gd name="T20" fmla="*/ 78 w 92"/>
                <a:gd name="T21" fmla="*/ 18 h 83"/>
                <a:gd name="T22" fmla="*/ 80 w 92"/>
                <a:gd name="T23" fmla="*/ 22 h 83"/>
                <a:gd name="T24" fmla="*/ 81 w 92"/>
                <a:gd name="T25" fmla="*/ 26 h 83"/>
                <a:gd name="T26" fmla="*/ 84 w 92"/>
                <a:gd name="T27" fmla="*/ 26 h 83"/>
                <a:gd name="T28" fmla="*/ 88 w 92"/>
                <a:gd name="T29" fmla="*/ 30 h 83"/>
                <a:gd name="T30" fmla="*/ 92 w 92"/>
                <a:gd name="T31" fmla="*/ 34 h 83"/>
                <a:gd name="T32" fmla="*/ 89 w 92"/>
                <a:gd name="T33" fmla="*/ 38 h 83"/>
                <a:gd name="T34" fmla="*/ 85 w 92"/>
                <a:gd name="T35" fmla="*/ 42 h 83"/>
                <a:gd name="T36" fmla="*/ 83 w 92"/>
                <a:gd name="T37" fmla="*/ 46 h 83"/>
                <a:gd name="T38" fmla="*/ 81 w 92"/>
                <a:gd name="T39" fmla="*/ 49 h 83"/>
                <a:gd name="T40" fmla="*/ 84 w 92"/>
                <a:gd name="T41" fmla="*/ 53 h 83"/>
                <a:gd name="T42" fmla="*/ 84 w 92"/>
                <a:gd name="T43" fmla="*/ 58 h 83"/>
                <a:gd name="T44" fmla="*/ 83 w 92"/>
                <a:gd name="T45" fmla="*/ 62 h 83"/>
                <a:gd name="T46" fmla="*/ 80 w 92"/>
                <a:gd name="T47" fmla="*/ 68 h 83"/>
                <a:gd name="T48" fmla="*/ 77 w 92"/>
                <a:gd name="T49" fmla="*/ 72 h 83"/>
                <a:gd name="T50" fmla="*/ 78 w 92"/>
                <a:gd name="T51" fmla="*/ 73 h 83"/>
                <a:gd name="T52" fmla="*/ 80 w 92"/>
                <a:gd name="T53" fmla="*/ 80 h 83"/>
                <a:gd name="T54" fmla="*/ 69 w 92"/>
                <a:gd name="T55" fmla="*/ 83 h 83"/>
                <a:gd name="T56" fmla="*/ 61 w 92"/>
                <a:gd name="T57" fmla="*/ 81 h 83"/>
                <a:gd name="T58" fmla="*/ 51 w 92"/>
                <a:gd name="T59" fmla="*/ 79 h 83"/>
                <a:gd name="T60" fmla="*/ 47 w 92"/>
                <a:gd name="T61" fmla="*/ 79 h 83"/>
                <a:gd name="T62" fmla="*/ 43 w 92"/>
                <a:gd name="T63" fmla="*/ 77 h 83"/>
                <a:gd name="T64" fmla="*/ 40 w 92"/>
                <a:gd name="T65" fmla="*/ 77 h 83"/>
                <a:gd name="T66" fmla="*/ 36 w 92"/>
                <a:gd name="T67" fmla="*/ 77 h 83"/>
                <a:gd name="T68" fmla="*/ 34 w 92"/>
                <a:gd name="T69" fmla="*/ 76 h 83"/>
                <a:gd name="T70" fmla="*/ 30 w 92"/>
                <a:gd name="T71" fmla="*/ 75 h 83"/>
                <a:gd name="T72" fmla="*/ 25 w 92"/>
                <a:gd name="T73" fmla="*/ 72 h 83"/>
                <a:gd name="T74" fmla="*/ 20 w 92"/>
                <a:gd name="T75" fmla="*/ 68 h 83"/>
                <a:gd name="T76" fmla="*/ 17 w 92"/>
                <a:gd name="T77" fmla="*/ 62 h 83"/>
                <a:gd name="T78" fmla="*/ 15 w 92"/>
                <a:gd name="T79" fmla="*/ 58 h 83"/>
                <a:gd name="T80" fmla="*/ 12 w 92"/>
                <a:gd name="T81" fmla="*/ 53 h 83"/>
                <a:gd name="T82" fmla="*/ 8 w 92"/>
                <a:gd name="T83" fmla="*/ 47 h 83"/>
                <a:gd name="T84" fmla="*/ 5 w 92"/>
                <a:gd name="T85" fmla="*/ 43 h 83"/>
                <a:gd name="T86" fmla="*/ 4 w 92"/>
                <a:gd name="T87" fmla="*/ 41 h 83"/>
                <a:gd name="T88" fmla="*/ 1 w 92"/>
                <a:gd name="T89" fmla="*/ 38 h 83"/>
                <a:gd name="T90" fmla="*/ 0 w 92"/>
                <a:gd name="T91" fmla="*/ 34 h 83"/>
                <a:gd name="T92" fmla="*/ 4 w 92"/>
                <a:gd name="T93" fmla="*/ 28 h 83"/>
                <a:gd name="T94" fmla="*/ 8 w 92"/>
                <a:gd name="T95" fmla="*/ 28 h 83"/>
                <a:gd name="T96" fmla="*/ 10 w 92"/>
                <a:gd name="T97" fmla="*/ 28 h 83"/>
                <a:gd name="T98" fmla="*/ 12 w 92"/>
                <a:gd name="T99" fmla="*/ 27 h 83"/>
                <a:gd name="T100" fmla="*/ 9 w 92"/>
                <a:gd name="T101" fmla="*/ 23 h 83"/>
                <a:gd name="T102" fmla="*/ 8 w 92"/>
                <a:gd name="T103" fmla="*/ 19 h 83"/>
                <a:gd name="T104" fmla="*/ 8 w 92"/>
                <a:gd name="T105" fmla="*/ 15 h 83"/>
                <a:gd name="T106" fmla="*/ 8 w 92"/>
                <a:gd name="T107" fmla="*/ 10 h 83"/>
                <a:gd name="T108" fmla="*/ 15 w 92"/>
                <a:gd name="T109" fmla="*/ 11 h 83"/>
                <a:gd name="T110" fmla="*/ 17 w 92"/>
                <a:gd name="T111" fmla="*/ 12 h 83"/>
                <a:gd name="T112" fmla="*/ 20 w 92"/>
                <a:gd name="T113" fmla="*/ 12 h 83"/>
                <a:gd name="T114" fmla="*/ 25 w 92"/>
                <a:gd name="T115" fmla="*/ 7 h 83"/>
                <a:gd name="T116" fmla="*/ 31 w 92"/>
                <a:gd name="T117" fmla="*/ 3 h 83"/>
                <a:gd name="T118" fmla="*/ 36 w 92"/>
                <a:gd name="T119" fmla="*/ 0 h 83"/>
                <a:gd name="T120" fmla="*/ 40 w 92"/>
                <a:gd name="T121" fmla="*/ 1 h 83"/>
                <a:gd name="T122" fmla="*/ 42 w 92"/>
                <a:gd name="T123" fmla="*/ 3 h 83"/>
                <a:gd name="T124" fmla="*/ 46 w 92"/>
                <a:gd name="T125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83">
                  <a:moveTo>
                    <a:pt x="47" y="10"/>
                  </a:move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3" y="5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5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45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1" y="64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81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7" y="70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80"/>
                  </a:lnTo>
                  <a:lnTo>
                    <a:pt x="77" y="81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2" y="81"/>
                  </a:lnTo>
                  <a:lnTo>
                    <a:pt x="70" y="81"/>
                  </a:lnTo>
                  <a:lnTo>
                    <a:pt x="70" y="83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8" y="83"/>
                  </a:lnTo>
                  <a:lnTo>
                    <a:pt x="66" y="83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3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39" y="77"/>
                  </a:lnTo>
                  <a:lnTo>
                    <a:pt x="39" y="77"/>
                  </a:lnTo>
                  <a:lnTo>
                    <a:pt x="39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7" y="75"/>
                  </a:lnTo>
                  <a:lnTo>
                    <a:pt x="27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3" y="72"/>
                  </a:lnTo>
                  <a:lnTo>
                    <a:pt x="23" y="70"/>
                  </a:lnTo>
                  <a:lnTo>
                    <a:pt x="21" y="70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0"/>
            <p:cNvSpPr>
              <a:spLocks noEditPoints="1"/>
            </p:cNvSpPr>
            <p:nvPr/>
          </p:nvSpPr>
          <p:spPr bwMode="auto">
            <a:xfrm>
              <a:off x="2632167" y="3732250"/>
              <a:ext cx="404887" cy="362517"/>
            </a:xfrm>
            <a:custGeom>
              <a:avLst/>
              <a:gdLst>
                <a:gd name="T0" fmla="*/ 23 w 63"/>
                <a:gd name="T1" fmla="*/ 21 h 57"/>
                <a:gd name="T2" fmla="*/ 34 w 63"/>
                <a:gd name="T3" fmla="*/ 37 h 57"/>
                <a:gd name="T4" fmla="*/ 20 w 63"/>
                <a:gd name="T5" fmla="*/ 47 h 57"/>
                <a:gd name="T6" fmla="*/ 24 w 63"/>
                <a:gd name="T7" fmla="*/ 40 h 57"/>
                <a:gd name="T8" fmla="*/ 41 w 63"/>
                <a:gd name="T9" fmla="*/ 54 h 57"/>
                <a:gd name="T10" fmla="*/ 25 w 63"/>
                <a:gd name="T11" fmla="*/ 52 h 57"/>
                <a:gd name="T12" fmla="*/ 46 w 63"/>
                <a:gd name="T13" fmla="*/ 49 h 57"/>
                <a:gd name="T14" fmla="*/ 0 w 63"/>
                <a:gd name="T15" fmla="*/ 22 h 57"/>
                <a:gd name="T16" fmla="*/ 11 w 63"/>
                <a:gd name="T17" fmla="*/ 31 h 57"/>
                <a:gd name="T18" fmla="*/ 8 w 63"/>
                <a:gd name="T19" fmla="*/ 31 h 57"/>
                <a:gd name="T20" fmla="*/ 44 w 63"/>
                <a:gd name="T21" fmla="*/ 39 h 57"/>
                <a:gd name="T22" fmla="*/ 11 w 63"/>
                <a:gd name="T23" fmla="*/ 31 h 57"/>
                <a:gd name="T24" fmla="*/ 44 w 63"/>
                <a:gd name="T25" fmla="*/ 38 h 57"/>
                <a:gd name="T26" fmla="*/ 46 w 63"/>
                <a:gd name="T27" fmla="*/ 37 h 57"/>
                <a:gd name="T28" fmla="*/ 27 w 63"/>
                <a:gd name="T29" fmla="*/ 50 h 57"/>
                <a:gd name="T30" fmla="*/ 44 w 63"/>
                <a:gd name="T31" fmla="*/ 42 h 57"/>
                <a:gd name="T32" fmla="*/ 57 w 63"/>
                <a:gd name="T33" fmla="*/ 40 h 57"/>
                <a:gd name="T34" fmla="*/ 50 w 63"/>
                <a:gd name="T35" fmla="*/ 55 h 57"/>
                <a:gd name="T36" fmla="*/ 48 w 63"/>
                <a:gd name="T37" fmla="*/ 37 h 57"/>
                <a:gd name="T38" fmla="*/ 58 w 63"/>
                <a:gd name="T39" fmla="*/ 40 h 57"/>
                <a:gd name="T40" fmla="*/ 61 w 63"/>
                <a:gd name="T41" fmla="*/ 23 h 57"/>
                <a:gd name="T42" fmla="*/ 52 w 63"/>
                <a:gd name="T43" fmla="*/ 29 h 57"/>
                <a:gd name="T44" fmla="*/ 31 w 63"/>
                <a:gd name="T45" fmla="*/ 26 h 57"/>
                <a:gd name="T46" fmla="*/ 51 w 63"/>
                <a:gd name="T47" fmla="*/ 30 h 57"/>
                <a:gd name="T48" fmla="*/ 16 w 63"/>
                <a:gd name="T49" fmla="*/ 25 h 57"/>
                <a:gd name="T50" fmla="*/ 29 w 63"/>
                <a:gd name="T51" fmla="*/ 35 h 57"/>
                <a:gd name="T52" fmla="*/ 15 w 63"/>
                <a:gd name="T53" fmla="*/ 28 h 57"/>
                <a:gd name="T54" fmla="*/ 12 w 63"/>
                <a:gd name="T55" fmla="*/ 11 h 57"/>
                <a:gd name="T56" fmla="*/ 20 w 63"/>
                <a:gd name="T57" fmla="*/ 13 h 57"/>
                <a:gd name="T58" fmla="*/ 18 w 63"/>
                <a:gd name="T59" fmla="*/ 22 h 57"/>
                <a:gd name="T60" fmla="*/ 26 w 63"/>
                <a:gd name="T61" fmla="*/ 25 h 57"/>
                <a:gd name="T62" fmla="*/ 32 w 63"/>
                <a:gd name="T63" fmla="*/ 7 h 57"/>
                <a:gd name="T64" fmla="*/ 25 w 63"/>
                <a:gd name="T65" fmla="*/ 23 h 57"/>
                <a:gd name="T66" fmla="*/ 58 w 63"/>
                <a:gd name="T67" fmla="*/ 21 h 57"/>
                <a:gd name="T68" fmla="*/ 52 w 63"/>
                <a:gd name="T69" fmla="*/ 17 h 57"/>
                <a:gd name="T70" fmla="*/ 53 w 63"/>
                <a:gd name="T71" fmla="*/ 18 h 57"/>
                <a:gd name="T72" fmla="*/ 47 w 63"/>
                <a:gd name="T73" fmla="*/ 21 h 57"/>
                <a:gd name="T74" fmla="*/ 49 w 63"/>
                <a:gd name="T75" fmla="*/ 13 h 57"/>
                <a:gd name="T76" fmla="*/ 45 w 63"/>
                <a:gd name="T77" fmla="*/ 22 h 57"/>
                <a:gd name="T78" fmla="*/ 29 w 63"/>
                <a:gd name="T79" fmla="*/ 23 h 57"/>
                <a:gd name="T80" fmla="*/ 51 w 63"/>
                <a:gd name="T81" fmla="*/ 28 h 57"/>
                <a:gd name="T82" fmla="*/ 45 w 63"/>
                <a:gd name="T83" fmla="*/ 28 h 57"/>
                <a:gd name="T84" fmla="*/ 50 w 63"/>
                <a:gd name="T85" fmla="*/ 25 h 57"/>
                <a:gd name="T86" fmla="*/ 29 w 63"/>
                <a:gd name="T87" fmla="*/ 24 h 57"/>
                <a:gd name="T88" fmla="*/ 28 w 63"/>
                <a:gd name="T89" fmla="*/ 18 h 57"/>
                <a:gd name="T90" fmla="*/ 38 w 63"/>
                <a:gd name="T91" fmla="*/ 24 h 57"/>
                <a:gd name="T92" fmla="*/ 28 w 63"/>
                <a:gd name="T93" fmla="*/ 16 h 57"/>
                <a:gd name="T94" fmla="*/ 39 w 63"/>
                <a:gd name="T95" fmla="*/ 22 h 57"/>
                <a:gd name="T96" fmla="*/ 30 w 63"/>
                <a:gd name="T97" fmla="*/ 16 h 57"/>
                <a:gd name="T98" fmla="*/ 30 w 63"/>
                <a:gd name="T99" fmla="*/ 14 h 57"/>
                <a:gd name="T100" fmla="*/ 41 w 63"/>
                <a:gd name="T101" fmla="*/ 13 h 57"/>
                <a:gd name="T102" fmla="*/ 32 w 63"/>
                <a:gd name="T103" fmla="*/ 12 h 57"/>
                <a:gd name="T104" fmla="*/ 32 w 63"/>
                <a:gd name="T105" fmla="*/ 16 h 57"/>
                <a:gd name="T106" fmla="*/ 38 w 63"/>
                <a:gd name="T107" fmla="*/ 19 h 57"/>
                <a:gd name="T108" fmla="*/ 37 w 63"/>
                <a:gd name="T109" fmla="*/ 13 h 57"/>
                <a:gd name="T110" fmla="*/ 35 w 63"/>
                <a:gd name="T111" fmla="*/ 16 h 57"/>
                <a:gd name="T112" fmla="*/ 37 w 63"/>
                <a:gd name="T11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57">
                  <a:moveTo>
                    <a:pt x="30" y="4"/>
                  </a:moveTo>
                  <a:cubicBezTo>
                    <a:pt x="30" y="3"/>
                    <a:pt x="29" y="2"/>
                    <a:pt x="29" y="2"/>
                  </a:cubicBezTo>
                  <a:cubicBezTo>
                    <a:pt x="27" y="2"/>
                    <a:pt x="26" y="4"/>
                    <a:pt x="25" y="5"/>
                  </a:cubicBezTo>
                  <a:cubicBezTo>
                    <a:pt x="25" y="5"/>
                    <a:pt x="26" y="4"/>
                    <a:pt x="26" y="5"/>
                  </a:cubicBezTo>
                  <a:cubicBezTo>
                    <a:pt x="25" y="6"/>
                    <a:pt x="23" y="5"/>
                    <a:pt x="23" y="6"/>
                  </a:cubicBezTo>
                  <a:cubicBezTo>
                    <a:pt x="21" y="10"/>
                    <a:pt x="21" y="15"/>
                    <a:pt x="21" y="20"/>
                  </a:cubicBezTo>
                  <a:cubicBezTo>
                    <a:pt x="21" y="21"/>
                    <a:pt x="21" y="23"/>
                    <a:pt x="21" y="24"/>
                  </a:cubicBezTo>
                  <a:cubicBezTo>
                    <a:pt x="22" y="25"/>
                    <a:pt x="23" y="25"/>
                    <a:pt x="24" y="26"/>
                  </a:cubicBezTo>
                  <a:cubicBezTo>
                    <a:pt x="24" y="25"/>
                    <a:pt x="24" y="23"/>
                    <a:pt x="23" y="21"/>
                  </a:cubicBezTo>
                  <a:cubicBezTo>
                    <a:pt x="23" y="21"/>
                    <a:pt x="24" y="21"/>
                    <a:pt x="24" y="20"/>
                  </a:cubicBezTo>
                  <a:cubicBezTo>
                    <a:pt x="25" y="20"/>
                    <a:pt x="24" y="19"/>
                    <a:pt x="24" y="18"/>
                  </a:cubicBezTo>
                  <a:cubicBezTo>
                    <a:pt x="25" y="15"/>
                    <a:pt x="25" y="12"/>
                    <a:pt x="26" y="9"/>
                  </a:cubicBezTo>
                  <a:cubicBezTo>
                    <a:pt x="27" y="8"/>
                    <a:pt x="28" y="6"/>
                    <a:pt x="30" y="6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  <a:moveTo>
                    <a:pt x="33" y="37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2" y="36"/>
                    <a:pt x="31" y="37"/>
                  </a:cubicBezTo>
                  <a:cubicBezTo>
                    <a:pt x="32" y="37"/>
                    <a:pt x="32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24" y="40"/>
                  </a:moveTo>
                  <a:cubicBezTo>
                    <a:pt x="23" y="41"/>
                    <a:pt x="22" y="39"/>
                    <a:pt x="21" y="38"/>
                  </a:cubicBezTo>
                  <a:cubicBezTo>
                    <a:pt x="19" y="38"/>
                    <a:pt x="17" y="40"/>
                    <a:pt x="15" y="38"/>
                  </a:cubicBezTo>
                  <a:cubicBezTo>
                    <a:pt x="15" y="39"/>
                    <a:pt x="15" y="40"/>
                    <a:pt x="16" y="41"/>
                  </a:cubicBezTo>
                  <a:cubicBezTo>
                    <a:pt x="17" y="42"/>
                    <a:pt x="17" y="44"/>
                    <a:pt x="19" y="45"/>
                  </a:cubicBezTo>
                  <a:cubicBezTo>
                    <a:pt x="20" y="45"/>
                    <a:pt x="20" y="46"/>
                    <a:pt x="20" y="47"/>
                  </a:cubicBezTo>
                  <a:cubicBezTo>
                    <a:pt x="20" y="47"/>
                    <a:pt x="21" y="47"/>
                    <a:pt x="21" y="47"/>
                  </a:cubicBezTo>
                  <a:cubicBezTo>
                    <a:pt x="25" y="45"/>
                    <a:pt x="29" y="44"/>
                    <a:pt x="33" y="43"/>
                  </a:cubicBezTo>
                  <a:cubicBezTo>
                    <a:pt x="35" y="43"/>
                    <a:pt x="38" y="44"/>
                    <a:pt x="40" y="43"/>
                  </a:cubicBezTo>
                  <a:cubicBezTo>
                    <a:pt x="42" y="42"/>
                    <a:pt x="43" y="42"/>
                    <a:pt x="44" y="41"/>
                  </a:cubicBezTo>
                  <a:cubicBezTo>
                    <a:pt x="45" y="41"/>
                    <a:pt x="44" y="41"/>
                    <a:pt x="44" y="41"/>
                  </a:cubicBezTo>
                  <a:cubicBezTo>
                    <a:pt x="43" y="41"/>
                    <a:pt x="42" y="42"/>
                    <a:pt x="41" y="42"/>
                  </a:cubicBezTo>
                  <a:cubicBezTo>
                    <a:pt x="36" y="42"/>
                    <a:pt x="31" y="40"/>
                    <a:pt x="27" y="40"/>
                  </a:cubicBezTo>
                  <a:cubicBezTo>
                    <a:pt x="26" y="39"/>
                    <a:pt x="25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lose/>
                  <a:moveTo>
                    <a:pt x="48" y="56"/>
                  </a:moveTo>
                  <a:cubicBezTo>
                    <a:pt x="49" y="56"/>
                    <a:pt x="50" y="57"/>
                    <a:pt x="51" y="56"/>
                  </a:cubicBezTo>
                  <a:cubicBezTo>
                    <a:pt x="51" y="56"/>
                    <a:pt x="50" y="55"/>
                    <a:pt x="50" y="55"/>
                  </a:cubicBezTo>
                  <a:cubicBezTo>
                    <a:pt x="48" y="55"/>
                    <a:pt x="46" y="56"/>
                    <a:pt x="43" y="56"/>
                  </a:cubicBezTo>
                  <a:cubicBezTo>
                    <a:pt x="45" y="57"/>
                    <a:pt x="46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lose/>
                  <a:moveTo>
                    <a:pt x="40" y="55"/>
                  </a:moveTo>
                  <a:cubicBezTo>
                    <a:pt x="40" y="56"/>
                    <a:pt x="41" y="56"/>
                    <a:pt x="42" y="56"/>
                  </a:cubicBezTo>
                  <a:cubicBezTo>
                    <a:pt x="41" y="55"/>
                    <a:pt x="41" y="55"/>
                    <a:pt x="41" y="54"/>
                  </a:cubicBezTo>
                  <a:cubicBezTo>
                    <a:pt x="41" y="53"/>
                    <a:pt x="42" y="53"/>
                    <a:pt x="42" y="53"/>
                  </a:cubicBezTo>
                  <a:cubicBezTo>
                    <a:pt x="40" y="52"/>
                    <a:pt x="39" y="53"/>
                    <a:pt x="37" y="53"/>
                  </a:cubicBezTo>
                  <a:cubicBezTo>
                    <a:pt x="38" y="54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lose/>
                  <a:moveTo>
                    <a:pt x="34" y="53"/>
                  </a:moveTo>
                  <a:cubicBezTo>
                    <a:pt x="34" y="53"/>
                    <a:pt x="34" y="53"/>
                    <a:pt x="34" y="53"/>
                  </a:cubicBezTo>
                  <a:cubicBezTo>
                    <a:pt x="32" y="54"/>
                    <a:pt x="31" y="53"/>
                    <a:pt x="29" y="53"/>
                  </a:cubicBezTo>
                  <a:cubicBezTo>
                    <a:pt x="29" y="53"/>
                    <a:pt x="28" y="53"/>
                    <a:pt x="28" y="53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3" y="51"/>
                    <a:pt x="22" y="52"/>
                    <a:pt x="21" y="51"/>
                  </a:cubicBezTo>
                  <a:cubicBezTo>
                    <a:pt x="22" y="51"/>
                    <a:pt x="23" y="50"/>
                    <a:pt x="24" y="50"/>
                  </a:cubicBezTo>
                  <a:cubicBezTo>
                    <a:pt x="24" y="50"/>
                    <a:pt x="26" y="50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30" y="52"/>
                    <a:pt x="34" y="52"/>
                    <a:pt x="38" y="51"/>
                  </a:cubicBezTo>
                  <a:cubicBezTo>
                    <a:pt x="39" y="51"/>
                    <a:pt x="40" y="51"/>
                    <a:pt x="41" y="51"/>
                  </a:cubicBezTo>
                  <a:cubicBezTo>
                    <a:pt x="42" y="51"/>
                    <a:pt x="43" y="51"/>
                    <a:pt x="44" y="51"/>
                  </a:cubicBezTo>
                  <a:cubicBezTo>
                    <a:pt x="44" y="50"/>
                    <a:pt x="42" y="49"/>
                    <a:pt x="43" y="49"/>
                  </a:cubicBezTo>
                  <a:cubicBezTo>
                    <a:pt x="43" y="48"/>
                    <a:pt x="45" y="49"/>
                    <a:pt x="46" y="49"/>
                  </a:cubicBezTo>
                  <a:cubicBezTo>
                    <a:pt x="46" y="49"/>
                    <a:pt x="46" y="48"/>
                    <a:pt x="46" y="47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9" y="45"/>
                    <a:pt x="49" y="44"/>
                    <a:pt x="49" y="43"/>
                  </a:cubicBezTo>
                  <a:cubicBezTo>
                    <a:pt x="50" y="44"/>
                    <a:pt x="49" y="46"/>
                    <a:pt x="48" y="48"/>
                  </a:cubicBezTo>
                  <a:cubicBezTo>
                    <a:pt x="47" y="49"/>
                    <a:pt x="44" y="51"/>
                    <a:pt x="44" y="51"/>
                  </a:cubicBezTo>
                  <a:cubicBezTo>
                    <a:pt x="41" y="52"/>
                    <a:pt x="37" y="53"/>
                    <a:pt x="34" y="53"/>
                  </a:cubicBezTo>
                  <a:close/>
                  <a:moveTo>
                    <a:pt x="4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2" y="26"/>
                    <a:pt x="0" y="25"/>
                    <a:pt x="0" y="22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5" y="22"/>
                    <a:pt x="8" y="22"/>
                    <a:pt x="12" y="20"/>
                  </a:cubicBezTo>
                  <a:cubicBezTo>
                    <a:pt x="13" y="21"/>
                    <a:pt x="12" y="21"/>
                    <a:pt x="12" y="22"/>
                  </a:cubicBezTo>
                  <a:cubicBezTo>
                    <a:pt x="11" y="23"/>
                    <a:pt x="13" y="24"/>
                    <a:pt x="14" y="25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4" y="29"/>
                    <a:pt x="15" y="29"/>
                    <a:pt x="15" y="30"/>
                  </a:cubicBezTo>
                  <a:cubicBezTo>
                    <a:pt x="14" y="30"/>
                    <a:pt x="12" y="30"/>
                    <a:pt x="11" y="31"/>
                  </a:cubicBezTo>
                  <a:cubicBezTo>
                    <a:pt x="10" y="32"/>
                    <a:pt x="11" y="34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9"/>
                    <a:pt x="14" y="42"/>
                    <a:pt x="15" y="45"/>
                  </a:cubicBezTo>
                  <a:cubicBezTo>
                    <a:pt x="16" y="45"/>
                    <a:pt x="17" y="47"/>
                    <a:pt x="17" y="47"/>
                  </a:cubicBezTo>
                  <a:cubicBezTo>
                    <a:pt x="17" y="48"/>
                    <a:pt x="16" y="48"/>
                    <a:pt x="15" y="48"/>
                  </a:cubicBezTo>
                  <a:cubicBezTo>
                    <a:pt x="14" y="45"/>
                    <a:pt x="13" y="43"/>
                    <a:pt x="12" y="40"/>
                  </a:cubicBezTo>
                  <a:cubicBezTo>
                    <a:pt x="12" y="40"/>
                    <a:pt x="12" y="41"/>
                    <a:pt x="12" y="41"/>
                  </a:cubicBezTo>
                  <a:cubicBezTo>
                    <a:pt x="11" y="37"/>
                    <a:pt x="10" y="34"/>
                    <a:pt x="8" y="31"/>
                  </a:cubicBezTo>
                  <a:cubicBezTo>
                    <a:pt x="7" y="29"/>
                    <a:pt x="5" y="27"/>
                    <a:pt x="4" y="24"/>
                  </a:cubicBezTo>
                  <a:cubicBezTo>
                    <a:pt x="5" y="23"/>
                    <a:pt x="6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6" y="22"/>
                    <a:pt x="5" y="23"/>
                    <a:pt x="4" y="23"/>
                  </a:cubicBezTo>
                  <a:cubicBezTo>
                    <a:pt x="3" y="23"/>
                    <a:pt x="2" y="22"/>
                    <a:pt x="1" y="23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7" y="30"/>
                    <a:pt x="10" y="35"/>
                    <a:pt x="12" y="40"/>
                  </a:cubicBezTo>
                  <a:cubicBezTo>
                    <a:pt x="9" y="36"/>
                    <a:pt x="7" y="32"/>
                    <a:pt x="4" y="28"/>
                  </a:cubicBezTo>
                  <a:close/>
                  <a:moveTo>
                    <a:pt x="44" y="39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6" y="39"/>
                    <a:pt x="45" y="39"/>
                  </a:cubicBezTo>
                  <a:cubicBezTo>
                    <a:pt x="44" y="41"/>
                    <a:pt x="41" y="42"/>
                    <a:pt x="38" y="41"/>
                  </a:cubicBezTo>
                  <a:cubicBezTo>
                    <a:pt x="35" y="40"/>
                    <a:pt x="33" y="38"/>
                    <a:pt x="30" y="38"/>
                  </a:cubicBezTo>
                  <a:cubicBezTo>
                    <a:pt x="27" y="38"/>
                    <a:pt x="25" y="40"/>
                    <a:pt x="23" y="40"/>
                  </a:cubicBezTo>
                  <a:cubicBezTo>
                    <a:pt x="22" y="40"/>
                    <a:pt x="22" y="38"/>
                    <a:pt x="22" y="38"/>
                  </a:cubicBezTo>
                  <a:cubicBezTo>
                    <a:pt x="20" y="37"/>
                    <a:pt x="17" y="40"/>
                    <a:pt x="15" y="38"/>
                  </a:cubicBezTo>
                  <a:cubicBezTo>
                    <a:pt x="14" y="37"/>
                    <a:pt x="13" y="35"/>
                    <a:pt x="12" y="34"/>
                  </a:cubicBezTo>
                  <a:cubicBezTo>
                    <a:pt x="11" y="33"/>
                    <a:pt x="11" y="32"/>
                    <a:pt x="11" y="31"/>
                  </a:cubicBezTo>
                  <a:cubicBezTo>
                    <a:pt x="11" y="30"/>
                    <a:pt x="12" y="30"/>
                    <a:pt x="13" y="30"/>
                  </a:cubicBezTo>
                  <a:cubicBezTo>
                    <a:pt x="15" y="30"/>
                    <a:pt x="18" y="30"/>
                    <a:pt x="19" y="31"/>
                  </a:cubicBezTo>
                  <a:cubicBezTo>
                    <a:pt x="21" y="32"/>
                    <a:pt x="22" y="34"/>
                    <a:pt x="23" y="35"/>
                  </a:cubicBezTo>
                  <a:cubicBezTo>
                    <a:pt x="26" y="36"/>
                    <a:pt x="28" y="36"/>
                    <a:pt x="30" y="36"/>
                  </a:cubicBezTo>
                  <a:cubicBezTo>
                    <a:pt x="31" y="37"/>
                    <a:pt x="32" y="37"/>
                    <a:pt x="32" y="37"/>
                  </a:cubicBezTo>
                  <a:cubicBezTo>
                    <a:pt x="33" y="38"/>
                    <a:pt x="34" y="37"/>
                    <a:pt x="35" y="38"/>
                  </a:cubicBezTo>
                  <a:cubicBezTo>
                    <a:pt x="36" y="38"/>
                    <a:pt x="37" y="39"/>
                    <a:pt x="38" y="40"/>
                  </a:cubicBezTo>
                  <a:cubicBezTo>
                    <a:pt x="40" y="41"/>
                    <a:pt x="42" y="40"/>
                    <a:pt x="44" y="39"/>
                  </a:cubicBezTo>
                  <a:close/>
                  <a:moveTo>
                    <a:pt x="44" y="38"/>
                  </a:move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44" y="38"/>
                    <a:pt x="45" y="39"/>
                  </a:cubicBezTo>
                  <a:cubicBezTo>
                    <a:pt x="43" y="39"/>
                    <a:pt x="42" y="40"/>
                    <a:pt x="40" y="40"/>
                  </a:cubicBezTo>
                  <a:cubicBezTo>
                    <a:pt x="38" y="41"/>
                    <a:pt x="37" y="39"/>
                    <a:pt x="36" y="38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38" y="38"/>
                    <a:pt x="39" y="37"/>
                    <a:pt x="40" y="36"/>
                  </a:cubicBezTo>
                  <a:cubicBezTo>
                    <a:pt x="41" y="36"/>
                    <a:pt x="43" y="37"/>
                    <a:pt x="44" y="38"/>
                  </a:cubicBezTo>
                  <a:close/>
                  <a:moveTo>
                    <a:pt x="46" y="37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9"/>
                    <a:pt x="48" y="41"/>
                    <a:pt x="49" y="42"/>
                  </a:cubicBezTo>
                  <a:cubicBezTo>
                    <a:pt x="49" y="43"/>
                    <a:pt x="48" y="44"/>
                    <a:pt x="48" y="45"/>
                  </a:cubicBezTo>
                  <a:cubicBezTo>
                    <a:pt x="47" y="46"/>
                    <a:pt x="46" y="46"/>
                    <a:pt x="46" y="47"/>
                  </a:cubicBezTo>
                  <a:cubicBezTo>
                    <a:pt x="46" y="47"/>
                    <a:pt x="46" y="48"/>
                    <a:pt x="46" y="49"/>
                  </a:cubicBezTo>
                  <a:cubicBezTo>
                    <a:pt x="45" y="49"/>
                    <a:pt x="44" y="48"/>
                    <a:pt x="43" y="48"/>
                  </a:cubicBezTo>
                  <a:cubicBezTo>
                    <a:pt x="42" y="48"/>
                    <a:pt x="42" y="50"/>
                    <a:pt x="43" y="50"/>
                  </a:cubicBezTo>
                  <a:cubicBezTo>
                    <a:pt x="37" y="51"/>
                    <a:pt x="32" y="52"/>
                    <a:pt x="26" y="51"/>
                  </a:cubicBezTo>
                  <a:cubicBezTo>
                    <a:pt x="26" y="51"/>
                    <a:pt x="26" y="51"/>
                    <a:pt x="27" y="50"/>
                  </a:cubicBezTo>
                  <a:cubicBezTo>
                    <a:pt x="26" y="49"/>
                    <a:pt x="22" y="50"/>
                    <a:pt x="20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8" y="48"/>
                    <a:pt x="16" y="44"/>
                    <a:pt x="16" y="42"/>
                  </a:cubicBezTo>
                  <a:cubicBezTo>
                    <a:pt x="17" y="43"/>
                    <a:pt x="17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8"/>
                    <a:pt x="21" y="47"/>
                  </a:cubicBezTo>
                  <a:cubicBezTo>
                    <a:pt x="25" y="46"/>
                    <a:pt x="29" y="44"/>
                    <a:pt x="33" y="44"/>
                  </a:cubicBezTo>
                  <a:cubicBezTo>
                    <a:pt x="36" y="43"/>
                    <a:pt x="38" y="44"/>
                    <a:pt x="40" y="43"/>
                  </a:cubicBezTo>
                  <a:cubicBezTo>
                    <a:pt x="42" y="43"/>
                    <a:pt x="43" y="42"/>
                    <a:pt x="44" y="42"/>
                  </a:cubicBezTo>
                  <a:cubicBezTo>
                    <a:pt x="45" y="42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0"/>
                    <a:pt x="46" y="40"/>
                    <a:pt x="46" y="39"/>
                  </a:cubicBezTo>
                  <a:cubicBezTo>
                    <a:pt x="46" y="38"/>
                    <a:pt x="45" y="38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lose/>
                  <a:moveTo>
                    <a:pt x="52" y="39"/>
                  </a:moveTo>
                  <a:cubicBezTo>
                    <a:pt x="52" y="39"/>
                    <a:pt x="52" y="39"/>
                    <a:pt x="52" y="39"/>
                  </a:cubicBezTo>
                  <a:cubicBezTo>
                    <a:pt x="53" y="39"/>
                    <a:pt x="55" y="39"/>
                    <a:pt x="56" y="39"/>
                  </a:cubicBezTo>
                  <a:cubicBezTo>
                    <a:pt x="57" y="39"/>
                    <a:pt x="57" y="40"/>
                    <a:pt x="57" y="40"/>
                  </a:cubicBezTo>
                  <a:cubicBezTo>
                    <a:pt x="57" y="41"/>
                    <a:pt x="56" y="42"/>
                    <a:pt x="55" y="43"/>
                  </a:cubicBezTo>
                  <a:cubicBezTo>
                    <a:pt x="54" y="44"/>
                    <a:pt x="54" y="46"/>
                    <a:pt x="54" y="4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3" y="51"/>
                    <a:pt x="54" y="54"/>
                  </a:cubicBezTo>
                  <a:cubicBezTo>
                    <a:pt x="54" y="54"/>
                    <a:pt x="54" y="55"/>
                    <a:pt x="54" y="55"/>
                  </a:cubicBezTo>
                  <a:cubicBezTo>
                    <a:pt x="53" y="56"/>
                    <a:pt x="52" y="56"/>
                    <a:pt x="51" y="56"/>
                  </a:cubicBezTo>
                  <a:cubicBezTo>
                    <a:pt x="52" y="55"/>
                    <a:pt x="53" y="56"/>
                    <a:pt x="53" y="55"/>
                  </a:cubicBezTo>
                  <a:cubicBezTo>
                    <a:pt x="52" y="55"/>
                    <a:pt x="51" y="56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7" y="55"/>
                    <a:pt x="44" y="57"/>
                    <a:pt x="41" y="55"/>
                  </a:cubicBezTo>
                  <a:cubicBezTo>
                    <a:pt x="40" y="54"/>
                    <a:pt x="42" y="53"/>
                    <a:pt x="42" y="53"/>
                  </a:cubicBezTo>
                  <a:cubicBezTo>
                    <a:pt x="44" y="52"/>
                    <a:pt x="46" y="51"/>
                    <a:pt x="48" y="50"/>
                  </a:cubicBezTo>
                  <a:cubicBezTo>
                    <a:pt x="49" y="49"/>
                    <a:pt x="51" y="47"/>
                    <a:pt x="50" y="46"/>
                  </a:cubicBezTo>
                  <a:cubicBezTo>
                    <a:pt x="50" y="44"/>
                    <a:pt x="50" y="43"/>
                    <a:pt x="50" y="42"/>
                  </a:cubicBezTo>
                  <a:cubicBezTo>
                    <a:pt x="49" y="41"/>
                    <a:pt x="47" y="39"/>
                    <a:pt x="47" y="38"/>
                  </a:cubicBezTo>
                  <a:cubicBezTo>
                    <a:pt x="49" y="37"/>
                    <a:pt x="50" y="38"/>
                    <a:pt x="52" y="39"/>
                  </a:cubicBezTo>
                  <a:close/>
                  <a:moveTo>
                    <a:pt x="53" y="36"/>
                  </a:moveTo>
                  <a:cubicBezTo>
                    <a:pt x="52" y="38"/>
                    <a:pt x="50" y="37"/>
                    <a:pt x="48" y="37"/>
                  </a:cubicBezTo>
                  <a:cubicBezTo>
                    <a:pt x="48" y="37"/>
                    <a:pt x="50" y="38"/>
                    <a:pt x="52" y="38"/>
                  </a:cubicBezTo>
                  <a:cubicBezTo>
                    <a:pt x="53" y="39"/>
                    <a:pt x="55" y="38"/>
                    <a:pt x="57" y="38"/>
                  </a:cubicBezTo>
                  <a:cubicBezTo>
                    <a:pt x="57" y="38"/>
                    <a:pt x="57" y="40"/>
                    <a:pt x="57" y="40"/>
                  </a:cubicBezTo>
                  <a:cubicBezTo>
                    <a:pt x="57" y="42"/>
                    <a:pt x="56" y="43"/>
                    <a:pt x="55" y="43"/>
                  </a:cubicBezTo>
                  <a:cubicBezTo>
                    <a:pt x="55" y="45"/>
                    <a:pt x="54" y="46"/>
                    <a:pt x="54" y="47"/>
                  </a:cubicBezTo>
                  <a:cubicBezTo>
                    <a:pt x="54" y="47"/>
                    <a:pt x="53" y="46"/>
                    <a:pt x="53" y="47"/>
                  </a:cubicBezTo>
                  <a:cubicBezTo>
                    <a:pt x="52" y="48"/>
                    <a:pt x="53" y="50"/>
                    <a:pt x="53" y="51"/>
                  </a:cubicBezTo>
                  <a:cubicBezTo>
                    <a:pt x="54" y="48"/>
                    <a:pt x="56" y="45"/>
                    <a:pt x="57" y="42"/>
                  </a:cubicBezTo>
                  <a:cubicBezTo>
                    <a:pt x="58" y="41"/>
                    <a:pt x="58" y="40"/>
                    <a:pt x="58" y="40"/>
                  </a:cubicBezTo>
                  <a:cubicBezTo>
                    <a:pt x="57" y="37"/>
                    <a:pt x="57" y="35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5"/>
                    <a:pt x="53" y="35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1" y="20"/>
                  </a:cubicBezTo>
                  <a:cubicBezTo>
                    <a:pt x="62" y="21"/>
                    <a:pt x="62" y="22"/>
                    <a:pt x="63" y="23"/>
                  </a:cubicBezTo>
                  <a:cubicBezTo>
                    <a:pt x="63" y="23"/>
                    <a:pt x="63" y="23"/>
                    <a:pt x="63" y="24"/>
                  </a:cubicBezTo>
                  <a:cubicBezTo>
                    <a:pt x="63" y="22"/>
                    <a:pt x="61" y="23"/>
                    <a:pt x="61" y="23"/>
                  </a:cubicBezTo>
                  <a:cubicBezTo>
                    <a:pt x="60" y="23"/>
                    <a:pt x="61" y="24"/>
                    <a:pt x="60" y="25"/>
                  </a:cubicBezTo>
                  <a:cubicBezTo>
                    <a:pt x="58" y="28"/>
                    <a:pt x="55" y="30"/>
                    <a:pt x="53" y="34"/>
                  </a:cubicBezTo>
                  <a:cubicBezTo>
                    <a:pt x="53" y="34"/>
                    <a:pt x="53" y="35"/>
                    <a:pt x="52" y="35"/>
                  </a:cubicBezTo>
                  <a:cubicBezTo>
                    <a:pt x="52" y="36"/>
                    <a:pt x="50" y="37"/>
                    <a:pt x="49" y="37"/>
                  </a:cubicBezTo>
                  <a:cubicBezTo>
                    <a:pt x="48" y="37"/>
                    <a:pt x="47" y="37"/>
                    <a:pt x="46" y="37"/>
                  </a:cubicBezTo>
                  <a:cubicBezTo>
                    <a:pt x="47" y="35"/>
                    <a:pt x="48" y="34"/>
                    <a:pt x="49" y="32"/>
                  </a:cubicBezTo>
                  <a:cubicBezTo>
                    <a:pt x="50" y="32"/>
                    <a:pt x="51" y="31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9"/>
                    <a:pt x="52" y="29"/>
                    <a:pt x="52" y="29"/>
                  </a:cubicBezTo>
                  <a:cubicBezTo>
                    <a:pt x="52" y="28"/>
                    <a:pt x="52" y="26"/>
                    <a:pt x="53" y="26"/>
                  </a:cubicBezTo>
                  <a:cubicBezTo>
                    <a:pt x="55" y="24"/>
                    <a:pt x="58" y="24"/>
                    <a:pt x="59" y="23"/>
                  </a:cubicBezTo>
                  <a:cubicBezTo>
                    <a:pt x="60" y="22"/>
                    <a:pt x="58" y="21"/>
                    <a:pt x="58" y="21"/>
                  </a:cubicBezTo>
                  <a:cubicBezTo>
                    <a:pt x="58" y="21"/>
                    <a:pt x="58" y="20"/>
                    <a:pt x="57" y="20"/>
                  </a:cubicBezTo>
                  <a:cubicBezTo>
                    <a:pt x="59" y="19"/>
                    <a:pt x="60" y="19"/>
                    <a:pt x="61" y="20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39" y="32"/>
                    <a:pt x="37" y="31"/>
                    <a:pt x="34" y="30"/>
                  </a:cubicBezTo>
                  <a:cubicBezTo>
                    <a:pt x="33" y="30"/>
                    <a:pt x="32" y="27"/>
                    <a:pt x="31" y="26"/>
                  </a:cubicBezTo>
                  <a:cubicBezTo>
                    <a:pt x="31" y="26"/>
                    <a:pt x="30" y="25"/>
                    <a:pt x="30" y="25"/>
                  </a:cubicBezTo>
                  <a:cubicBezTo>
                    <a:pt x="31" y="25"/>
                    <a:pt x="33" y="25"/>
                    <a:pt x="35" y="25"/>
                  </a:cubicBezTo>
                  <a:cubicBezTo>
                    <a:pt x="36" y="25"/>
                    <a:pt x="37" y="25"/>
                    <a:pt x="39" y="26"/>
                  </a:cubicBezTo>
                  <a:cubicBezTo>
                    <a:pt x="40" y="26"/>
                    <a:pt x="40" y="27"/>
                    <a:pt x="41" y="28"/>
                  </a:cubicBezTo>
                  <a:cubicBezTo>
                    <a:pt x="42" y="28"/>
                    <a:pt x="44" y="31"/>
                    <a:pt x="44" y="31"/>
                  </a:cubicBezTo>
                  <a:cubicBezTo>
                    <a:pt x="44" y="31"/>
                    <a:pt x="43" y="32"/>
                    <a:pt x="43" y="32"/>
                  </a:cubicBezTo>
                  <a:close/>
                  <a:moveTo>
                    <a:pt x="48" y="33"/>
                  </a:moveTo>
                  <a:cubicBezTo>
                    <a:pt x="49" y="32"/>
                    <a:pt x="50" y="31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0"/>
                    <a:pt x="47" y="32"/>
                    <a:pt x="45" y="31"/>
                  </a:cubicBezTo>
                  <a:cubicBezTo>
                    <a:pt x="44" y="31"/>
                    <a:pt x="44" y="32"/>
                    <a:pt x="43" y="32"/>
                  </a:cubicBezTo>
                  <a:cubicBezTo>
                    <a:pt x="45" y="33"/>
                    <a:pt x="45" y="34"/>
                    <a:pt x="46" y="35"/>
                  </a:cubicBezTo>
                  <a:cubicBezTo>
                    <a:pt x="46" y="36"/>
                    <a:pt x="45" y="36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6" y="35"/>
                    <a:pt x="47" y="34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9" y="25"/>
                    <a:pt x="21" y="27"/>
                    <a:pt x="24" y="27"/>
                  </a:cubicBezTo>
                  <a:cubicBezTo>
                    <a:pt x="26" y="28"/>
                    <a:pt x="28" y="28"/>
                    <a:pt x="29" y="29"/>
                  </a:cubicBezTo>
                  <a:cubicBezTo>
                    <a:pt x="34" y="30"/>
                    <a:pt x="39" y="32"/>
                    <a:pt x="44" y="33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4" y="37"/>
                    <a:pt x="43" y="36"/>
                  </a:cubicBezTo>
                  <a:cubicBezTo>
                    <a:pt x="44" y="36"/>
                    <a:pt x="44" y="36"/>
                    <a:pt x="44" y="35"/>
                  </a:cubicBezTo>
                  <a:cubicBezTo>
                    <a:pt x="45" y="34"/>
                    <a:pt x="44" y="33"/>
                    <a:pt x="43" y="34"/>
                  </a:cubicBezTo>
                  <a:cubicBezTo>
                    <a:pt x="41" y="34"/>
                    <a:pt x="41" y="36"/>
                    <a:pt x="39" y="36"/>
                  </a:cubicBezTo>
                  <a:cubicBezTo>
                    <a:pt x="36" y="38"/>
                    <a:pt x="32" y="36"/>
                    <a:pt x="29" y="35"/>
                  </a:cubicBezTo>
                  <a:cubicBezTo>
                    <a:pt x="27" y="35"/>
                    <a:pt x="25" y="34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ubicBezTo>
                    <a:pt x="25" y="32"/>
                    <a:pt x="24" y="33"/>
                    <a:pt x="24" y="32"/>
                  </a:cubicBezTo>
                  <a:cubicBezTo>
                    <a:pt x="23" y="31"/>
                    <a:pt x="23" y="31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1"/>
                    <a:pt x="22" y="32"/>
                    <a:pt x="23" y="32"/>
                  </a:cubicBezTo>
                  <a:cubicBezTo>
                    <a:pt x="23" y="33"/>
                    <a:pt x="22" y="32"/>
                    <a:pt x="22" y="32"/>
                  </a:cubicBezTo>
                  <a:cubicBezTo>
                    <a:pt x="20" y="30"/>
                    <a:pt x="17" y="30"/>
                    <a:pt x="15" y="28"/>
                  </a:cubicBezTo>
                  <a:cubicBezTo>
                    <a:pt x="15" y="27"/>
                    <a:pt x="13" y="27"/>
                    <a:pt x="14" y="26"/>
                  </a:cubicBezTo>
                  <a:cubicBezTo>
                    <a:pt x="14" y="25"/>
                    <a:pt x="15" y="25"/>
                    <a:pt x="16" y="25"/>
                  </a:cubicBezTo>
                  <a:close/>
                  <a:moveTo>
                    <a:pt x="11" y="11"/>
                  </a:moveTo>
                  <a:cubicBezTo>
                    <a:pt x="9" y="10"/>
                    <a:pt x="8" y="8"/>
                    <a:pt x="6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1"/>
                    <a:pt x="8" y="14"/>
                    <a:pt x="9" y="16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9" y="17"/>
                    <a:pt x="10" y="13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lose/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21" y="8"/>
                    <a:pt x="21" y="11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21" y="15"/>
                    <a:pt x="20" y="16"/>
                  </a:cubicBezTo>
                  <a:cubicBezTo>
                    <a:pt x="20" y="16"/>
                    <a:pt x="19" y="15"/>
                    <a:pt x="19" y="16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9" y="18"/>
                    <a:pt x="19" y="18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0" y="19"/>
                    <a:pt x="20" y="20"/>
                    <a:pt x="20" y="21"/>
                  </a:cubicBezTo>
                  <a:cubicBezTo>
                    <a:pt x="20" y="21"/>
                    <a:pt x="18" y="21"/>
                    <a:pt x="18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1" y="25"/>
                    <a:pt x="21" y="26"/>
                  </a:cubicBezTo>
                  <a:cubicBezTo>
                    <a:pt x="19" y="25"/>
                    <a:pt x="17" y="25"/>
                    <a:pt x="16" y="24"/>
                  </a:cubicBezTo>
                  <a:cubicBezTo>
                    <a:pt x="13" y="22"/>
                    <a:pt x="9" y="18"/>
                    <a:pt x="11" y="14"/>
                  </a:cubicBezTo>
                  <a:cubicBezTo>
                    <a:pt x="13" y="8"/>
                    <a:pt x="18" y="5"/>
                    <a:pt x="23" y="2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8" y="27"/>
                    <a:pt x="28" y="27"/>
                    <a:pt x="29" y="28"/>
                  </a:cubicBezTo>
                  <a:cubicBezTo>
                    <a:pt x="28" y="28"/>
                    <a:pt x="25" y="27"/>
                    <a:pt x="25" y="27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5"/>
                    <a:pt x="26" y="25"/>
                    <a:pt x="26" y="25"/>
                  </a:cubicBezTo>
                  <a:close/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31" y="6"/>
                    <a:pt x="31" y="7"/>
                    <a:pt x="32" y="7"/>
                  </a:cubicBezTo>
                  <a:cubicBezTo>
                    <a:pt x="31" y="8"/>
                    <a:pt x="30" y="8"/>
                    <a:pt x="29" y="10"/>
                  </a:cubicBezTo>
                  <a:cubicBezTo>
                    <a:pt x="28" y="11"/>
                    <a:pt x="28" y="12"/>
                    <a:pt x="27" y="14"/>
                  </a:cubicBezTo>
                  <a:cubicBezTo>
                    <a:pt x="27" y="14"/>
                    <a:pt x="26" y="15"/>
                    <a:pt x="26" y="15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7" y="18"/>
                    <a:pt x="27" y="20"/>
                    <a:pt x="27" y="22"/>
                  </a:cubicBezTo>
                  <a:cubicBezTo>
                    <a:pt x="28" y="23"/>
                    <a:pt x="29" y="24"/>
                    <a:pt x="30" y="25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28" y="26"/>
                    <a:pt x="27" y="24"/>
                    <a:pt x="25" y="23"/>
                  </a:cubicBezTo>
                  <a:cubicBezTo>
                    <a:pt x="25" y="22"/>
                    <a:pt x="24" y="22"/>
                    <a:pt x="24" y="21"/>
                  </a:cubicBezTo>
                  <a:cubicBezTo>
                    <a:pt x="24" y="20"/>
                    <a:pt x="25" y="20"/>
                    <a:pt x="25" y="19"/>
                  </a:cubicBezTo>
                  <a:cubicBezTo>
                    <a:pt x="26" y="16"/>
                    <a:pt x="26" y="14"/>
                    <a:pt x="26" y="11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6" y="8"/>
                    <a:pt x="27" y="8"/>
                    <a:pt x="27" y="8"/>
                  </a:cubicBezTo>
                  <a:close/>
                  <a:moveTo>
                    <a:pt x="45" y="25"/>
                  </a:moveTo>
                  <a:cubicBezTo>
                    <a:pt x="45" y="25"/>
                    <a:pt x="45" y="26"/>
                    <a:pt x="46" y="26"/>
                  </a:cubicBezTo>
                  <a:cubicBezTo>
                    <a:pt x="48" y="25"/>
                    <a:pt x="50" y="24"/>
                    <a:pt x="51" y="26"/>
                  </a:cubicBezTo>
                  <a:cubicBezTo>
                    <a:pt x="54" y="24"/>
                    <a:pt x="56" y="23"/>
                    <a:pt x="58" y="21"/>
                  </a:cubicBezTo>
                  <a:cubicBezTo>
                    <a:pt x="56" y="19"/>
                    <a:pt x="55" y="17"/>
                    <a:pt x="54" y="14"/>
                  </a:cubicBezTo>
                  <a:cubicBezTo>
                    <a:pt x="53" y="11"/>
                    <a:pt x="54" y="8"/>
                    <a:pt x="52" y="5"/>
                  </a:cubicBezTo>
                  <a:cubicBezTo>
                    <a:pt x="52" y="5"/>
                    <a:pt x="51" y="6"/>
                    <a:pt x="51" y="6"/>
                  </a:cubicBezTo>
                  <a:cubicBezTo>
                    <a:pt x="49" y="7"/>
                    <a:pt x="47" y="7"/>
                    <a:pt x="45" y="7"/>
                  </a:cubicBezTo>
                  <a:cubicBezTo>
                    <a:pt x="45" y="7"/>
                    <a:pt x="46" y="10"/>
                    <a:pt x="46" y="10"/>
                  </a:cubicBezTo>
                  <a:cubicBezTo>
                    <a:pt x="46" y="10"/>
                    <a:pt x="50" y="12"/>
                    <a:pt x="50" y="12"/>
                  </a:cubicBezTo>
                  <a:cubicBezTo>
                    <a:pt x="51" y="12"/>
                    <a:pt x="52" y="11"/>
                    <a:pt x="52" y="11"/>
                  </a:cubicBezTo>
                  <a:cubicBezTo>
                    <a:pt x="52" y="13"/>
                    <a:pt x="52" y="14"/>
                    <a:pt x="52" y="15"/>
                  </a:cubicBezTo>
                  <a:cubicBezTo>
                    <a:pt x="53" y="16"/>
                    <a:pt x="52" y="16"/>
                    <a:pt x="52" y="17"/>
                  </a:cubicBezTo>
                  <a:cubicBezTo>
                    <a:pt x="52" y="17"/>
                    <a:pt x="53" y="17"/>
                    <a:pt x="52" y="18"/>
                  </a:cubicBezTo>
                  <a:cubicBezTo>
                    <a:pt x="52" y="18"/>
                    <a:pt x="53" y="17"/>
                    <a:pt x="53" y="18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2"/>
                    <a:pt x="53" y="23"/>
                    <a:pt x="52" y="24"/>
                  </a:cubicBezTo>
                  <a:cubicBezTo>
                    <a:pt x="54" y="23"/>
                    <a:pt x="55" y="22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4" y="22"/>
                    <a:pt x="53" y="24"/>
                    <a:pt x="51" y="25"/>
                  </a:cubicBezTo>
                  <a:cubicBezTo>
                    <a:pt x="52" y="24"/>
                    <a:pt x="53" y="23"/>
                    <a:pt x="53" y="22"/>
                  </a:cubicBezTo>
                  <a:cubicBezTo>
                    <a:pt x="53" y="20"/>
                    <a:pt x="53" y="19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0" y="21"/>
                    <a:pt x="48" y="23"/>
                    <a:pt x="45" y="24"/>
                  </a:cubicBezTo>
                  <a:cubicBezTo>
                    <a:pt x="45" y="24"/>
                    <a:pt x="45" y="25"/>
                    <a:pt x="45" y="25"/>
                  </a:cubicBezTo>
                  <a:close/>
                  <a:moveTo>
                    <a:pt x="47" y="11"/>
                  </a:moveTo>
                  <a:cubicBezTo>
                    <a:pt x="47" y="11"/>
                    <a:pt x="46" y="10"/>
                    <a:pt x="46" y="11"/>
                  </a:cubicBezTo>
                  <a:cubicBezTo>
                    <a:pt x="46" y="13"/>
                    <a:pt x="48" y="15"/>
                    <a:pt x="47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47" y="18"/>
                    <a:pt x="47" y="19"/>
                    <a:pt x="46" y="20"/>
                  </a:cubicBezTo>
                  <a:cubicBezTo>
                    <a:pt x="47" y="20"/>
                    <a:pt x="47" y="21"/>
                    <a:pt x="47" y="21"/>
                  </a:cubicBezTo>
                  <a:cubicBezTo>
                    <a:pt x="46" y="22"/>
                    <a:pt x="46" y="23"/>
                    <a:pt x="45" y="23"/>
                  </a:cubicBezTo>
                  <a:cubicBezTo>
                    <a:pt x="45" y="24"/>
                    <a:pt x="46" y="23"/>
                    <a:pt x="46" y="23"/>
                  </a:cubicBezTo>
                  <a:cubicBezTo>
                    <a:pt x="49" y="22"/>
                    <a:pt x="50" y="20"/>
                    <a:pt x="52" y="17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2" y="16"/>
                    <a:pt x="52" y="15"/>
                    <a:pt x="52" y="14"/>
                  </a:cubicBezTo>
                  <a:cubicBezTo>
                    <a:pt x="51" y="13"/>
                    <a:pt x="52" y="12"/>
                    <a:pt x="52" y="12"/>
                  </a:cubicBezTo>
                  <a:cubicBezTo>
                    <a:pt x="51" y="11"/>
                    <a:pt x="50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lose/>
                  <a:moveTo>
                    <a:pt x="46" y="20"/>
                  </a:moveTo>
                  <a:cubicBezTo>
                    <a:pt x="45" y="20"/>
                    <a:pt x="47" y="19"/>
                    <a:pt x="46" y="19"/>
                  </a:cubicBezTo>
                  <a:cubicBezTo>
                    <a:pt x="46" y="19"/>
                    <a:pt x="46" y="20"/>
                    <a:pt x="46" y="20"/>
                  </a:cubicBezTo>
                  <a:cubicBezTo>
                    <a:pt x="45" y="21"/>
                    <a:pt x="44" y="21"/>
                    <a:pt x="44" y="22"/>
                  </a:cubicBezTo>
                  <a:cubicBezTo>
                    <a:pt x="43" y="22"/>
                    <a:pt x="43" y="22"/>
                    <a:pt x="43" y="23"/>
                  </a:cubicBezTo>
                  <a:cubicBezTo>
                    <a:pt x="44" y="22"/>
                    <a:pt x="44" y="22"/>
                    <a:pt x="45" y="22"/>
                  </a:cubicBezTo>
                  <a:cubicBezTo>
                    <a:pt x="45" y="21"/>
                    <a:pt x="45" y="22"/>
                    <a:pt x="45" y="22"/>
                  </a:cubicBezTo>
                  <a:cubicBezTo>
                    <a:pt x="44" y="23"/>
                    <a:pt x="43" y="24"/>
                    <a:pt x="41" y="25"/>
                  </a:cubicBezTo>
                  <a:cubicBezTo>
                    <a:pt x="41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3" y="25"/>
                    <a:pt x="43" y="24"/>
                  </a:cubicBezTo>
                  <a:cubicBezTo>
                    <a:pt x="45" y="24"/>
                    <a:pt x="46" y="22"/>
                    <a:pt x="47" y="21"/>
                  </a:cubicBezTo>
                  <a:cubicBezTo>
                    <a:pt x="47" y="20"/>
                    <a:pt x="46" y="21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lose/>
                  <a:moveTo>
                    <a:pt x="29" y="23"/>
                  </a:move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31" y="24"/>
                    <a:pt x="32" y="24"/>
                  </a:cubicBezTo>
                  <a:cubicBezTo>
                    <a:pt x="35" y="25"/>
                    <a:pt x="38" y="24"/>
                    <a:pt x="40" y="25"/>
                  </a:cubicBezTo>
                  <a:cubicBezTo>
                    <a:pt x="41" y="25"/>
                    <a:pt x="43" y="26"/>
                    <a:pt x="44" y="26"/>
                  </a:cubicBezTo>
                  <a:cubicBezTo>
                    <a:pt x="45" y="26"/>
                    <a:pt x="47" y="27"/>
                    <a:pt x="49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50" y="26"/>
                    <a:pt x="50" y="26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1" y="28"/>
                    <a:pt x="51" y="28"/>
                  </a:cubicBezTo>
                  <a:cubicBezTo>
                    <a:pt x="50" y="29"/>
                    <a:pt x="49" y="28"/>
                    <a:pt x="48" y="29"/>
                  </a:cubicBezTo>
                  <a:cubicBezTo>
                    <a:pt x="47" y="29"/>
                    <a:pt x="47" y="30"/>
                    <a:pt x="47" y="30"/>
                  </a:cubicBezTo>
                  <a:cubicBezTo>
                    <a:pt x="47" y="29"/>
                    <a:pt x="47" y="29"/>
                    <a:pt x="46" y="29"/>
                  </a:cubicBezTo>
                  <a:cubicBezTo>
                    <a:pt x="46" y="28"/>
                    <a:pt x="45" y="29"/>
                    <a:pt x="45" y="28"/>
                  </a:cubicBezTo>
                  <a:cubicBezTo>
                    <a:pt x="45" y="27"/>
                    <a:pt x="47" y="27"/>
                    <a:pt x="46" y="27"/>
                  </a:cubicBezTo>
                  <a:cubicBezTo>
                    <a:pt x="45" y="26"/>
                    <a:pt x="43" y="26"/>
                    <a:pt x="42" y="26"/>
                  </a:cubicBezTo>
                  <a:cubicBezTo>
                    <a:pt x="42" y="26"/>
                    <a:pt x="42" y="27"/>
                    <a:pt x="42" y="27"/>
                  </a:cubicBezTo>
                  <a:cubicBezTo>
                    <a:pt x="43" y="27"/>
                    <a:pt x="45" y="27"/>
                    <a:pt x="46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6" y="28"/>
                    <a:pt x="47" y="29"/>
                    <a:pt x="47" y="30"/>
                  </a:cubicBezTo>
                  <a:cubicBezTo>
                    <a:pt x="47" y="30"/>
                    <a:pt x="48" y="30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51" y="29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6"/>
                    <a:pt x="50" y="25"/>
                    <a:pt x="49" y="25"/>
                  </a:cubicBezTo>
                  <a:cubicBezTo>
                    <a:pt x="48" y="25"/>
                    <a:pt x="49" y="26"/>
                    <a:pt x="48" y="26"/>
                  </a:cubicBezTo>
                  <a:cubicBezTo>
                    <a:pt x="48" y="26"/>
                    <a:pt x="47" y="26"/>
                    <a:pt x="47" y="26"/>
                  </a:cubicBezTo>
                  <a:cubicBezTo>
                    <a:pt x="48" y="25"/>
                    <a:pt x="49" y="25"/>
                    <a:pt x="50" y="25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2" y="27"/>
                    <a:pt x="52" y="28"/>
                    <a:pt x="52" y="29"/>
                  </a:cubicBezTo>
                  <a:cubicBezTo>
                    <a:pt x="50" y="30"/>
                    <a:pt x="48" y="31"/>
                    <a:pt x="46" y="31"/>
                  </a:cubicBezTo>
                  <a:cubicBezTo>
                    <a:pt x="46" y="31"/>
                    <a:pt x="45" y="31"/>
                    <a:pt x="45" y="30"/>
                  </a:cubicBezTo>
                  <a:cubicBezTo>
                    <a:pt x="45" y="30"/>
                    <a:pt x="46" y="29"/>
                    <a:pt x="46" y="29"/>
                  </a:cubicBezTo>
                  <a:cubicBezTo>
                    <a:pt x="45" y="29"/>
                    <a:pt x="45" y="30"/>
                    <a:pt x="44" y="30"/>
                  </a:cubicBezTo>
                  <a:cubicBezTo>
                    <a:pt x="43" y="30"/>
                    <a:pt x="42" y="28"/>
                    <a:pt x="41" y="27"/>
                  </a:cubicBezTo>
                  <a:cubicBezTo>
                    <a:pt x="41" y="27"/>
                    <a:pt x="41" y="26"/>
                    <a:pt x="40" y="26"/>
                  </a:cubicBezTo>
                  <a:cubicBezTo>
                    <a:pt x="37" y="24"/>
                    <a:pt x="33" y="25"/>
                    <a:pt x="29" y="24"/>
                  </a:cubicBezTo>
                  <a:cubicBezTo>
                    <a:pt x="29" y="24"/>
                    <a:pt x="29" y="23"/>
                    <a:pt x="28" y="23"/>
                  </a:cubicBezTo>
                  <a:cubicBezTo>
                    <a:pt x="29" y="22"/>
                    <a:pt x="29" y="23"/>
                    <a:pt x="29" y="23"/>
                  </a:cubicBezTo>
                  <a:close/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2" y="20"/>
                    <a:pt x="32" y="21"/>
                    <a:pt x="35" y="22"/>
                  </a:cubicBezTo>
                  <a:cubicBezTo>
                    <a:pt x="36" y="22"/>
                    <a:pt x="37" y="22"/>
                    <a:pt x="38" y="23"/>
                  </a:cubicBezTo>
                  <a:cubicBezTo>
                    <a:pt x="37" y="23"/>
                    <a:pt x="36" y="24"/>
                    <a:pt x="35" y="24"/>
                  </a:cubicBezTo>
                  <a:cubicBezTo>
                    <a:pt x="33" y="24"/>
                    <a:pt x="30" y="23"/>
                    <a:pt x="28" y="22"/>
                  </a:cubicBezTo>
                  <a:cubicBezTo>
                    <a:pt x="27" y="21"/>
                    <a:pt x="28" y="19"/>
                    <a:pt x="28" y="18"/>
                  </a:cubicBezTo>
                  <a:cubicBezTo>
                    <a:pt x="29" y="18"/>
                    <a:pt x="29" y="19"/>
                    <a:pt x="30" y="20"/>
                  </a:cubicBezTo>
                  <a:close/>
                  <a:moveTo>
                    <a:pt x="28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0"/>
                    <a:pt x="30" y="9"/>
                  </a:cubicBezTo>
                  <a:cubicBezTo>
                    <a:pt x="31" y="8"/>
                    <a:pt x="33" y="7"/>
                    <a:pt x="34" y="7"/>
                  </a:cubicBezTo>
                  <a:cubicBezTo>
                    <a:pt x="37" y="6"/>
                    <a:pt x="39" y="5"/>
                    <a:pt x="41" y="4"/>
                  </a:cubicBezTo>
                  <a:cubicBezTo>
                    <a:pt x="45" y="6"/>
                    <a:pt x="46" y="11"/>
                    <a:pt x="47" y="16"/>
                  </a:cubicBezTo>
                  <a:cubicBezTo>
                    <a:pt x="47" y="17"/>
                    <a:pt x="46" y="19"/>
                    <a:pt x="45" y="20"/>
                  </a:cubicBezTo>
                  <a:cubicBezTo>
                    <a:pt x="43" y="22"/>
                    <a:pt x="41" y="23"/>
                    <a:pt x="38" y="24"/>
                  </a:cubicBezTo>
                  <a:cubicBezTo>
                    <a:pt x="38" y="24"/>
                    <a:pt x="37" y="25"/>
                    <a:pt x="36" y="24"/>
                  </a:cubicBezTo>
                  <a:cubicBezTo>
                    <a:pt x="40" y="22"/>
                    <a:pt x="45" y="20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3"/>
                    <a:pt x="45" y="11"/>
                    <a:pt x="44" y="11"/>
                  </a:cubicBezTo>
                  <a:cubicBezTo>
                    <a:pt x="43" y="10"/>
                    <a:pt x="41" y="11"/>
                    <a:pt x="41" y="10"/>
                  </a:cubicBezTo>
                  <a:cubicBezTo>
                    <a:pt x="39" y="7"/>
                    <a:pt x="37" y="7"/>
                    <a:pt x="36" y="7"/>
                  </a:cubicBezTo>
                  <a:cubicBezTo>
                    <a:pt x="33" y="7"/>
                    <a:pt x="32" y="9"/>
                    <a:pt x="30" y="10"/>
                  </a:cubicBezTo>
                  <a:cubicBezTo>
                    <a:pt x="29" y="12"/>
                    <a:pt x="29" y="13"/>
                    <a:pt x="29" y="15"/>
                  </a:cubicBezTo>
                  <a:cubicBezTo>
                    <a:pt x="28" y="15"/>
                    <a:pt x="28" y="16"/>
                    <a:pt x="28" y="16"/>
                  </a:cubicBezTo>
                  <a:cubicBezTo>
                    <a:pt x="28" y="16"/>
                    <a:pt x="28" y="17"/>
                    <a:pt x="28" y="17"/>
                  </a:cubicBezTo>
                  <a:cubicBezTo>
                    <a:pt x="26" y="16"/>
                    <a:pt x="27" y="14"/>
                    <a:pt x="28" y="13"/>
                  </a:cubicBezTo>
                  <a:close/>
                  <a:moveTo>
                    <a:pt x="43" y="11"/>
                  </a:moveTo>
                  <a:cubicBezTo>
                    <a:pt x="43" y="11"/>
                    <a:pt x="43" y="11"/>
                    <a:pt x="43" y="11"/>
                  </a:cubicBezTo>
                  <a:cubicBezTo>
                    <a:pt x="45" y="11"/>
                    <a:pt x="45" y="14"/>
                    <a:pt x="45" y="15"/>
                  </a:cubicBezTo>
                  <a:cubicBezTo>
                    <a:pt x="45" y="15"/>
                    <a:pt x="45" y="16"/>
                    <a:pt x="45" y="16"/>
                  </a:cubicBezTo>
                  <a:cubicBezTo>
                    <a:pt x="45" y="19"/>
                    <a:pt x="42" y="21"/>
                    <a:pt x="39" y="22"/>
                  </a:cubicBezTo>
                  <a:cubicBezTo>
                    <a:pt x="39" y="22"/>
                    <a:pt x="40" y="22"/>
                    <a:pt x="39" y="22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8" y="22"/>
                    <a:pt x="36" y="22"/>
                    <a:pt x="35" y="21"/>
                  </a:cubicBezTo>
                  <a:cubicBezTo>
                    <a:pt x="35" y="21"/>
                    <a:pt x="36" y="21"/>
                    <a:pt x="37" y="21"/>
                  </a:cubicBezTo>
                  <a:cubicBezTo>
                    <a:pt x="40" y="21"/>
                    <a:pt x="44" y="19"/>
                    <a:pt x="44" y="16"/>
                  </a:cubicBezTo>
                  <a:cubicBezTo>
                    <a:pt x="44" y="16"/>
                    <a:pt x="44" y="14"/>
                    <a:pt x="44" y="14"/>
                  </a:cubicBezTo>
                  <a:cubicBezTo>
                    <a:pt x="43" y="13"/>
                    <a:pt x="42" y="14"/>
                    <a:pt x="42" y="14"/>
                  </a:cubicBezTo>
                  <a:cubicBezTo>
                    <a:pt x="41" y="13"/>
                    <a:pt x="40" y="11"/>
                    <a:pt x="39" y="11"/>
                  </a:cubicBezTo>
                  <a:cubicBezTo>
                    <a:pt x="40" y="10"/>
                    <a:pt x="42" y="11"/>
                    <a:pt x="43" y="11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6"/>
                    <a:pt x="28" y="13"/>
                    <a:pt x="30" y="11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3" y="9"/>
                    <a:pt x="34" y="8"/>
                    <a:pt x="36" y="8"/>
                  </a:cubicBezTo>
                  <a:cubicBezTo>
                    <a:pt x="37" y="8"/>
                    <a:pt x="40" y="8"/>
                    <a:pt x="40" y="10"/>
                  </a:cubicBezTo>
                  <a:cubicBezTo>
                    <a:pt x="40" y="11"/>
                    <a:pt x="39" y="10"/>
                    <a:pt x="38" y="10"/>
                  </a:cubicBezTo>
                  <a:cubicBezTo>
                    <a:pt x="38" y="10"/>
                    <a:pt x="32" y="8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3"/>
                    <a:pt x="30" y="13"/>
                    <a:pt x="30" y="14"/>
                  </a:cubicBezTo>
                  <a:cubicBezTo>
                    <a:pt x="30" y="15"/>
                    <a:pt x="30" y="15"/>
                    <a:pt x="30" y="16"/>
                  </a:cubicBezTo>
                  <a:close/>
                  <a:moveTo>
                    <a:pt x="35" y="19"/>
                  </a:moveTo>
                  <a:cubicBezTo>
                    <a:pt x="36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1"/>
                    <a:pt x="36" y="21"/>
                    <a:pt x="34" y="21"/>
                  </a:cubicBezTo>
                  <a:cubicBezTo>
                    <a:pt x="33" y="21"/>
                    <a:pt x="32" y="20"/>
                    <a:pt x="31" y="19"/>
                  </a:cubicBezTo>
                  <a:cubicBezTo>
                    <a:pt x="30" y="18"/>
                    <a:pt x="30" y="16"/>
                    <a:pt x="31" y="14"/>
                  </a:cubicBezTo>
                  <a:cubicBezTo>
                    <a:pt x="32" y="16"/>
                    <a:pt x="33" y="18"/>
                    <a:pt x="35" y="19"/>
                  </a:cubicBezTo>
                  <a:close/>
                  <a:moveTo>
                    <a:pt x="41" y="13"/>
                  </a:moveTo>
                  <a:cubicBezTo>
                    <a:pt x="42" y="16"/>
                    <a:pt x="42" y="20"/>
                    <a:pt x="39" y="20"/>
                  </a:cubicBezTo>
                  <a:cubicBezTo>
                    <a:pt x="38" y="20"/>
                    <a:pt x="39" y="19"/>
                    <a:pt x="39" y="19"/>
                  </a:cubicBezTo>
                  <a:cubicBezTo>
                    <a:pt x="40" y="18"/>
                    <a:pt x="41" y="17"/>
                    <a:pt x="41" y="15"/>
                  </a:cubicBezTo>
                  <a:cubicBezTo>
                    <a:pt x="41" y="14"/>
                    <a:pt x="40" y="15"/>
                    <a:pt x="40" y="15"/>
                  </a:cubicBezTo>
                  <a:cubicBezTo>
                    <a:pt x="39" y="14"/>
                    <a:pt x="39" y="13"/>
                    <a:pt x="38" y="13"/>
                  </a:cubicBezTo>
                  <a:cubicBezTo>
                    <a:pt x="38" y="13"/>
                    <a:pt x="37" y="13"/>
                    <a:pt x="37" y="12"/>
                  </a:cubicBezTo>
                  <a:cubicBezTo>
                    <a:pt x="37" y="12"/>
                    <a:pt x="38" y="12"/>
                    <a:pt x="38" y="12"/>
                  </a:cubicBezTo>
                  <a:cubicBezTo>
                    <a:pt x="37" y="10"/>
                    <a:pt x="35" y="11"/>
                    <a:pt x="33" y="12"/>
                  </a:cubicBezTo>
                  <a:cubicBezTo>
                    <a:pt x="33" y="12"/>
                    <a:pt x="32" y="11"/>
                    <a:pt x="32" y="12"/>
                  </a:cubicBezTo>
                  <a:cubicBezTo>
                    <a:pt x="31" y="12"/>
                    <a:pt x="32" y="14"/>
                    <a:pt x="32" y="15"/>
                  </a:cubicBezTo>
                  <a:cubicBezTo>
                    <a:pt x="31" y="14"/>
                    <a:pt x="30" y="14"/>
                    <a:pt x="30" y="13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1" y="12"/>
                    <a:pt x="32" y="10"/>
                    <a:pt x="33" y="10"/>
                  </a:cubicBezTo>
                  <a:cubicBezTo>
                    <a:pt x="36" y="9"/>
                    <a:pt x="39" y="11"/>
                    <a:pt x="41" y="13"/>
                  </a:cubicBezTo>
                  <a:close/>
                  <a:moveTo>
                    <a:pt x="35" y="11"/>
                  </a:moveTo>
                  <a:cubicBezTo>
                    <a:pt x="34" y="11"/>
                    <a:pt x="34" y="12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2" y="13"/>
                    <a:pt x="32" y="14"/>
                    <a:pt x="32" y="16"/>
                  </a:cubicBezTo>
                  <a:cubicBezTo>
                    <a:pt x="34" y="14"/>
                    <a:pt x="35" y="13"/>
                    <a:pt x="37" y="13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6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lose/>
                  <a:moveTo>
                    <a:pt x="39" y="18"/>
                  </a:moveTo>
                  <a:cubicBezTo>
                    <a:pt x="40" y="18"/>
                    <a:pt x="40" y="17"/>
                    <a:pt x="41" y="16"/>
                  </a:cubicBezTo>
                  <a:cubicBezTo>
                    <a:pt x="41" y="15"/>
                    <a:pt x="40" y="15"/>
                    <a:pt x="39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7" y="18"/>
                    <a:pt x="38" y="19"/>
                  </a:cubicBezTo>
                  <a:cubicBezTo>
                    <a:pt x="38" y="20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lose/>
                  <a:moveTo>
                    <a:pt x="36" y="13"/>
                  </a:moveTo>
                  <a:cubicBezTo>
                    <a:pt x="36" y="13"/>
                    <a:pt x="35" y="14"/>
                    <a:pt x="35" y="14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37" y="14"/>
                    <a:pt x="38" y="14"/>
                    <a:pt x="38" y="15"/>
                  </a:cubicBezTo>
                  <a:cubicBezTo>
                    <a:pt x="39" y="15"/>
                    <a:pt x="38" y="16"/>
                    <a:pt x="38" y="17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4"/>
                    <a:pt x="37" y="14"/>
                    <a:pt x="37" y="13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7"/>
                    <a:pt x="33" y="16"/>
                  </a:cubicBezTo>
                  <a:cubicBezTo>
                    <a:pt x="34" y="16"/>
                    <a:pt x="35" y="15"/>
                    <a:pt x="35" y="14"/>
                  </a:cubicBezTo>
                  <a:cubicBezTo>
                    <a:pt x="34" y="14"/>
                    <a:pt x="34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35" y="15"/>
                  </a:moveTo>
                  <a:cubicBezTo>
                    <a:pt x="35" y="15"/>
                    <a:pt x="35" y="15"/>
                    <a:pt x="35" y="16"/>
                  </a:cubicBezTo>
                  <a:cubicBezTo>
                    <a:pt x="36" y="15"/>
                    <a:pt x="36" y="15"/>
                    <a:pt x="37" y="15"/>
                  </a:cubicBezTo>
                  <a:cubicBezTo>
                    <a:pt x="37" y="14"/>
                    <a:pt x="36" y="14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lose/>
                  <a:moveTo>
                    <a:pt x="38" y="16"/>
                  </a:moveTo>
                  <a:cubicBezTo>
                    <a:pt x="38" y="16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6" y="16"/>
                    <a:pt x="36" y="16"/>
                    <a:pt x="37" y="16"/>
                  </a:cubicBezTo>
                  <a:cubicBezTo>
                    <a:pt x="37" y="16"/>
                    <a:pt x="37" y="16"/>
                    <a:pt x="37" y="17"/>
                  </a:cubicBezTo>
                  <a:cubicBezTo>
                    <a:pt x="36" y="17"/>
                    <a:pt x="35" y="17"/>
                    <a:pt x="34" y="18"/>
                  </a:cubicBezTo>
                  <a:cubicBezTo>
                    <a:pt x="35" y="18"/>
                    <a:pt x="35" y="19"/>
                    <a:pt x="35" y="19"/>
                  </a:cubicBezTo>
                  <a:cubicBezTo>
                    <a:pt x="37" y="18"/>
                    <a:pt x="38" y="18"/>
                    <a:pt x="38" y="16"/>
                  </a:cubicBezTo>
                  <a:close/>
                </a:path>
              </a:pathLst>
            </a:custGeom>
            <a:solidFill>
              <a:srgbClr val="EDE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41"/>
            <p:cNvSpPr/>
            <p:nvPr/>
          </p:nvSpPr>
          <p:spPr bwMode="auto">
            <a:xfrm>
              <a:off x="2980558" y="3741666"/>
              <a:ext cx="461383" cy="480216"/>
            </a:xfrm>
            <a:custGeom>
              <a:avLst/>
              <a:gdLst>
                <a:gd name="T0" fmla="*/ 85 w 98"/>
                <a:gd name="T1" fmla="*/ 42 h 102"/>
                <a:gd name="T2" fmla="*/ 85 w 98"/>
                <a:gd name="T3" fmla="*/ 40 h 102"/>
                <a:gd name="T4" fmla="*/ 87 w 98"/>
                <a:gd name="T5" fmla="*/ 36 h 102"/>
                <a:gd name="T6" fmla="*/ 87 w 98"/>
                <a:gd name="T7" fmla="*/ 30 h 102"/>
                <a:gd name="T8" fmla="*/ 83 w 98"/>
                <a:gd name="T9" fmla="*/ 26 h 102"/>
                <a:gd name="T10" fmla="*/ 81 w 98"/>
                <a:gd name="T11" fmla="*/ 22 h 102"/>
                <a:gd name="T12" fmla="*/ 83 w 98"/>
                <a:gd name="T13" fmla="*/ 19 h 102"/>
                <a:gd name="T14" fmla="*/ 83 w 98"/>
                <a:gd name="T15" fmla="*/ 13 h 102"/>
                <a:gd name="T16" fmla="*/ 77 w 98"/>
                <a:gd name="T17" fmla="*/ 11 h 102"/>
                <a:gd name="T18" fmla="*/ 73 w 98"/>
                <a:gd name="T19" fmla="*/ 13 h 102"/>
                <a:gd name="T20" fmla="*/ 69 w 98"/>
                <a:gd name="T21" fmla="*/ 13 h 102"/>
                <a:gd name="T22" fmla="*/ 65 w 98"/>
                <a:gd name="T23" fmla="*/ 11 h 102"/>
                <a:gd name="T24" fmla="*/ 61 w 98"/>
                <a:gd name="T25" fmla="*/ 10 h 102"/>
                <a:gd name="T26" fmla="*/ 60 w 98"/>
                <a:gd name="T27" fmla="*/ 7 h 102"/>
                <a:gd name="T28" fmla="*/ 56 w 98"/>
                <a:gd name="T29" fmla="*/ 3 h 102"/>
                <a:gd name="T30" fmla="*/ 50 w 98"/>
                <a:gd name="T31" fmla="*/ 0 h 102"/>
                <a:gd name="T32" fmla="*/ 46 w 98"/>
                <a:gd name="T33" fmla="*/ 3 h 102"/>
                <a:gd name="T34" fmla="*/ 42 w 98"/>
                <a:gd name="T35" fmla="*/ 7 h 102"/>
                <a:gd name="T36" fmla="*/ 38 w 98"/>
                <a:gd name="T37" fmla="*/ 13 h 102"/>
                <a:gd name="T38" fmla="*/ 34 w 98"/>
                <a:gd name="T39" fmla="*/ 14 h 102"/>
                <a:gd name="T40" fmla="*/ 30 w 98"/>
                <a:gd name="T41" fmla="*/ 13 h 102"/>
                <a:gd name="T42" fmla="*/ 24 w 98"/>
                <a:gd name="T43" fmla="*/ 13 h 102"/>
                <a:gd name="T44" fmla="*/ 19 w 98"/>
                <a:gd name="T45" fmla="*/ 15 h 102"/>
                <a:gd name="T46" fmla="*/ 15 w 98"/>
                <a:gd name="T47" fmla="*/ 18 h 102"/>
                <a:gd name="T48" fmla="*/ 11 w 98"/>
                <a:gd name="T49" fmla="*/ 22 h 102"/>
                <a:gd name="T50" fmla="*/ 8 w 98"/>
                <a:gd name="T51" fmla="*/ 22 h 102"/>
                <a:gd name="T52" fmla="*/ 0 w 98"/>
                <a:gd name="T53" fmla="*/ 21 h 102"/>
                <a:gd name="T54" fmla="*/ 0 w 98"/>
                <a:gd name="T55" fmla="*/ 33 h 102"/>
                <a:gd name="T56" fmla="*/ 1 w 98"/>
                <a:gd name="T57" fmla="*/ 42 h 102"/>
                <a:gd name="T58" fmla="*/ 7 w 98"/>
                <a:gd name="T59" fmla="*/ 52 h 102"/>
                <a:gd name="T60" fmla="*/ 8 w 98"/>
                <a:gd name="T61" fmla="*/ 57 h 102"/>
                <a:gd name="T62" fmla="*/ 9 w 98"/>
                <a:gd name="T63" fmla="*/ 60 h 102"/>
                <a:gd name="T64" fmla="*/ 9 w 98"/>
                <a:gd name="T65" fmla="*/ 65 h 102"/>
                <a:gd name="T66" fmla="*/ 12 w 98"/>
                <a:gd name="T67" fmla="*/ 68 h 102"/>
                <a:gd name="T68" fmla="*/ 13 w 98"/>
                <a:gd name="T69" fmla="*/ 72 h 102"/>
                <a:gd name="T70" fmla="*/ 15 w 98"/>
                <a:gd name="T71" fmla="*/ 76 h 102"/>
                <a:gd name="T72" fmla="*/ 19 w 98"/>
                <a:gd name="T73" fmla="*/ 80 h 102"/>
                <a:gd name="T74" fmla="*/ 24 w 98"/>
                <a:gd name="T75" fmla="*/ 86 h 102"/>
                <a:gd name="T76" fmla="*/ 30 w 98"/>
                <a:gd name="T77" fmla="*/ 87 h 102"/>
                <a:gd name="T78" fmla="*/ 35 w 98"/>
                <a:gd name="T79" fmla="*/ 89 h 102"/>
                <a:gd name="T80" fmla="*/ 42 w 98"/>
                <a:gd name="T81" fmla="*/ 91 h 102"/>
                <a:gd name="T82" fmla="*/ 49 w 98"/>
                <a:gd name="T83" fmla="*/ 94 h 102"/>
                <a:gd name="T84" fmla="*/ 54 w 98"/>
                <a:gd name="T85" fmla="*/ 97 h 102"/>
                <a:gd name="T86" fmla="*/ 57 w 98"/>
                <a:gd name="T87" fmla="*/ 99 h 102"/>
                <a:gd name="T88" fmla="*/ 61 w 98"/>
                <a:gd name="T89" fmla="*/ 102 h 102"/>
                <a:gd name="T90" fmla="*/ 66 w 98"/>
                <a:gd name="T91" fmla="*/ 102 h 102"/>
                <a:gd name="T92" fmla="*/ 70 w 98"/>
                <a:gd name="T93" fmla="*/ 97 h 102"/>
                <a:gd name="T94" fmla="*/ 70 w 98"/>
                <a:gd name="T95" fmla="*/ 91 h 102"/>
                <a:gd name="T96" fmla="*/ 69 w 98"/>
                <a:gd name="T97" fmla="*/ 89 h 102"/>
                <a:gd name="T98" fmla="*/ 72 w 98"/>
                <a:gd name="T99" fmla="*/ 87 h 102"/>
                <a:gd name="T100" fmla="*/ 76 w 98"/>
                <a:gd name="T101" fmla="*/ 89 h 102"/>
                <a:gd name="T102" fmla="*/ 81 w 98"/>
                <a:gd name="T103" fmla="*/ 90 h 102"/>
                <a:gd name="T104" fmla="*/ 87 w 98"/>
                <a:gd name="T105" fmla="*/ 90 h 102"/>
                <a:gd name="T106" fmla="*/ 92 w 98"/>
                <a:gd name="T107" fmla="*/ 89 h 102"/>
                <a:gd name="T108" fmla="*/ 90 w 98"/>
                <a:gd name="T109" fmla="*/ 80 h 102"/>
                <a:gd name="T110" fmla="*/ 87 w 98"/>
                <a:gd name="T111" fmla="*/ 79 h 102"/>
                <a:gd name="T112" fmla="*/ 87 w 98"/>
                <a:gd name="T113" fmla="*/ 75 h 102"/>
                <a:gd name="T114" fmla="*/ 91 w 98"/>
                <a:gd name="T115" fmla="*/ 70 h 102"/>
                <a:gd name="T116" fmla="*/ 95 w 98"/>
                <a:gd name="T117" fmla="*/ 61 h 102"/>
                <a:gd name="T118" fmla="*/ 98 w 98"/>
                <a:gd name="T119" fmla="*/ 56 h 102"/>
                <a:gd name="T120" fmla="*/ 95 w 98"/>
                <a:gd name="T121" fmla="*/ 51 h 102"/>
                <a:gd name="T122" fmla="*/ 94 w 98"/>
                <a:gd name="T123" fmla="*/ 49 h 102"/>
                <a:gd name="T124" fmla="*/ 88 w 98"/>
                <a:gd name="T125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" h="102">
                  <a:moveTo>
                    <a:pt x="85" y="44"/>
                  </a:move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32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3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7" y="52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5" y="74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9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3" y="91"/>
                  </a:lnTo>
                  <a:lnTo>
                    <a:pt x="43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6" y="93"/>
                  </a:lnTo>
                  <a:lnTo>
                    <a:pt x="46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9" y="101"/>
                  </a:lnTo>
                  <a:lnTo>
                    <a:pt x="70" y="101"/>
                  </a:lnTo>
                  <a:lnTo>
                    <a:pt x="70" y="99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69" y="90"/>
                  </a:lnTo>
                  <a:lnTo>
                    <a:pt x="69" y="90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79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4" y="86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2"/>
                  </a:lnTo>
                  <a:lnTo>
                    <a:pt x="91" y="82"/>
                  </a:lnTo>
                  <a:lnTo>
                    <a:pt x="90" y="82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7" y="74"/>
                  </a:lnTo>
                  <a:lnTo>
                    <a:pt x="88" y="74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2" y="68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2" y="65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60"/>
                  </a:lnTo>
                  <a:lnTo>
                    <a:pt x="96" y="60"/>
                  </a:lnTo>
                  <a:lnTo>
                    <a:pt x="96" y="59"/>
                  </a:lnTo>
                  <a:lnTo>
                    <a:pt x="96" y="59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6" y="53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4" y="51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8" y="45"/>
                  </a:lnTo>
                  <a:lnTo>
                    <a:pt x="88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4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66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42"/>
            <p:cNvSpPr>
              <a:spLocks noEditPoints="1"/>
            </p:cNvSpPr>
            <p:nvPr/>
          </p:nvSpPr>
          <p:spPr bwMode="auto">
            <a:xfrm>
              <a:off x="2989974" y="3755791"/>
              <a:ext cx="433135" cy="451968"/>
            </a:xfrm>
            <a:custGeom>
              <a:avLst/>
              <a:gdLst>
                <a:gd name="T0" fmla="*/ 44 w 67"/>
                <a:gd name="T1" fmla="*/ 44 h 71"/>
                <a:gd name="T2" fmla="*/ 24 w 67"/>
                <a:gd name="T3" fmla="*/ 35 h 71"/>
                <a:gd name="T4" fmla="*/ 18 w 67"/>
                <a:gd name="T5" fmla="*/ 24 h 71"/>
                <a:gd name="T6" fmla="*/ 23 w 67"/>
                <a:gd name="T7" fmla="*/ 47 h 71"/>
                <a:gd name="T8" fmla="*/ 4 w 67"/>
                <a:gd name="T9" fmla="*/ 31 h 71"/>
                <a:gd name="T10" fmla="*/ 13 w 67"/>
                <a:gd name="T11" fmla="*/ 21 h 71"/>
                <a:gd name="T12" fmla="*/ 11 w 67"/>
                <a:gd name="T13" fmla="*/ 49 h 71"/>
                <a:gd name="T14" fmla="*/ 43 w 67"/>
                <a:gd name="T15" fmla="*/ 68 h 71"/>
                <a:gd name="T16" fmla="*/ 16 w 67"/>
                <a:gd name="T17" fmla="*/ 58 h 71"/>
                <a:gd name="T18" fmla="*/ 40 w 67"/>
                <a:gd name="T19" fmla="*/ 56 h 71"/>
                <a:gd name="T20" fmla="*/ 20 w 67"/>
                <a:gd name="T21" fmla="*/ 25 h 71"/>
                <a:gd name="T22" fmla="*/ 35 w 67"/>
                <a:gd name="T23" fmla="*/ 60 h 71"/>
                <a:gd name="T24" fmla="*/ 22 w 67"/>
                <a:gd name="T25" fmla="*/ 25 h 71"/>
                <a:gd name="T26" fmla="*/ 22 w 67"/>
                <a:gd name="T27" fmla="*/ 24 h 71"/>
                <a:gd name="T28" fmla="*/ 18 w 67"/>
                <a:gd name="T29" fmla="*/ 54 h 71"/>
                <a:gd name="T30" fmla="*/ 12 w 67"/>
                <a:gd name="T31" fmla="*/ 24 h 71"/>
                <a:gd name="T32" fmla="*/ 12 w 67"/>
                <a:gd name="T33" fmla="*/ 19 h 71"/>
                <a:gd name="T34" fmla="*/ 2 w 67"/>
                <a:gd name="T35" fmla="*/ 16 h 71"/>
                <a:gd name="T36" fmla="*/ 23 w 67"/>
                <a:gd name="T37" fmla="*/ 14 h 71"/>
                <a:gd name="T38" fmla="*/ 17 w 67"/>
                <a:gd name="T39" fmla="*/ 10 h 71"/>
                <a:gd name="T40" fmla="*/ 35 w 67"/>
                <a:gd name="T41" fmla="*/ 3 h 71"/>
                <a:gd name="T42" fmla="*/ 31 w 67"/>
                <a:gd name="T43" fmla="*/ 14 h 71"/>
                <a:gd name="T44" fmla="*/ 37 w 67"/>
                <a:gd name="T45" fmla="*/ 37 h 71"/>
                <a:gd name="T46" fmla="*/ 30 w 67"/>
                <a:gd name="T47" fmla="*/ 15 h 71"/>
                <a:gd name="T48" fmla="*/ 41 w 67"/>
                <a:gd name="T49" fmla="*/ 53 h 71"/>
                <a:gd name="T50" fmla="*/ 27 w 67"/>
                <a:gd name="T51" fmla="*/ 41 h 71"/>
                <a:gd name="T52" fmla="*/ 38 w 67"/>
                <a:gd name="T53" fmla="*/ 54 h 71"/>
                <a:gd name="T54" fmla="*/ 57 w 67"/>
                <a:gd name="T55" fmla="*/ 56 h 71"/>
                <a:gd name="T56" fmla="*/ 54 w 67"/>
                <a:gd name="T57" fmla="*/ 47 h 71"/>
                <a:gd name="T58" fmla="*/ 44 w 67"/>
                <a:gd name="T59" fmla="*/ 50 h 71"/>
                <a:gd name="T60" fmla="*/ 39 w 67"/>
                <a:gd name="T61" fmla="*/ 42 h 71"/>
                <a:gd name="T62" fmla="*/ 58 w 67"/>
                <a:gd name="T63" fmla="*/ 32 h 71"/>
                <a:gd name="T64" fmla="*/ 42 w 67"/>
                <a:gd name="T65" fmla="*/ 42 h 71"/>
                <a:gd name="T66" fmla="*/ 38 w 67"/>
                <a:gd name="T67" fmla="*/ 6 h 71"/>
                <a:gd name="T68" fmla="*/ 44 w 67"/>
                <a:gd name="T69" fmla="*/ 12 h 71"/>
                <a:gd name="T70" fmla="*/ 42 w 67"/>
                <a:gd name="T71" fmla="*/ 11 h 71"/>
                <a:gd name="T72" fmla="*/ 40 w 67"/>
                <a:gd name="T73" fmla="*/ 18 h 71"/>
                <a:gd name="T74" fmla="*/ 49 w 67"/>
                <a:gd name="T75" fmla="*/ 14 h 71"/>
                <a:gd name="T76" fmla="*/ 40 w 67"/>
                <a:gd name="T77" fmla="*/ 21 h 71"/>
                <a:gd name="T78" fmla="*/ 41 w 67"/>
                <a:gd name="T79" fmla="*/ 38 h 71"/>
                <a:gd name="T80" fmla="*/ 32 w 67"/>
                <a:gd name="T81" fmla="*/ 15 h 71"/>
                <a:gd name="T82" fmla="*/ 32 w 67"/>
                <a:gd name="T83" fmla="*/ 22 h 71"/>
                <a:gd name="T84" fmla="*/ 35 w 67"/>
                <a:gd name="T85" fmla="*/ 15 h 71"/>
                <a:gd name="T86" fmla="*/ 40 w 67"/>
                <a:gd name="T87" fmla="*/ 38 h 71"/>
                <a:gd name="T88" fmla="*/ 47 w 67"/>
                <a:gd name="T89" fmla="*/ 39 h 71"/>
                <a:gd name="T90" fmla="*/ 38 w 67"/>
                <a:gd name="T91" fmla="*/ 28 h 71"/>
                <a:gd name="T92" fmla="*/ 49 w 67"/>
                <a:gd name="T93" fmla="*/ 38 h 71"/>
                <a:gd name="T94" fmla="*/ 42 w 67"/>
                <a:gd name="T95" fmla="*/ 31 h 71"/>
                <a:gd name="T96" fmla="*/ 49 w 67"/>
                <a:gd name="T97" fmla="*/ 36 h 71"/>
                <a:gd name="T98" fmla="*/ 51 w 67"/>
                <a:gd name="T99" fmla="*/ 36 h 71"/>
                <a:gd name="T100" fmla="*/ 50 w 67"/>
                <a:gd name="T101" fmla="*/ 23 h 71"/>
                <a:gd name="T102" fmla="*/ 53 w 67"/>
                <a:gd name="T103" fmla="*/ 33 h 71"/>
                <a:gd name="T104" fmla="*/ 51 w 67"/>
                <a:gd name="T105" fmla="*/ 28 h 71"/>
                <a:gd name="T106" fmla="*/ 44 w 67"/>
                <a:gd name="T107" fmla="*/ 28 h 71"/>
                <a:gd name="T108" fmla="*/ 51 w 67"/>
                <a:gd name="T109" fmla="*/ 28 h 71"/>
                <a:gd name="T110" fmla="*/ 48 w 67"/>
                <a:gd name="T111" fmla="*/ 30 h 71"/>
                <a:gd name="T112" fmla="*/ 48 w 67"/>
                <a:gd name="T113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" h="71">
                  <a:moveTo>
                    <a:pt x="63" y="34"/>
                  </a:moveTo>
                  <a:cubicBezTo>
                    <a:pt x="63" y="34"/>
                    <a:pt x="64" y="35"/>
                    <a:pt x="65" y="35"/>
                  </a:cubicBezTo>
                  <a:cubicBezTo>
                    <a:pt x="65" y="37"/>
                    <a:pt x="63" y="38"/>
                    <a:pt x="62" y="40"/>
                  </a:cubicBezTo>
                  <a:cubicBezTo>
                    <a:pt x="62" y="40"/>
                    <a:pt x="62" y="39"/>
                    <a:pt x="62" y="39"/>
                  </a:cubicBezTo>
                  <a:cubicBezTo>
                    <a:pt x="61" y="40"/>
                    <a:pt x="62" y="42"/>
                    <a:pt x="61" y="43"/>
                  </a:cubicBezTo>
                  <a:cubicBezTo>
                    <a:pt x="57" y="45"/>
                    <a:pt x="52" y="46"/>
                    <a:pt x="45" y="47"/>
                  </a:cubicBezTo>
                  <a:cubicBezTo>
                    <a:pt x="44" y="47"/>
                    <a:pt x="43" y="47"/>
                    <a:pt x="42" y="47"/>
                  </a:cubicBezTo>
                  <a:cubicBezTo>
                    <a:pt x="40" y="47"/>
                    <a:pt x="40" y="45"/>
                    <a:pt x="38" y="45"/>
                  </a:cubicBezTo>
                  <a:cubicBezTo>
                    <a:pt x="40" y="44"/>
                    <a:pt x="42" y="44"/>
                    <a:pt x="44" y="44"/>
                  </a:cubicBezTo>
                  <a:cubicBezTo>
                    <a:pt x="44" y="44"/>
                    <a:pt x="44" y="43"/>
                    <a:pt x="45" y="43"/>
                  </a:cubicBezTo>
                  <a:cubicBezTo>
                    <a:pt x="46" y="43"/>
                    <a:pt x="47" y="43"/>
                    <a:pt x="47" y="43"/>
                  </a:cubicBezTo>
                  <a:cubicBezTo>
                    <a:pt x="51" y="41"/>
                    <a:pt x="54" y="40"/>
                    <a:pt x="58" y="40"/>
                  </a:cubicBezTo>
                  <a:cubicBezTo>
                    <a:pt x="58" y="38"/>
                    <a:pt x="60" y="36"/>
                    <a:pt x="60" y="34"/>
                  </a:cubicBezTo>
                  <a:cubicBezTo>
                    <a:pt x="61" y="34"/>
                    <a:pt x="60" y="33"/>
                    <a:pt x="60" y="33"/>
                  </a:cubicBezTo>
                  <a:cubicBezTo>
                    <a:pt x="61" y="33"/>
                    <a:pt x="62" y="33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lose/>
                  <a:moveTo>
                    <a:pt x="25" y="36"/>
                  </a:moveTo>
                  <a:cubicBezTo>
                    <a:pt x="24" y="36"/>
                    <a:pt x="24" y="35"/>
                    <a:pt x="24" y="35"/>
                  </a:cubicBezTo>
                  <a:cubicBezTo>
                    <a:pt x="24" y="35"/>
                    <a:pt x="26" y="38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lose/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6"/>
                    <a:pt x="23" y="45"/>
                    <a:pt x="23" y="44"/>
                  </a:cubicBezTo>
                  <a:cubicBezTo>
                    <a:pt x="21" y="39"/>
                    <a:pt x="19" y="34"/>
                    <a:pt x="18" y="29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9" y="25"/>
                    <a:pt x="18" y="24"/>
                    <a:pt x="18" y="24"/>
                  </a:cubicBezTo>
                  <a:cubicBezTo>
                    <a:pt x="17" y="26"/>
                    <a:pt x="17" y="28"/>
                    <a:pt x="17" y="29"/>
                  </a:cubicBezTo>
                  <a:cubicBezTo>
                    <a:pt x="17" y="32"/>
                    <a:pt x="18" y="35"/>
                    <a:pt x="18" y="38"/>
                  </a:cubicBezTo>
                  <a:cubicBezTo>
                    <a:pt x="18" y="42"/>
                    <a:pt x="17" y="47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18" y="52"/>
                    <a:pt x="18" y="54"/>
                  </a:cubicBezTo>
                  <a:cubicBezTo>
                    <a:pt x="20" y="55"/>
                    <a:pt x="22" y="55"/>
                    <a:pt x="23" y="56"/>
                  </a:cubicBezTo>
                  <a:cubicBezTo>
                    <a:pt x="24" y="57"/>
                    <a:pt x="25" y="57"/>
                    <a:pt x="27" y="57"/>
                  </a:cubicBezTo>
                  <a:cubicBezTo>
                    <a:pt x="24" y="55"/>
                    <a:pt x="26" y="52"/>
                    <a:pt x="25" y="49"/>
                  </a:cubicBezTo>
                  <a:cubicBezTo>
                    <a:pt x="24" y="49"/>
                    <a:pt x="22" y="49"/>
                    <a:pt x="23" y="47"/>
                  </a:cubicBezTo>
                  <a:close/>
                  <a:moveTo>
                    <a:pt x="1" y="23"/>
                  </a:moveTo>
                  <a:cubicBezTo>
                    <a:pt x="0" y="22"/>
                    <a:pt x="0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2" y="23"/>
                    <a:pt x="1" y="25"/>
                    <a:pt x="2" y="28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3" y="32"/>
                  </a:moveTo>
                  <a:cubicBezTo>
                    <a:pt x="3" y="31"/>
                    <a:pt x="2" y="30"/>
                    <a:pt x="2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1"/>
                    <a:pt x="5" y="29"/>
                    <a:pt x="6" y="29"/>
                  </a:cubicBezTo>
                  <a:cubicBezTo>
                    <a:pt x="7" y="31"/>
                    <a:pt x="6" y="33"/>
                    <a:pt x="6" y="35"/>
                  </a:cubicBezTo>
                  <a:cubicBezTo>
                    <a:pt x="5" y="34"/>
                    <a:pt x="4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lose/>
                  <a:moveTo>
                    <a:pt x="6" y="38"/>
                  </a:moveTo>
                  <a:cubicBezTo>
                    <a:pt x="6" y="34"/>
                    <a:pt x="6" y="31"/>
                    <a:pt x="7" y="27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2" y="20"/>
                    <a:pt x="14" y="19"/>
                    <a:pt x="16" y="19"/>
                  </a:cubicBezTo>
                  <a:cubicBezTo>
                    <a:pt x="14" y="20"/>
                    <a:pt x="13" y="20"/>
                    <a:pt x="13" y="21"/>
                  </a:cubicBezTo>
                  <a:cubicBezTo>
                    <a:pt x="12" y="22"/>
                    <a:pt x="12" y="23"/>
                    <a:pt x="11" y="23"/>
                  </a:cubicBezTo>
                  <a:cubicBezTo>
                    <a:pt x="11" y="24"/>
                    <a:pt x="9" y="24"/>
                    <a:pt x="9" y="24"/>
                  </a:cubicBezTo>
                  <a:cubicBezTo>
                    <a:pt x="9" y="26"/>
                    <a:pt x="11" y="27"/>
                    <a:pt x="10" y="28"/>
                  </a:cubicBezTo>
                  <a:cubicBezTo>
                    <a:pt x="10" y="29"/>
                    <a:pt x="8" y="27"/>
                    <a:pt x="8" y="27"/>
                  </a:cubicBezTo>
                  <a:cubicBezTo>
                    <a:pt x="7" y="27"/>
                    <a:pt x="8" y="29"/>
                    <a:pt x="8" y="29"/>
                  </a:cubicBezTo>
                  <a:cubicBezTo>
                    <a:pt x="8" y="31"/>
                    <a:pt x="8" y="32"/>
                    <a:pt x="8" y="33"/>
                  </a:cubicBezTo>
                  <a:cubicBezTo>
                    <a:pt x="8" y="38"/>
                    <a:pt x="9" y="43"/>
                    <a:pt x="10" y="47"/>
                  </a:cubicBezTo>
                  <a:cubicBezTo>
                    <a:pt x="10" y="47"/>
                    <a:pt x="11" y="46"/>
                    <a:pt x="11" y="46"/>
                  </a:cubicBezTo>
                  <a:cubicBezTo>
                    <a:pt x="12" y="47"/>
                    <a:pt x="11" y="48"/>
                    <a:pt x="11" y="49"/>
                  </a:cubicBezTo>
                  <a:cubicBezTo>
                    <a:pt x="12" y="50"/>
                    <a:pt x="11" y="51"/>
                    <a:pt x="11" y="52"/>
                  </a:cubicBezTo>
                  <a:cubicBezTo>
                    <a:pt x="10" y="51"/>
                    <a:pt x="10" y="50"/>
                    <a:pt x="10" y="48"/>
                  </a:cubicBezTo>
                  <a:cubicBezTo>
                    <a:pt x="9" y="47"/>
                    <a:pt x="8" y="46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7" y="41"/>
                    <a:pt x="6" y="40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lose/>
                  <a:moveTo>
                    <a:pt x="40" y="67"/>
                  </a:moveTo>
                  <a:cubicBezTo>
                    <a:pt x="35" y="64"/>
                    <a:pt x="30" y="63"/>
                    <a:pt x="25" y="61"/>
                  </a:cubicBezTo>
                  <a:cubicBezTo>
                    <a:pt x="31" y="62"/>
                    <a:pt x="37" y="65"/>
                    <a:pt x="43" y="68"/>
                  </a:cubicBezTo>
                  <a:cubicBezTo>
                    <a:pt x="44" y="69"/>
                    <a:pt x="45" y="70"/>
                    <a:pt x="46" y="69"/>
                  </a:cubicBezTo>
                  <a:cubicBezTo>
                    <a:pt x="47" y="68"/>
                    <a:pt x="46" y="67"/>
                    <a:pt x="46" y="66"/>
                  </a:cubicBezTo>
                  <a:cubicBezTo>
                    <a:pt x="46" y="65"/>
                    <a:pt x="46" y="64"/>
                    <a:pt x="46" y="62"/>
                  </a:cubicBezTo>
                  <a:cubicBezTo>
                    <a:pt x="46" y="62"/>
                    <a:pt x="45" y="62"/>
                    <a:pt x="45" y="62"/>
                  </a:cubicBezTo>
                  <a:cubicBezTo>
                    <a:pt x="46" y="64"/>
                    <a:pt x="45" y="65"/>
                    <a:pt x="44" y="66"/>
                  </a:cubicBezTo>
                  <a:cubicBezTo>
                    <a:pt x="41" y="66"/>
                    <a:pt x="38" y="64"/>
                    <a:pt x="35" y="63"/>
                  </a:cubicBezTo>
                  <a:cubicBezTo>
                    <a:pt x="32" y="62"/>
                    <a:pt x="28" y="61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2" y="60"/>
                    <a:pt x="19" y="59"/>
                    <a:pt x="16" y="58"/>
                  </a:cubicBezTo>
                  <a:cubicBezTo>
                    <a:pt x="15" y="58"/>
                    <a:pt x="16" y="56"/>
                    <a:pt x="16" y="56"/>
                  </a:cubicBezTo>
                  <a:cubicBezTo>
                    <a:pt x="17" y="56"/>
                    <a:pt x="19" y="56"/>
                    <a:pt x="19" y="57"/>
                  </a:cubicBezTo>
                  <a:cubicBezTo>
                    <a:pt x="22" y="59"/>
                    <a:pt x="26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60"/>
                    <a:pt x="31" y="60"/>
                  </a:cubicBezTo>
                  <a:cubicBezTo>
                    <a:pt x="33" y="60"/>
                    <a:pt x="34" y="61"/>
                    <a:pt x="36" y="60"/>
                  </a:cubicBezTo>
                  <a:cubicBezTo>
                    <a:pt x="37" y="59"/>
                    <a:pt x="36" y="57"/>
                    <a:pt x="36" y="55"/>
                  </a:cubicBezTo>
                  <a:cubicBezTo>
                    <a:pt x="36" y="55"/>
                    <a:pt x="37" y="56"/>
                    <a:pt x="39" y="57"/>
                  </a:cubicBezTo>
                  <a:cubicBezTo>
                    <a:pt x="39" y="57"/>
                    <a:pt x="39" y="56"/>
                    <a:pt x="40" y="56"/>
                  </a:cubicBezTo>
                  <a:cubicBezTo>
                    <a:pt x="40" y="56"/>
                    <a:pt x="41" y="57"/>
                    <a:pt x="41" y="56"/>
                  </a:cubicBezTo>
                  <a:cubicBezTo>
                    <a:pt x="42" y="56"/>
                    <a:pt x="42" y="56"/>
                    <a:pt x="42" y="55"/>
                  </a:cubicBezTo>
                  <a:cubicBezTo>
                    <a:pt x="43" y="57"/>
                    <a:pt x="44" y="58"/>
                    <a:pt x="45" y="58"/>
                  </a:cubicBezTo>
                  <a:cubicBezTo>
                    <a:pt x="46" y="57"/>
                    <a:pt x="46" y="56"/>
                    <a:pt x="47" y="57"/>
                  </a:cubicBezTo>
                  <a:cubicBezTo>
                    <a:pt x="46" y="61"/>
                    <a:pt x="47" y="65"/>
                    <a:pt x="48" y="69"/>
                  </a:cubicBezTo>
                  <a:cubicBezTo>
                    <a:pt x="48" y="69"/>
                    <a:pt x="48" y="70"/>
                    <a:pt x="47" y="70"/>
                  </a:cubicBezTo>
                  <a:cubicBezTo>
                    <a:pt x="44" y="71"/>
                    <a:pt x="42" y="69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lose/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1" y="23"/>
                    <a:pt x="20" y="23"/>
                  </a:cubicBezTo>
                  <a:cubicBezTo>
                    <a:pt x="18" y="25"/>
                    <a:pt x="18" y="28"/>
                    <a:pt x="19" y="31"/>
                  </a:cubicBezTo>
                  <a:cubicBezTo>
                    <a:pt x="21" y="34"/>
                    <a:pt x="23" y="37"/>
                    <a:pt x="24" y="40"/>
                  </a:cubicBezTo>
                  <a:cubicBezTo>
                    <a:pt x="25" y="43"/>
                    <a:pt x="23" y="45"/>
                    <a:pt x="23" y="48"/>
                  </a:cubicBezTo>
                  <a:cubicBezTo>
                    <a:pt x="23" y="49"/>
                    <a:pt x="25" y="49"/>
                    <a:pt x="26" y="49"/>
                  </a:cubicBezTo>
                  <a:cubicBezTo>
                    <a:pt x="27" y="51"/>
                    <a:pt x="24" y="54"/>
                    <a:pt x="27" y="56"/>
                  </a:cubicBezTo>
                  <a:cubicBezTo>
                    <a:pt x="28" y="57"/>
                    <a:pt x="30" y="58"/>
                    <a:pt x="32" y="59"/>
                  </a:cubicBezTo>
                  <a:cubicBezTo>
                    <a:pt x="33" y="60"/>
                    <a:pt x="34" y="60"/>
                    <a:pt x="35" y="60"/>
                  </a:cubicBezTo>
                  <a:cubicBezTo>
                    <a:pt x="36" y="59"/>
                    <a:pt x="36" y="58"/>
                    <a:pt x="36" y="58"/>
                  </a:cubicBezTo>
                  <a:cubicBezTo>
                    <a:pt x="35" y="55"/>
                    <a:pt x="36" y="52"/>
                    <a:pt x="34" y="51"/>
                  </a:cubicBezTo>
                  <a:cubicBezTo>
                    <a:pt x="32" y="49"/>
                    <a:pt x="30" y="48"/>
                    <a:pt x="29" y="47"/>
                  </a:cubicBezTo>
                  <a:cubicBezTo>
                    <a:pt x="27" y="45"/>
                    <a:pt x="27" y="42"/>
                    <a:pt x="26" y="39"/>
                  </a:cubicBezTo>
                  <a:cubicBezTo>
                    <a:pt x="26" y="39"/>
                    <a:pt x="25" y="38"/>
                    <a:pt x="25" y="37"/>
                  </a:cubicBezTo>
                  <a:cubicBezTo>
                    <a:pt x="24" y="36"/>
                    <a:pt x="24" y="35"/>
                    <a:pt x="24" y="34"/>
                  </a:cubicBezTo>
                  <a:cubicBezTo>
                    <a:pt x="23" y="33"/>
                    <a:pt x="21" y="33"/>
                    <a:pt x="20" y="32"/>
                  </a:cubicBezTo>
                  <a:cubicBezTo>
                    <a:pt x="19" y="30"/>
                    <a:pt x="20" y="27"/>
                    <a:pt x="20" y="25"/>
                  </a:cubicBezTo>
                  <a:close/>
                  <a:moveTo>
                    <a:pt x="22" y="25"/>
                  </a:moveTo>
                  <a:cubicBezTo>
                    <a:pt x="23" y="26"/>
                    <a:pt x="25" y="27"/>
                    <a:pt x="24" y="28"/>
                  </a:cubicBezTo>
                  <a:cubicBezTo>
                    <a:pt x="24" y="30"/>
                    <a:pt x="23" y="31"/>
                    <a:pt x="24" y="32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21" y="32"/>
                    <a:pt x="20" y="31"/>
                    <a:pt x="20" y="29"/>
                  </a:cubicBezTo>
                  <a:cubicBezTo>
                    <a:pt x="20" y="27"/>
                    <a:pt x="20" y="25"/>
                    <a:pt x="21" y="24"/>
                  </a:cubicBezTo>
                  <a:cubicBezTo>
                    <a:pt x="21" y="24"/>
                    <a:pt x="22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4"/>
                  </a:cubicBezTo>
                  <a:cubicBezTo>
                    <a:pt x="21" y="24"/>
                    <a:pt x="21" y="22"/>
                    <a:pt x="20" y="22"/>
                  </a:cubicBezTo>
                  <a:cubicBezTo>
                    <a:pt x="19" y="22"/>
                    <a:pt x="19" y="23"/>
                    <a:pt x="19" y="24"/>
                  </a:cubicBezTo>
                  <a:cubicBezTo>
                    <a:pt x="19" y="24"/>
                    <a:pt x="19" y="24"/>
                    <a:pt x="18" y="23"/>
                  </a:cubicBezTo>
                  <a:cubicBezTo>
                    <a:pt x="18" y="23"/>
                    <a:pt x="18" y="24"/>
                    <a:pt x="17" y="25"/>
                  </a:cubicBezTo>
                  <a:cubicBezTo>
                    <a:pt x="17" y="26"/>
                    <a:pt x="17" y="28"/>
                    <a:pt x="17" y="29"/>
                  </a:cubicBezTo>
                  <a:cubicBezTo>
                    <a:pt x="16" y="32"/>
                    <a:pt x="17" y="35"/>
                    <a:pt x="17" y="37"/>
                  </a:cubicBezTo>
                  <a:cubicBezTo>
                    <a:pt x="18" y="42"/>
                    <a:pt x="17" y="46"/>
                    <a:pt x="15" y="51"/>
                  </a:cubicBezTo>
                  <a:cubicBezTo>
                    <a:pt x="15" y="52"/>
                    <a:pt x="17" y="53"/>
                    <a:pt x="18" y="53"/>
                  </a:cubicBezTo>
                  <a:cubicBezTo>
                    <a:pt x="17" y="53"/>
                    <a:pt x="17" y="54"/>
                    <a:pt x="18" y="54"/>
                  </a:cubicBezTo>
                  <a:cubicBezTo>
                    <a:pt x="19" y="55"/>
                    <a:pt x="21" y="55"/>
                    <a:pt x="23" y="56"/>
                  </a:cubicBezTo>
                  <a:cubicBezTo>
                    <a:pt x="19" y="56"/>
                    <a:pt x="15" y="55"/>
                    <a:pt x="14" y="55"/>
                  </a:cubicBezTo>
                  <a:cubicBezTo>
                    <a:pt x="13" y="54"/>
                    <a:pt x="12" y="54"/>
                    <a:pt x="12" y="53"/>
                  </a:cubicBezTo>
                  <a:cubicBezTo>
                    <a:pt x="12" y="51"/>
                    <a:pt x="13" y="47"/>
                    <a:pt x="11" y="46"/>
                  </a:cubicBezTo>
                  <a:cubicBezTo>
                    <a:pt x="11" y="46"/>
                    <a:pt x="10" y="46"/>
                    <a:pt x="10" y="46"/>
                  </a:cubicBezTo>
                  <a:cubicBezTo>
                    <a:pt x="8" y="40"/>
                    <a:pt x="9" y="34"/>
                    <a:pt x="8" y="27"/>
                  </a:cubicBezTo>
                  <a:cubicBezTo>
                    <a:pt x="9" y="28"/>
                    <a:pt x="11" y="29"/>
                    <a:pt x="11" y="28"/>
                  </a:cubicBezTo>
                  <a:cubicBezTo>
                    <a:pt x="11" y="27"/>
                    <a:pt x="9" y="26"/>
                    <a:pt x="10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2" y="23"/>
                    <a:pt x="12" y="22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8" y="20"/>
                    <a:pt x="20" y="21"/>
                    <a:pt x="22" y="22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lose/>
                  <a:moveTo>
                    <a:pt x="20" y="16"/>
                  </a:moveTo>
                  <a:cubicBezTo>
                    <a:pt x="20" y="17"/>
                    <a:pt x="22" y="19"/>
                    <a:pt x="22" y="21"/>
                  </a:cubicBezTo>
                  <a:cubicBezTo>
                    <a:pt x="20" y="21"/>
                    <a:pt x="18" y="19"/>
                    <a:pt x="16" y="19"/>
                  </a:cubicBezTo>
                  <a:cubicBezTo>
                    <a:pt x="15" y="19"/>
                    <a:pt x="13" y="18"/>
                    <a:pt x="12" y="19"/>
                  </a:cubicBezTo>
                  <a:cubicBezTo>
                    <a:pt x="10" y="19"/>
                    <a:pt x="9" y="20"/>
                    <a:pt x="8" y="22"/>
                  </a:cubicBezTo>
                  <a:cubicBezTo>
                    <a:pt x="7" y="24"/>
                    <a:pt x="6" y="26"/>
                    <a:pt x="5" y="29"/>
                  </a:cubicBezTo>
                  <a:cubicBezTo>
                    <a:pt x="5" y="30"/>
                    <a:pt x="4" y="31"/>
                    <a:pt x="3" y="30"/>
                  </a:cubicBezTo>
                  <a:cubicBezTo>
                    <a:pt x="1" y="28"/>
                    <a:pt x="2" y="24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19"/>
                    <a:pt x="2" y="18"/>
                    <a:pt x="1" y="17"/>
                  </a:cubicBezTo>
                  <a:cubicBezTo>
                    <a:pt x="0" y="18"/>
                    <a:pt x="1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5" y="17"/>
                    <a:pt x="9" y="18"/>
                    <a:pt x="11" y="16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1" y="14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8" y="10"/>
                    <a:pt x="19" y="10"/>
                    <a:pt x="19" y="11"/>
                  </a:cubicBezTo>
                  <a:cubicBezTo>
                    <a:pt x="19" y="12"/>
                    <a:pt x="19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3" y="9"/>
                    <a:pt x="20" y="10"/>
                    <a:pt x="18" y="9"/>
                  </a:cubicBezTo>
                  <a:cubicBezTo>
                    <a:pt x="16" y="9"/>
                    <a:pt x="16" y="10"/>
                    <a:pt x="15" y="10"/>
                  </a:cubicBezTo>
                  <a:cubicBezTo>
                    <a:pt x="12" y="12"/>
                    <a:pt x="9" y="15"/>
                    <a:pt x="6" y="17"/>
                  </a:cubicBezTo>
                  <a:cubicBezTo>
                    <a:pt x="7" y="17"/>
                    <a:pt x="9" y="17"/>
                    <a:pt x="10" y="16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4" y="12"/>
                    <a:pt x="15" y="11"/>
                    <a:pt x="17" y="10"/>
                  </a:cubicBezTo>
                  <a:cubicBezTo>
                    <a:pt x="17" y="10"/>
                    <a:pt x="19" y="10"/>
                    <a:pt x="19" y="10"/>
                  </a:cubicBezTo>
                  <a:cubicBezTo>
                    <a:pt x="20" y="12"/>
                    <a:pt x="19" y="15"/>
                    <a:pt x="20" y="16"/>
                  </a:cubicBezTo>
                  <a:cubicBezTo>
                    <a:pt x="21" y="18"/>
                    <a:pt x="22" y="19"/>
                    <a:pt x="22" y="20"/>
                  </a:cubicBezTo>
                  <a:cubicBezTo>
                    <a:pt x="22" y="18"/>
                    <a:pt x="20" y="15"/>
                    <a:pt x="23" y="14"/>
                  </a:cubicBezTo>
                  <a:close/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6" y="1"/>
                    <a:pt x="36" y="2"/>
                    <a:pt x="35" y="3"/>
                  </a:cubicBezTo>
                  <a:cubicBezTo>
                    <a:pt x="35" y="4"/>
                    <a:pt x="34" y="3"/>
                    <a:pt x="34" y="4"/>
                  </a:cubicBezTo>
                  <a:cubicBezTo>
                    <a:pt x="30" y="7"/>
                    <a:pt x="28" y="10"/>
                    <a:pt x="25" y="13"/>
                  </a:cubicBezTo>
                  <a:cubicBezTo>
                    <a:pt x="25" y="14"/>
                    <a:pt x="24" y="14"/>
                    <a:pt x="23" y="14"/>
                  </a:cubicBezTo>
                  <a:cubicBezTo>
                    <a:pt x="22" y="15"/>
                    <a:pt x="22" y="17"/>
                    <a:pt x="22" y="18"/>
                  </a:cubicBezTo>
                  <a:cubicBezTo>
                    <a:pt x="22" y="19"/>
                    <a:pt x="23" y="20"/>
                    <a:pt x="23" y="21"/>
                  </a:cubicBezTo>
                  <a:cubicBezTo>
                    <a:pt x="25" y="21"/>
                    <a:pt x="26" y="19"/>
                    <a:pt x="27" y="18"/>
                  </a:cubicBezTo>
                  <a:cubicBezTo>
                    <a:pt x="28" y="17"/>
                    <a:pt x="28" y="16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2" y="13"/>
                    <a:pt x="33" y="13"/>
                    <a:pt x="34" y="12"/>
                  </a:cubicBezTo>
                  <a:cubicBezTo>
                    <a:pt x="35" y="10"/>
                    <a:pt x="35" y="7"/>
                    <a:pt x="36" y="5"/>
                  </a:cubicBezTo>
                  <a:cubicBezTo>
                    <a:pt x="37" y="4"/>
                    <a:pt x="38" y="5"/>
                    <a:pt x="38" y="5"/>
                  </a:cubicBezTo>
                  <a:cubicBezTo>
                    <a:pt x="39" y="5"/>
                    <a:pt x="39" y="6"/>
                    <a:pt x="40" y="6"/>
                  </a:cubicBezTo>
                  <a:cubicBezTo>
                    <a:pt x="40" y="5"/>
                    <a:pt x="40" y="3"/>
                    <a:pt x="38" y="2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8"/>
                    <a:pt x="31" y="31"/>
                    <a:pt x="33" y="34"/>
                  </a:cubicBezTo>
                  <a:cubicBezTo>
                    <a:pt x="33" y="35"/>
                    <a:pt x="36" y="36"/>
                    <a:pt x="37" y="37"/>
                  </a:cubicBezTo>
                  <a:cubicBezTo>
                    <a:pt x="37" y="37"/>
                    <a:pt x="38" y="37"/>
                    <a:pt x="39" y="38"/>
                  </a:cubicBezTo>
                  <a:cubicBezTo>
                    <a:pt x="39" y="36"/>
                    <a:pt x="38" y="34"/>
                    <a:pt x="38" y="33"/>
                  </a:cubicBezTo>
                  <a:cubicBezTo>
                    <a:pt x="37" y="31"/>
                    <a:pt x="37" y="29"/>
                    <a:pt x="36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3" y="25"/>
                    <a:pt x="29" y="23"/>
                    <a:pt x="30" y="23"/>
                  </a:cubicBezTo>
                  <a:cubicBezTo>
                    <a:pt x="29" y="23"/>
                    <a:pt x="28" y="24"/>
                    <a:pt x="28" y="25"/>
                  </a:cubicBezTo>
                  <a:close/>
                  <a:moveTo>
                    <a:pt x="26" y="19"/>
                  </a:move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cubicBezTo>
                    <a:pt x="29" y="18"/>
                    <a:pt x="28" y="20"/>
                    <a:pt x="29" y="22"/>
                  </a:cubicBezTo>
                  <a:cubicBezTo>
                    <a:pt x="29" y="23"/>
                    <a:pt x="28" y="23"/>
                    <a:pt x="28" y="24"/>
                  </a:cubicBezTo>
                  <a:cubicBezTo>
                    <a:pt x="27" y="23"/>
                    <a:pt x="26" y="22"/>
                    <a:pt x="24" y="22"/>
                  </a:cubicBezTo>
                  <a:cubicBezTo>
                    <a:pt x="24" y="22"/>
                    <a:pt x="23" y="23"/>
                    <a:pt x="23" y="24"/>
                  </a:cubicBezTo>
                  <a:cubicBezTo>
                    <a:pt x="23" y="23"/>
                    <a:pt x="23" y="23"/>
                    <a:pt x="23" y="22"/>
                  </a:cubicBezTo>
                  <a:cubicBezTo>
                    <a:pt x="24" y="21"/>
                    <a:pt x="25" y="20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41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40" y="50"/>
                    <a:pt x="38" y="48"/>
                    <a:pt x="37" y="45"/>
                  </a:cubicBezTo>
                  <a:cubicBezTo>
                    <a:pt x="36" y="43"/>
                    <a:pt x="35" y="41"/>
                    <a:pt x="35" y="39"/>
                  </a:cubicBezTo>
                  <a:cubicBezTo>
                    <a:pt x="32" y="34"/>
                    <a:pt x="29" y="29"/>
                    <a:pt x="27" y="24"/>
                  </a:cubicBezTo>
                  <a:cubicBezTo>
                    <a:pt x="27" y="23"/>
                    <a:pt x="25" y="22"/>
                    <a:pt x="24" y="23"/>
                  </a:cubicBezTo>
                  <a:cubicBezTo>
                    <a:pt x="24" y="23"/>
                    <a:pt x="23" y="24"/>
                    <a:pt x="24" y="25"/>
                  </a:cubicBezTo>
                  <a:cubicBezTo>
                    <a:pt x="24" y="24"/>
                    <a:pt x="24" y="24"/>
                    <a:pt x="25" y="23"/>
                  </a:cubicBezTo>
                  <a:cubicBezTo>
                    <a:pt x="26" y="23"/>
                    <a:pt x="27" y="24"/>
                    <a:pt x="27" y="25"/>
                  </a:cubicBezTo>
                  <a:cubicBezTo>
                    <a:pt x="26" y="27"/>
                    <a:pt x="25" y="28"/>
                    <a:pt x="24" y="29"/>
                  </a:cubicBezTo>
                  <a:cubicBezTo>
                    <a:pt x="23" y="33"/>
                    <a:pt x="26" y="37"/>
                    <a:pt x="27" y="41"/>
                  </a:cubicBezTo>
                  <a:cubicBezTo>
                    <a:pt x="28" y="43"/>
                    <a:pt x="29" y="44"/>
                    <a:pt x="31" y="45"/>
                  </a:cubicBezTo>
                  <a:cubicBezTo>
                    <a:pt x="31" y="45"/>
                    <a:pt x="30" y="44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5"/>
                    <a:pt x="32" y="46"/>
                  </a:cubicBezTo>
                  <a:cubicBezTo>
                    <a:pt x="33" y="46"/>
                    <a:pt x="34" y="47"/>
                    <a:pt x="34" y="46"/>
                  </a:cubicBezTo>
                  <a:cubicBezTo>
                    <a:pt x="34" y="47"/>
                    <a:pt x="35" y="47"/>
                    <a:pt x="34" y="47"/>
                  </a:cubicBezTo>
                  <a:cubicBezTo>
                    <a:pt x="34" y="47"/>
                    <a:pt x="33" y="47"/>
                    <a:pt x="32" y="47"/>
                  </a:cubicBezTo>
                  <a:cubicBezTo>
                    <a:pt x="32" y="47"/>
                    <a:pt x="32" y="48"/>
                    <a:pt x="32" y="48"/>
                  </a:cubicBezTo>
                  <a:cubicBezTo>
                    <a:pt x="34" y="50"/>
                    <a:pt x="36" y="53"/>
                    <a:pt x="38" y="54"/>
                  </a:cubicBezTo>
                  <a:cubicBezTo>
                    <a:pt x="39" y="55"/>
                    <a:pt x="40" y="56"/>
                    <a:pt x="41" y="56"/>
                  </a:cubicBezTo>
                  <a:cubicBezTo>
                    <a:pt x="42" y="56"/>
                    <a:pt x="41" y="54"/>
                    <a:pt x="41" y="53"/>
                  </a:cubicBezTo>
                  <a:close/>
                  <a:moveTo>
                    <a:pt x="58" y="57"/>
                  </a:moveTo>
                  <a:cubicBezTo>
                    <a:pt x="59" y="59"/>
                    <a:pt x="62" y="59"/>
                    <a:pt x="62" y="61"/>
                  </a:cubicBezTo>
                  <a:cubicBezTo>
                    <a:pt x="63" y="61"/>
                    <a:pt x="61" y="61"/>
                    <a:pt x="61" y="61"/>
                  </a:cubicBezTo>
                  <a:cubicBezTo>
                    <a:pt x="58" y="61"/>
                    <a:pt x="55" y="60"/>
                    <a:pt x="52" y="60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59"/>
                    <a:pt x="49" y="58"/>
                    <a:pt x="49" y="58"/>
                  </a:cubicBezTo>
                  <a:cubicBezTo>
                    <a:pt x="52" y="59"/>
                    <a:pt x="55" y="58"/>
                    <a:pt x="57" y="56"/>
                  </a:cubicBezTo>
                  <a:cubicBezTo>
                    <a:pt x="58" y="55"/>
                    <a:pt x="58" y="56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lose/>
                  <a:moveTo>
                    <a:pt x="66" y="42"/>
                  </a:moveTo>
                  <a:cubicBezTo>
                    <a:pt x="66" y="42"/>
                    <a:pt x="66" y="42"/>
                    <a:pt x="66" y="42"/>
                  </a:cubicBezTo>
                  <a:cubicBezTo>
                    <a:pt x="66" y="41"/>
                    <a:pt x="67" y="40"/>
                    <a:pt x="67" y="38"/>
                  </a:cubicBezTo>
                  <a:cubicBezTo>
                    <a:pt x="67" y="37"/>
                    <a:pt x="66" y="36"/>
                    <a:pt x="65" y="37"/>
                  </a:cubicBezTo>
                  <a:cubicBezTo>
                    <a:pt x="63" y="38"/>
                    <a:pt x="62" y="41"/>
                    <a:pt x="61" y="43"/>
                  </a:cubicBezTo>
                  <a:cubicBezTo>
                    <a:pt x="59" y="45"/>
                    <a:pt x="56" y="45"/>
                    <a:pt x="53" y="46"/>
                  </a:cubicBezTo>
                  <a:cubicBezTo>
                    <a:pt x="53" y="46"/>
                    <a:pt x="54" y="47"/>
                    <a:pt x="54" y="47"/>
                  </a:cubicBezTo>
                  <a:cubicBezTo>
                    <a:pt x="53" y="47"/>
                    <a:pt x="52" y="46"/>
                    <a:pt x="51" y="47"/>
                  </a:cubicBezTo>
                  <a:cubicBezTo>
                    <a:pt x="50" y="47"/>
                    <a:pt x="51" y="48"/>
                    <a:pt x="51" y="48"/>
                  </a:cubicBezTo>
                  <a:cubicBezTo>
                    <a:pt x="50" y="49"/>
                    <a:pt x="50" y="47"/>
                    <a:pt x="49" y="47"/>
                  </a:cubicBezTo>
                  <a:cubicBezTo>
                    <a:pt x="49" y="47"/>
                    <a:pt x="48" y="47"/>
                    <a:pt x="48" y="48"/>
                  </a:cubicBezTo>
                  <a:cubicBezTo>
                    <a:pt x="48" y="48"/>
                    <a:pt x="48" y="49"/>
                    <a:pt x="48" y="49"/>
                  </a:cubicBezTo>
                  <a:cubicBezTo>
                    <a:pt x="48" y="49"/>
                    <a:pt x="48" y="50"/>
                    <a:pt x="48" y="49"/>
                  </a:cubicBezTo>
                  <a:cubicBezTo>
                    <a:pt x="48" y="49"/>
                    <a:pt x="48" y="48"/>
                    <a:pt x="47" y="48"/>
                  </a:cubicBezTo>
                  <a:cubicBezTo>
                    <a:pt x="47" y="47"/>
                    <a:pt x="46" y="48"/>
                    <a:pt x="45" y="48"/>
                  </a:cubicBezTo>
                  <a:cubicBezTo>
                    <a:pt x="45" y="49"/>
                    <a:pt x="45" y="50"/>
                    <a:pt x="44" y="50"/>
                  </a:cubicBezTo>
                  <a:cubicBezTo>
                    <a:pt x="44" y="50"/>
                    <a:pt x="44" y="49"/>
                    <a:pt x="44" y="49"/>
                  </a:cubicBezTo>
                  <a:cubicBezTo>
                    <a:pt x="43" y="49"/>
                    <a:pt x="42" y="49"/>
                    <a:pt x="42" y="49"/>
                  </a:cubicBezTo>
                  <a:cubicBezTo>
                    <a:pt x="42" y="49"/>
                    <a:pt x="42" y="49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40" y="50"/>
                    <a:pt x="41" y="52"/>
                    <a:pt x="42" y="53"/>
                  </a:cubicBezTo>
                  <a:cubicBezTo>
                    <a:pt x="45" y="56"/>
                    <a:pt x="50" y="60"/>
                    <a:pt x="54" y="57"/>
                  </a:cubicBezTo>
                  <a:cubicBezTo>
                    <a:pt x="60" y="54"/>
                    <a:pt x="63" y="47"/>
                    <a:pt x="66" y="42"/>
                  </a:cubicBezTo>
                  <a:close/>
                  <a:moveTo>
                    <a:pt x="39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7" y="43"/>
                    <a:pt x="38" y="44"/>
                  </a:cubicBezTo>
                  <a:cubicBezTo>
                    <a:pt x="38" y="44"/>
                    <a:pt x="40" y="44"/>
                    <a:pt x="41" y="43"/>
                  </a:cubicBezTo>
                  <a:cubicBezTo>
                    <a:pt x="40" y="43"/>
                    <a:pt x="39" y="42"/>
                    <a:pt x="39" y="42"/>
                  </a:cubicBezTo>
                  <a:close/>
                  <a:moveTo>
                    <a:pt x="58" y="3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9" y="37"/>
                    <a:pt x="60" y="36"/>
                    <a:pt x="60" y="35"/>
                  </a:cubicBezTo>
                  <a:cubicBezTo>
                    <a:pt x="60" y="34"/>
                    <a:pt x="59" y="33"/>
                    <a:pt x="58" y="32"/>
                  </a:cubicBezTo>
                  <a:cubicBezTo>
                    <a:pt x="58" y="33"/>
                    <a:pt x="57" y="35"/>
                    <a:pt x="56" y="36"/>
                  </a:cubicBezTo>
                  <a:cubicBezTo>
                    <a:pt x="54" y="37"/>
                    <a:pt x="53" y="38"/>
                    <a:pt x="52" y="39"/>
                  </a:cubicBezTo>
                  <a:cubicBezTo>
                    <a:pt x="51" y="40"/>
                    <a:pt x="51" y="40"/>
                    <a:pt x="50" y="40"/>
                  </a:cubicBezTo>
                  <a:cubicBezTo>
                    <a:pt x="49" y="40"/>
                    <a:pt x="49" y="39"/>
                    <a:pt x="48" y="39"/>
                  </a:cubicBezTo>
                  <a:cubicBezTo>
                    <a:pt x="46" y="40"/>
                    <a:pt x="45" y="40"/>
                    <a:pt x="43" y="40"/>
                  </a:cubicBezTo>
                  <a:cubicBezTo>
                    <a:pt x="41" y="39"/>
                    <a:pt x="40" y="38"/>
                    <a:pt x="38" y="38"/>
                  </a:cubicBezTo>
                  <a:cubicBezTo>
                    <a:pt x="37" y="37"/>
                    <a:pt x="36" y="36"/>
                    <a:pt x="35" y="36"/>
                  </a:cubicBezTo>
                  <a:cubicBezTo>
                    <a:pt x="35" y="37"/>
                    <a:pt x="36" y="38"/>
                    <a:pt x="36" y="38"/>
                  </a:cubicBezTo>
                  <a:cubicBezTo>
                    <a:pt x="38" y="40"/>
                    <a:pt x="40" y="41"/>
                    <a:pt x="42" y="42"/>
                  </a:cubicBezTo>
                  <a:cubicBezTo>
                    <a:pt x="42" y="43"/>
                    <a:pt x="44" y="44"/>
                    <a:pt x="44" y="44"/>
                  </a:cubicBezTo>
                  <a:cubicBezTo>
                    <a:pt x="45" y="43"/>
                    <a:pt x="45" y="42"/>
                    <a:pt x="46" y="42"/>
                  </a:cubicBezTo>
                  <a:cubicBezTo>
                    <a:pt x="49" y="41"/>
                    <a:pt x="52" y="40"/>
                    <a:pt x="55" y="39"/>
                  </a:cubicBezTo>
                  <a:cubicBezTo>
                    <a:pt x="56" y="39"/>
                    <a:pt x="57" y="40"/>
                    <a:pt x="57" y="39"/>
                  </a:cubicBezTo>
                  <a:cubicBezTo>
                    <a:pt x="58" y="39"/>
                    <a:pt x="58" y="38"/>
                    <a:pt x="58" y="38"/>
                  </a:cubicBezTo>
                  <a:close/>
                  <a:moveTo>
                    <a:pt x="36" y="21"/>
                  </a:moveTo>
                  <a:cubicBezTo>
                    <a:pt x="36" y="21"/>
                    <a:pt x="35" y="21"/>
                    <a:pt x="35" y="20"/>
                  </a:cubicBezTo>
                  <a:cubicBezTo>
                    <a:pt x="36" y="18"/>
                    <a:pt x="36" y="16"/>
                    <a:pt x="34" y="14"/>
                  </a:cubicBezTo>
                  <a:cubicBezTo>
                    <a:pt x="35" y="11"/>
                    <a:pt x="36" y="8"/>
                    <a:pt x="38" y="6"/>
                  </a:cubicBezTo>
                  <a:cubicBezTo>
                    <a:pt x="41" y="8"/>
                    <a:pt x="43" y="8"/>
                    <a:pt x="46" y="9"/>
                  </a:cubicBezTo>
                  <a:cubicBezTo>
                    <a:pt x="50" y="10"/>
                    <a:pt x="54" y="8"/>
                    <a:pt x="57" y="10"/>
                  </a:cubicBezTo>
                  <a:cubicBezTo>
                    <a:pt x="57" y="10"/>
                    <a:pt x="56" y="11"/>
                    <a:pt x="56" y="11"/>
                  </a:cubicBezTo>
                  <a:cubicBezTo>
                    <a:pt x="55" y="14"/>
                    <a:pt x="56" y="16"/>
                    <a:pt x="56" y="18"/>
                  </a:cubicBezTo>
                  <a:cubicBezTo>
                    <a:pt x="56" y="18"/>
                    <a:pt x="53" y="17"/>
                    <a:pt x="53" y="17"/>
                  </a:cubicBezTo>
                  <a:cubicBezTo>
                    <a:pt x="53" y="17"/>
                    <a:pt x="50" y="13"/>
                    <a:pt x="50" y="13"/>
                  </a:cubicBezTo>
                  <a:cubicBezTo>
                    <a:pt x="50" y="12"/>
                    <a:pt x="51" y="11"/>
                    <a:pt x="50" y="11"/>
                  </a:cubicBezTo>
                  <a:cubicBezTo>
                    <a:pt x="49" y="10"/>
                    <a:pt x="47" y="11"/>
                    <a:pt x="46" y="11"/>
                  </a:cubicBezTo>
                  <a:cubicBezTo>
                    <a:pt x="45" y="11"/>
                    <a:pt x="45" y="12"/>
                    <a:pt x="44" y="12"/>
                  </a:cubicBezTo>
                  <a:cubicBezTo>
                    <a:pt x="44" y="12"/>
                    <a:pt x="43" y="11"/>
                    <a:pt x="43" y="12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2" y="10"/>
                    <a:pt x="41" y="10"/>
                    <a:pt x="40" y="11"/>
                  </a:cubicBezTo>
                  <a:cubicBezTo>
                    <a:pt x="38" y="11"/>
                    <a:pt x="37" y="12"/>
                    <a:pt x="36" y="12"/>
                  </a:cubicBezTo>
                  <a:cubicBezTo>
                    <a:pt x="37" y="11"/>
                    <a:pt x="38" y="9"/>
                    <a:pt x="39" y="8"/>
                  </a:cubicBezTo>
                  <a:cubicBezTo>
                    <a:pt x="39" y="8"/>
                    <a:pt x="38" y="8"/>
                    <a:pt x="38" y="8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6" y="13"/>
                    <a:pt x="37" y="12"/>
                    <a:pt x="38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3" y="11"/>
                    <a:pt x="42" y="12"/>
                    <a:pt x="42" y="12"/>
                  </a:cubicBezTo>
                  <a:cubicBezTo>
                    <a:pt x="40" y="14"/>
                    <a:pt x="38" y="17"/>
                    <a:pt x="37" y="20"/>
                  </a:cubicBezTo>
                  <a:cubicBezTo>
                    <a:pt x="37" y="21"/>
                    <a:pt x="37" y="21"/>
                    <a:pt x="36" y="21"/>
                  </a:cubicBezTo>
                  <a:close/>
                  <a:moveTo>
                    <a:pt x="51" y="16"/>
                  </a:moveTo>
                  <a:cubicBezTo>
                    <a:pt x="52" y="16"/>
                    <a:pt x="52" y="17"/>
                    <a:pt x="52" y="17"/>
                  </a:cubicBezTo>
                  <a:cubicBezTo>
                    <a:pt x="50" y="18"/>
                    <a:pt x="47" y="16"/>
                    <a:pt x="45" y="17"/>
                  </a:cubicBezTo>
                  <a:cubicBezTo>
                    <a:pt x="45" y="17"/>
                    <a:pt x="44" y="17"/>
                    <a:pt x="44" y="17"/>
                  </a:cubicBezTo>
                  <a:cubicBezTo>
                    <a:pt x="43" y="17"/>
                    <a:pt x="42" y="18"/>
                    <a:pt x="41" y="19"/>
                  </a:cubicBezTo>
                  <a:cubicBezTo>
                    <a:pt x="41" y="18"/>
                    <a:pt x="40" y="18"/>
                    <a:pt x="40" y="18"/>
                  </a:cubicBezTo>
                  <a:cubicBezTo>
                    <a:pt x="39" y="19"/>
                    <a:pt x="38" y="20"/>
                    <a:pt x="38" y="21"/>
                  </a:cubicBezTo>
                  <a:cubicBezTo>
                    <a:pt x="37" y="20"/>
                    <a:pt x="38" y="20"/>
                    <a:pt x="38" y="19"/>
                  </a:cubicBezTo>
                  <a:cubicBezTo>
                    <a:pt x="39" y="16"/>
                    <a:pt x="40" y="14"/>
                    <a:pt x="43" y="12"/>
                  </a:cubicBezTo>
                  <a:cubicBezTo>
                    <a:pt x="43" y="12"/>
                    <a:pt x="43" y="13"/>
                    <a:pt x="44" y="12"/>
                  </a:cubicBezTo>
                  <a:cubicBezTo>
                    <a:pt x="45" y="12"/>
                    <a:pt x="46" y="11"/>
                    <a:pt x="47" y="11"/>
                  </a:cubicBezTo>
                  <a:cubicBezTo>
                    <a:pt x="48" y="12"/>
                    <a:pt x="49" y="11"/>
                    <a:pt x="50" y="11"/>
                  </a:cubicBezTo>
                  <a:cubicBezTo>
                    <a:pt x="50" y="12"/>
                    <a:pt x="50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lose/>
                  <a:moveTo>
                    <a:pt x="41" y="19"/>
                  </a:moveTo>
                  <a:cubicBezTo>
                    <a:pt x="42" y="20"/>
                    <a:pt x="42" y="18"/>
                    <a:pt x="43" y="18"/>
                  </a:cubicBezTo>
                  <a:cubicBezTo>
                    <a:pt x="42" y="19"/>
                    <a:pt x="42" y="19"/>
                    <a:pt x="41" y="19"/>
                  </a:cubicBezTo>
                  <a:cubicBezTo>
                    <a:pt x="41" y="20"/>
                    <a:pt x="41" y="21"/>
                    <a:pt x="40" y="22"/>
                  </a:cubicBezTo>
                  <a:cubicBezTo>
                    <a:pt x="40" y="22"/>
                    <a:pt x="39" y="23"/>
                    <a:pt x="39" y="23"/>
                  </a:cubicBezTo>
                  <a:cubicBezTo>
                    <a:pt x="39" y="22"/>
                    <a:pt x="40" y="21"/>
                    <a:pt x="40" y="21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39" y="22"/>
                    <a:pt x="38" y="23"/>
                    <a:pt x="37" y="25"/>
                  </a:cubicBezTo>
                  <a:cubicBezTo>
                    <a:pt x="37" y="25"/>
                    <a:pt x="37" y="25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1"/>
                    <a:pt x="39" y="19"/>
                    <a:pt x="41" y="18"/>
                  </a:cubicBezTo>
                  <a:cubicBezTo>
                    <a:pt x="41" y="18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lose/>
                  <a:moveTo>
                    <a:pt x="41" y="38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37"/>
                    <a:pt x="40" y="37"/>
                    <a:pt x="39" y="35"/>
                  </a:cubicBezTo>
                  <a:cubicBezTo>
                    <a:pt x="38" y="33"/>
                    <a:pt x="38" y="29"/>
                    <a:pt x="37" y="26"/>
                  </a:cubicBezTo>
                  <a:cubicBezTo>
                    <a:pt x="36" y="25"/>
                    <a:pt x="36" y="24"/>
                    <a:pt x="35" y="22"/>
                  </a:cubicBezTo>
                  <a:cubicBezTo>
                    <a:pt x="35" y="21"/>
                    <a:pt x="34" y="19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32" y="16"/>
                    <a:pt x="32" y="15"/>
                    <a:pt x="32" y="15"/>
                  </a:cubicBezTo>
                  <a:cubicBezTo>
                    <a:pt x="31" y="16"/>
                    <a:pt x="32" y="18"/>
                    <a:pt x="31" y="19"/>
                  </a:cubicBezTo>
                  <a:cubicBezTo>
                    <a:pt x="31" y="19"/>
                    <a:pt x="30" y="19"/>
                    <a:pt x="31" y="20"/>
                  </a:cubicBezTo>
                  <a:cubicBezTo>
                    <a:pt x="31" y="20"/>
                    <a:pt x="31" y="20"/>
                    <a:pt x="32" y="20"/>
                  </a:cubicBezTo>
                  <a:cubicBezTo>
                    <a:pt x="32" y="20"/>
                    <a:pt x="32" y="21"/>
                    <a:pt x="33" y="21"/>
                  </a:cubicBezTo>
                  <a:cubicBezTo>
                    <a:pt x="33" y="21"/>
                    <a:pt x="33" y="19"/>
                    <a:pt x="33" y="20"/>
                  </a:cubicBezTo>
                  <a:cubicBezTo>
                    <a:pt x="35" y="21"/>
                    <a:pt x="35" y="23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3"/>
                    <a:pt x="34" y="22"/>
                    <a:pt x="33" y="20"/>
                  </a:cubicBezTo>
                  <a:cubicBezTo>
                    <a:pt x="33" y="21"/>
                    <a:pt x="33" y="22"/>
                    <a:pt x="32" y="22"/>
                  </a:cubicBezTo>
                  <a:cubicBezTo>
                    <a:pt x="32" y="21"/>
                    <a:pt x="31" y="20"/>
                    <a:pt x="30" y="20"/>
                  </a:cubicBezTo>
                  <a:cubicBezTo>
                    <a:pt x="30" y="20"/>
                    <a:pt x="30" y="19"/>
                    <a:pt x="30" y="18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17"/>
                    <a:pt x="31" y="15"/>
                    <a:pt x="32" y="14"/>
                  </a:cubicBezTo>
                  <a:cubicBezTo>
                    <a:pt x="32" y="14"/>
                    <a:pt x="33" y="15"/>
                    <a:pt x="32" y="15"/>
                  </a:cubicBezTo>
                  <a:cubicBezTo>
                    <a:pt x="34" y="15"/>
                    <a:pt x="35" y="16"/>
                    <a:pt x="35" y="17"/>
                  </a:cubicBezTo>
                  <a:cubicBezTo>
                    <a:pt x="35" y="18"/>
                    <a:pt x="34" y="17"/>
                    <a:pt x="34" y="17"/>
                  </a:cubicBezTo>
                  <a:cubicBezTo>
                    <a:pt x="34" y="18"/>
                    <a:pt x="34" y="19"/>
                    <a:pt x="35" y="19"/>
                  </a:cubicBezTo>
                  <a:cubicBezTo>
                    <a:pt x="35" y="18"/>
                    <a:pt x="36" y="16"/>
                    <a:pt x="35" y="15"/>
                  </a:cubicBezTo>
                  <a:cubicBezTo>
                    <a:pt x="34" y="15"/>
                    <a:pt x="34" y="14"/>
                    <a:pt x="33" y="13"/>
                  </a:cubicBezTo>
                  <a:cubicBezTo>
                    <a:pt x="32" y="13"/>
                    <a:pt x="31" y="13"/>
                    <a:pt x="31" y="14"/>
                  </a:cubicBezTo>
                  <a:cubicBezTo>
                    <a:pt x="30" y="16"/>
                    <a:pt x="29" y="18"/>
                    <a:pt x="29" y="20"/>
                  </a:cubicBezTo>
                  <a:cubicBezTo>
                    <a:pt x="29" y="21"/>
                    <a:pt x="29" y="22"/>
                    <a:pt x="30" y="22"/>
                  </a:cubicBezTo>
                  <a:cubicBezTo>
                    <a:pt x="31" y="22"/>
                    <a:pt x="31" y="21"/>
                    <a:pt x="31" y="21"/>
                  </a:cubicBezTo>
                  <a:cubicBezTo>
                    <a:pt x="32" y="22"/>
                    <a:pt x="30" y="22"/>
                    <a:pt x="30" y="22"/>
                  </a:cubicBezTo>
                  <a:cubicBezTo>
                    <a:pt x="31" y="24"/>
                    <a:pt x="33" y="24"/>
                    <a:pt x="34" y="26"/>
                  </a:cubicBezTo>
                  <a:cubicBezTo>
                    <a:pt x="35" y="26"/>
                    <a:pt x="35" y="26"/>
                    <a:pt x="36" y="26"/>
                  </a:cubicBezTo>
                  <a:cubicBezTo>
                    <a:pt x="38" y="30"/>
                    <a:pt x="38" y="34"/>
                    <a:pt x="40" y="38"/>
                  </a:cubicBezTo>
                  <a:cubicBezTo>
                    <a:pt x="40" y="39"/>
                    <a:pt x="41" y="39"/>
                    <a:pt x="42" y="39"/>
                  </a:cubicBezTo>
                  <a:cubicBezTo>
                    <a:pt x="42" y="39"/>
                    <a:pt x="41" y="39"/>
                    <a:pt x="41" y="38"/>
                  </a:cubicBezTo>
                  <a:close/>
                  <a:moveTo>
                    <a:pt x="45" y="37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4" y="35"/>
                    <a:pt x="43" y="35"/>
                    <a:pt x="41" y="32"/>
                  </a:cubicBezTo>
                  <a:cubicBezTo>
                    <a:pt x="41" y="31"/>
                    <a:pt x="41" y="29"/>
                    <a:pt x="40" y="28"/>
                  </a:cubicBezTo>
                  <a:cubicBezTo>
                    <a:pt x="39" y="29"/>
                    <a:pt x="39" y="30"/>
                    <a:pt x="39" y="31"/>
                  </a:cubicBezTo>
                  <a:cubicBezTo>
                    <a:pt x="39" y="34"/>
                    <a:pt x="40" y="37"/>
                    <a:pt x="42" y="39"/>
                  </a:cubicBezTo>
                  <a:cubicBezTo>
                    <a:pt x="43" y="40"/>
                    <a:pt x="45" y="39"/>
                    <a:pt x="47" y="39"/>
                  </a:cubicBezTo>
                  <a:cubicBezTo>
                    <a:pt x="47" y="38"/>
                    <a:pt x="45" y="37"/>
                    <a:pt x="45" y="37"/>
                  </a:cubicBezTo>
                  <a:close/>
                  <a:moveTo>
                    <a:pt x="52" y="38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3" y="37"/>
                    <a:pt x="55" y="36"/>
                    <a:pt x="56" y="35"/>
                  </a:cubicBezTo>
                  <a:cubicBezTo>
                    <a:pt x="57" y="33"/>
                    <a:pt x="58" y="31"/>
                    <a:pt x="58" y="30"/>
                  </a:cubicBezTo>
                  <a:cubicBezTo>
                    <a:pt x="58" y="27"/>
                    <a:pt x="59" y="24"/>
                    <a:pt x="60" y="22"/>
                  </a:cubicBezTo>
                  <a:cubicBezTo>
                    <a:pt x="57" y="17"/>
                    <a:pt x="51" y="18"/>
                    <a:pt x="46" y="17"/>
                  </a:cubicBezTo>
                  <a:cubicBezTo>
                    <a:pt x="44" y="17"/>
                    <a:pt x="43" y="18"/>
                    <a:pt x="42" y="20"/>
                  </a:cubicBezTo>
                  <a:cubicBezTo>
                    <a:pt x="40" y="23"/>
                    <a:pt x="39" y="25"/>
                    <a:pt x="38" y="28"/>
                  </a:cubicBezTo>
                  <a:cubicBezTo>
                    <a:pt x="38" y="29"/>
                    <a:pt x="38" y="30"/>
                    <a:pt x="39" y="30"/>
                  </a:cubicBezTo>
                  <a:cubicBezTo>
                    <a:pt x="40" y="26"/>
                    <a:pt x="41" y="20"/>
                    <a:pt x="46" y="18"/>
                  </a:cubicBezTo>
                  <a:cubicBezTo>
                    <a:pt x="47" y="18"/>
                    <a:pt x="47" y="19"/>
                    <a:pt x="47" y="19"/>
                  </a:cubicBezTo>
                  <a:cubicBezTo>
                    <a:pt x="49" y="19"/>
                    <a:pt x="51" y="19"/>
                    <a:pt x="52" y="20"/>
                  </a:cubicBezTo>
                  <a:cubicBezTo>
                    <a:pt x="53" y="21"/>
                    <a:pt x="53" y="23"/>
                    <a:pt x="54" y="23"/>
                  </a:cubicBezTo>
                  <a:cubicBezTo>
                    <a:pt x="57" y="24"/>
                    <a:pt x="57" y="26"/>
                    <a:pt x="57" y="28"/>
                  </a:cubicBezTo>
                  <a:cubicBezTo>
                    <a:pt x="58" y="31"/>
                    <a:pt x="56" y="33"/>
                    <a:pt x="55" y="35"/>
                  </a:cubicBezTo>
                  <a:cubicBezTo>
                    <a:pt x="54" y="37"/>
                    <a:pt x="52" y="37"/>
                    <a:pt x="50" y="38"/>
                  </a:cubicBezTo>
                  <a:cubicBezTo>
                    <a:pt x="50" y="38"/>
                    <a:pt x="49" y="38"/>
                    <a:pt x="49" y="38"/>
                  </a:cubicBezTo>
                  <a:cubicBezTo>
                    <a:pt x="49" y="39"/>
                    <a:pt x="48" y="39"/>
                    <a:pt x="48" y="39"/>
                  </a:cubicBezTo>
                  <a:cubicBezTo>
                    <a:pt x="49" y="40"/>
                    <a:pt x="51" y="39"/>
                    <a:pt x="52" y="38"/>
                  </a:cubicBezTo>
                  <a:close/>
                  <a:moveTo>
                    <a:pt x="52" y="21"/>
                  </a:moveTo>
                  <a:cubicBezTo>
                    <a:pt x="52" y="22"/>
                    <a:pt x="54" y="24"/>
                    <a:pt x="53" y="25"/>
                  </a:cubicBezTo>
                  <a:cubicBezTo>
                    <a:pt x="52" y="24"/>
                    <a:pt x="50" y="24"/>
                    <a:pt x="49" y="22"/>
                  </a:cubicBezTo>
                  <a:cubicBezTo>
                    <a:pt x="49" y="22"/>
                    <a:pt x="49" y="21"/>
                    <a:pt x="49" y="21"/>
                  </a:cubicBezTo>
                  <a:cubicBezTo>
                    <a:pt x="48" y="20"/>
                    <a:pt x="47" y="20"/>
                    <a:pt x="46" y="20"/>
                  </a:cubicBezTo>
                  <a:cubicBezTo>
                    <a:pt x="42" y="22"/>
                    <a:pt x="41" y="26"/>
                    <a:pt x="42" y="29"/>
                  </a:cubicBezTo>
                  <a:cubicBezTo>
                    <a:pt x="42" y="30"/>
                    <a:pt x="42" y="31"/>
                    <a:pt x="42" y="31"/>
                  </a:cubicBezTo>
                  <a:cubicBezTo>
                    <a:pt x="41" y="30"/>
                    <a:pt x="41" y="29"/>
                    <a:pt x="40" y="28"/>
                  </a:cubicBezTo>
                  <a:cubicBezTo>
                    <a:pt x="40" y="27"/>
                    <a:pt x="41" y="27"/>
                    <a:pt x="41" y="27"/>
                  </a:cubicBezTo>
                  <a:cubicBezTo>
                    <a:pt x="41" y="26"/>
                    <a:pt x="40" y="27"/>
                    <a:pt x="40" y="27"/>
                  </a:cubicBezTo>
                  <a:cubicBezTo>
                    <a:pt x="41" y="23"/>
                    <a:pt x="43" y="20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9" y="19"/>
                    <a:pt x="51" y="19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lose/>
                  <a:moveTo>
                    <a:pt x="49" y="36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8" y="37"/>
                    <a:pt x="46" y="36"/>
                    <a:pt x="45" y="37"/>
                  </a:cubicBezTo>
                  <a:cubicBezTo>
                    <a:pt x="49" y="37"/>
                    <a:pt x="52" y="37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6" y="32"/>
                    <a:pt x="57" y="30"/>
                    <a:pt x="57" y="28"/>
                  </a:cubicBezTo>
                  <a:cubicBezTo>
                    <a:pt x="56" y="27"/>
                    <a:pt x="56" y="24"/>
                    <a:pt x="54" y="24"/>
                  </a:cubicBezTo>
                  <a:cubicBezTo>
                    <a:pt x="53" y="24"/>
                    <a:pt x="54" y="25"/>
                    <a:pt x="54" y="26"/>
                  </a:cubicBezTo>
                  <a:cubicBezTo>
                    <a:pt x="54" y="27"/>
                    <a:pt x="57" y="32"/>
                    <a:pt x="53" y="35"/>
                  </a:cubicBezTo>
                  <a:cubicBezTo>
                    <a:pt x="53" y="35"/>
                    <a:pt x="53" y="35"/>
                    <a:pt x="53" y="36"/>
                  </a:cubicBezTo>
                  <a:cubicBezTo>
                    <a:pt x="53" y="36"/>
                    <a:pt x="52" y="36"/>
                    <a:pt x="51" y="36"/>
                  </a:cubicBezTo>
                  <a:cubicBezTo>
                    <a:pt x="50" y="36"/>
                    <a:pt x="50" y="36"/>
                    <a:pt x="49" y="36"/>
                  </a:cubicBezTo>
                  <a:close/>
                  <a:moveTo>
                    <a:pt x="44" y="31"/>
                  </a:move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9"/>
                    <a:pt x="42" y="31"/>
                    <a:pt x="42" y="32"/>
                  </a:cubicBezTo>
                  <a:cubicBezTo>
                    <a:pt x="43" y="33"/>
                    <a:pt x="43" y="35"/>
                    <a:pt x="45" y="36"/>
                  </a:cubicBezTo>
                  <a:cubicBezTo>
                    <a:pt x="47" y="36"/>
                    <a:pt x="49" y="36"/>
                    <a:pt x="51" y="35"/>
                  </a:cubicBezTo>
                  <a:cubicBezTo>
                    <a:pt x="48" y="34"/>
                    <a:pt x="46" y="33"/>
                    <a:pt x="44" y="31"/>
                  </a:cubicBezTo>
                  <a:close/>
                  <a:moveTo>
                    <a:pt x="50" y="23"/>
                  </a:moveTo>
                  <a:cubicBezTo>
                    <a:pt x="47" y="22"/>
                    <a:pt x="42" y="23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5"/>
                    <a:pt x="46" y="24"/>
                    <a:pt x="48" y="24"/>
                  </a:cubicBezTo>
                  <a:cubicBezTo>
                    <a:pt x="49" y="24"/>
                    <a:pt x="48" y="25"/>
                    <a:pt x="48" y="25"/>
                  </a:cubicBezTo>
                  <a:cubicBezTo>
                    <a:pt x="49" y="26"/>
                    <a:pt x="50" y="26"/>
                    <a:pt x="51" y="26"/>
                  </a:cubicBezTo>
                  <a:cubicBezTo>
                    <a:pt x="51" y="27"/>
                    <a:pt x="51" y="27"/>
                    <a:pt x="52" y="27"/>
                  </a:cubicBezTo>
                  <a:cubicBezTo>
                    <a:pt x="52" y="27"/>
                    <a:pt x="51" y="26"/>
                    <a:pt x="52" y="26"/>
                  </a:cubicBezTo>
                  <a:cubicBezTo>
                    <a:pt x="54" y="27"/>
                    <a:pt x="54" y="30"/>
                    <a:pt x="53" y="32"/>
                  </a:cubicBezTo>
                  <a:cubicBezTo>
                    <a:pt x="53" y="32"/>
                    <a:pt x="54" y="33"/>
                    <a:pt x="53" y="33"/>
                  </a:cubicBezTo>
                  <a:cubicBezTo>
                    <a:pt x="52" y="34"/>
                    <a:pt x="51" y="34"/>
                    <a:pt x="50" y="34"/>
                  </a:cubicBezTo>
                  <a:cubicBezTo>
                    <a:pt x="51" y="35"/>
                    <a:pt x="51" y="35"/>
                    <a:pt x="52" y="35"/>
                  </a:cubicBezTo>
                  <a:cubicBezTo>
                    <a:pt x="53" y="35"/>
                    <a:pt x="52" y="35"/>
                    <a:pt x="52" y="34"/>
                  </a:cubicBezTo>
                  <a:cubicBezTo>
                    <a:pt x="53" y="34"/>
                    <a:pt x="55" y="33"/>
                    <a:pt x="55" y="31"/>
                  </a:cubicBezTo>
                  <a:cubicBezTo>
                    <a:pt x="55" y="28"/>
                    <a:pt x="53" y="25"/>
                    <a:pt x="50" y="23"/>
                  </a:cubicBezTo>
                  <a:close/>
                  <a:moveTo>
                    <a:pt x="53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2" y="28"/>
                    <a:pt x="52" y="28"/>
                    <a:pt x="51" y="28"/>
                  </a:cubicBezTo>
                  <a:cubicBezTo>
                    <a:pt x="51" y="30"/>
                    <a:pt x="50" y="32"/>
                    <a:pt x="49" y="34"/>
                  </a:cubicBezTo>
                  <a:cubicBezTo>
                    <a:pt x="50" y="33"/>
                    <a:pt x="52" y="34"/>
                    <a:pt x="53" y="33"/>
                  </a:cubicBezTo>
                  <a:cubicBezTo>
                    <a:pt x="53" y="33"/>
                    <a:pt x="53" y="32"/>
                    <a:pt x="53" y="32"/>
                  </a:cubicBezTo>
                  <a:cubicBezTo>
                    <a:pt x="52" y="31"/>
                    <a:pt x="53" y="30"/>
                    <a:pt x="53" y="30"/>
                  </a:cubicBezTo>
                  <a:close/>
                  <a:moveTo>
                    <a:pt x="45" y="26"/>
                  </a:moveTo>
                  <a:cubicBezTo>
                    <a:pt x="45" y="25"/>
                    <a:pt x="46" y="25"/>
                    <a:pt x="47" y="24"/>
                  </a:cubicBezTo>
                  <a:cubicBezTo>
                    <a:pt x="48" y="24"/>
                    <a:pt x="48" y="25"/>
                    <a:pt x="48" y="26"/>
                  </a:cubicBezTo>
                  <a:cubicBezTo>
                    <a:pt x="48" y="25"/>
                    <a:pt x="47" y="26"/>
                    <a:pt x="47" y="26"/>
                  </a:cubicBezTo>
                  <a:cubicBezTo>
                    <a:pt x="46" y="27"/>
                    <a:pt x="45" y="29"/>
                    <a:pt x="44" y="28"/>
                  </a:cubicBezTo>
                  <a:cubicBezTo>
                    <a:pt x="43" y="27"/>
                    <a:pt x="44" y="27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lose/>
                  <a:moveTo>
                    <a:pt x="51" y="29"/>
                  </a:moveTo>
                  <a:cubicBezTo>
                    <a:pt x="51" y="29"/>
                    <a:pt x="50" y="30"/>
                    <a:pt x="50" y="30"/>
                  </a:cubicBezTo>
                  <a:cubicBezTo>
                    <a:pt x="50" y="30"/>
                    <a:pt x="50" y="29"/>
                    <a:pt x="50" y="28"/>
                  </a:cubicBezTo>
                  <a:cubicBezTo>
                    <a:pt x="50" y="28"/>
                    <a:pt x="49" y="27"/>
                    <a:pt x="49" y="27"/>
                  </a:cubicBezTo>
                  <a:cubicBezTo>
                    <a:pt x="48" y="26"/>
                    <a:pt x="47" y="27"/>
                    <a:pt x="46" y="27"/>
                  </a:cubicBezTo>
                  <a:cubicBezTo>
                    <a:pt x="47" y="26"/>
                    <a:pt x="47" y="26"/>
                    <a:pt x="48" y="26"/>
                  </a:cubicBezTo>
                  <a:cubicBezTo>
                    <a:pt x="49" y="26"/>
                    <a:pt x="50" y="27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49" y="32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49" y="31"/>
                    <a:pt x="50" y="31"/>
                    <a:pt x="50" y="30"/>
                  </a:cubicBezTo>
                  <a:cubicBezTo>
                    <a:pt x="49" y="31"/>
                    <a:pt x="48" y="32"/>
                    <a:pt x="48" y="33"/>
                  </a:cubicBezTo>
                  <a:cubicBezTo>
                    <a:pt x="48" y="33"/>
                    <a:pt x="49" y="33"/>
                    <a:pt x="49" y="32"/>
                  </a:cubicBezTo>
                  <a:close/>
                  <a:moveTo>
                    <a:pt x="49" y="30"/>
                  </a:moveTo>
                  <a:cubicBezTo>
                    <a:pt x="49" y="30"/>
                    <a:pt x="49" y="30"/>
                    <a:pt x="48" y="30"/>
                  </a:cubicBezTo>
                  <a:cubicBezTo>
                    <a:pt x="49" y="29"/>
                    <a:pt x="49" y="29"/>
                    <a:pt x="49" y="28"/>
                  </a:cubicBezTo>
                  <a:cubicBezTo>
                    <a:pt x="50" y="28"/>
                    <a:pt x="50" y="29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7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49" y="28"/>
                    <a:pt x="49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9"/>
                    <a:pt x="48" y="29"/>
                    <a:pt x="48" y="30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9"/>
                    <a:pt x="46" y="31"/>
                    <a:pt x="46" y="32"/>
                  </a:cubicBezTo>
                  <a:cubicBezTo>
                    <a:pt x="45" y="31"/>
                    <a:pt x="44" y="31"/>
                    <a:pt x="44" y="31"/>
                  </a:cubicBezTo>
                  <a:cubicBezTo>
                    <a:pt x="45" y="29"/>
                    <a:pt x="45" y="27"/>
                    <a:pt x="47" y="27"/>
                  </a:cubicBezTo>
                  <a:close/>
                </a:path>
              </a:pathLst>
            </a:custGeom>
            <a:solidFill>
              <a:srgbClr val="EDE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r="31771"/>
          <a:stretch>
            <a:fillRect/>
          </a:stretch>
        </p:blipFill>
        <p:spPr>
          <a:xfrm rot="20107265">
            <a:off x="7066764" y="282593"/>
            <a:ext cx="3870892" cy="5972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B3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3856" y="352154"/>
            <a:ext cx="1344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848414" y="520624"/>
            <a:ext cx="0" cy="43841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1848414" y="598970"/>
            <a:ext cx="205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31346" y="1922667"/>
            <a:ext cx="897850" cy="63555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885235" y="2188892"/>
            <a:ext cx="2905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/  </a:t>
            </a: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开场</a:t>
            </a: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85235" y="2861579"/>
            <a:ext cx="2905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 /  </a:t>
            </a: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31346" y="2595354"/>
            <a:ext cx="897850" cy="6355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885235" y="3534266"/>
            <a:ext cx="2905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 /  </a:t>
            </a: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31346" y="3268041"/>
            <a:ext cx="897850" cy="63555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885235" y="4206953"/>
            <a:ext cx="2905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 /  </a:t>
            </a: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在分析与解答</a:t>
            </a: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31346" y="3940728"/>
            <a:ext cx="897850" cy="63555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10840" r="11642" b="9406"/>
          <a:stretch>
            <a:fillRect/>
          </a:stretch>
        </p:blipFill>
        <p:spPr>
          <a:xfrm>
            <a:off x="188855" y="1953575"/>
            <a:ext cx="6314583" cy="4265259"/>
          </a:xfrm>
          <a:prstGeom prst="rect">
            <a:avLst/>
          </a:prstGeom>
          <a:effectLst/>
        </p:spPr>
      </p:pic>
      <p:grpSp>
        <p:nvGrpSpPr>
          <p:cNvPr id="49" name="组合 48"/>
          <p:cNvGrpSpPr/>
          <p:nvPr/>
        </p:nvGrpSpPr>
        <p:grpSpPr>
          <a:xfrm>
            <a:off x="7233097" y="1204499"/>
            <a:ext cx="3355976" cy="681037"/>
            <a:chOff x="7233097" y="1204499"/>
            <a:chExt cx="3355976" cy="681037"/>
          </a:xfrm>
        </p:grpSpPr>
        <p:sp>
          <p:nvSpPr>
            <p:cNvPr id="35" name="Freeform 142"/>
            <p:cNvSpPr>
              <a:spLocks noEditPoints="1"/>
            </p:cNvSpPr>
            <p:nvPr/>
          </p:nvSpPr>
          <p:spPr bwMode="auto">
            <a:xfrm>
              <a:off x="8615810" y="1204499"/>
              <a:ext cx="600075" cy="468313"/>
            </a:xfrm>
            <a:custGeom>
              <a:avLst/>
              <a:gdLst>
                <a:gd name="T0" fmla="*/ 263 w 279"/>
                <a:gd name="T1" fmla="*/ 179 h 218"/>
                <a:gd name="T2" fmla="*/ 189 w 279"/>
                <a:gd name="T3" fmla="*/ 172 h 218"/>
                <a:gd name="T4" fmla="*/ 190 w 279"/>
                <a:gd name="T5" fmla="*/ 218 h 218"/>
                <a:gd name="T6" fmla="*/ 139 w 279"/>
                <a:gd name="T7" fmla="*/ 158 h 218"/>
                <a:gd name="T8" fmla="*/ 93 w 279"/>
                <a:gd name="T9" fmla="*/ 208 h 218"/>
                <a:gd name="T10" fmla="*/ 78 w 279"/>
                <a:gd name="T11" fmla="*/ 206 h 218"/>
                <a:gd name="T12" fmla="*/ 79 w 279"/>
                <a:gd name="T13" fmla="*/ 182 h 218"/>
                <a:gd name="T14" fmla="*/ 22 w 279"/>
                <a:gd name="T15" fmla="*/ 172 h 218"/>
                <a:gd name="T16" fmla="*/ 7 w 279"/>
                <a:gd name="T17" fmla="*/ 149 h 218"/>
                <a:gd name="T18" fmla="*/ 69 w 279"/>
                <a:gd name="T19" fmla="*/ 162 h 218"/>
                <a:gd name="T20" fmla="*/ 79 w 279"/>
                <a:gd name="T21" fmla="*/ 162 h 218"/>
                <a:gd name="T22" fmla="*/ 50 w 279"/>
                <a:gd name="T23" fmla="*/ 135 h 218"/>
                <a:gd name="T24" fmla="*/ 16 w 279"/>
                <a:gd name="T25" fmla="*/ 100 h 218"/>
                <a:gd name="T26" fmla="*/ 84 w 279"/>
                <a:gd name="T27" fmla="*/ 137 h 218"/>
                <a:gd name="T28" fmla="*/ 102 w 279"/>
                <a:gd name="T29" fmla="*/ 151 h 218"/>
                <a:gd name="T30" fmla="*/ 30 w 279"/>
                <a:gd name="T31" fmla="*/ 84 h 218"/>
                <a:gd name="T32" fmla="*/ 28 w 279"/>
                <a:gd name="T33" fmla="*/ 60 h 218"/>
                <a:gd name="T34" fmla="*/ 104 w 279"/>
                <a:gd name="T35" fmla="*/ 122 h 218"/>
                <a:gd name="T36" fmla="*/ 120 w 279"/>
                <a:gd name="T37" fmla="*/ 142 h 218"/>
                <a:gd name="T38" fmla="*/ 59 w 279"/>
                <a:gd name="T39" fmla="*/ 53 h 218"/>
                <a:gd name="T40" fmla="*/ 62 w 279"/>
                <a:gd name="T41" fmla="*/ 26 h 218"/>
                <a:gd name="T42" fmla="*/ 127 w 279"/>
                <a:gd name="T43" fmla="*/ 117 h 218"/>
                <a:gd name="T44" fmla="*/ 127 w 279"/>
                <a:gd name="T45" fmla="*/ 75 h 218"/>
                <a:gd name="T46" fmla="*/ 94 w 279"/>
                <a:gd name="T47" fmla="*/ 10 h 218"/>
                <a:gd name="T48" fmla="*/ 125 w 279"/>
                <a:gd name="T49" fmla="*/ 21 h 218"/>
                <a:gd name="T50" fmla="*/ 126 w 279"/>
                <a:gd name="T51" fmla="*/ 9 h 218"/>
                <a:gd name="T52" fmla="*/ 147 w 279"/>
                <a:gd name="T53" fmla="*/ 13 h 218"/>
                <a:gd name="T54" fmla="*/ 146 w 279"/>
                <a:gd name="T55" fmla="*/ 20 h 218"/>
                <a:gd name="T56" fmla="*/ 168 w 279"/>
                <a:gd name="T57" fmla="*/ 6 h 218"/>
                <a:gd name="T58" fmla="*/ 148 w 279"/>
                <a:gd name="T59" fmla="*/ 132 h 218"/>
                <a:gd name="T60" fmla="*/ 187 w 279"/>
                <a:gd name="T61" fmla="*/ 23 h 218"/>
                <a:gd name="T62" fmla="*/ 204 w 279"/>
                <a:gd name="T63" fmla="*/ 43 h 218"/>
                <a:gd name="T64" fmla="*/ 173 w 279"/>
                <a:gd name="T65" fmla="*/ 121 h 218"/>
                <a:gd name="T66" fmla="*/ 247 w 279"/>
                <a:gd name="T67" fmla="*/ 49 h 218"/>
                <a:gd name="T68" fmla="*/ 214 w 279"/>
                <a:gd name="T69" fmla="*/ 91 h 218"/>
                <a:gd name="T70" fmla="*/ 225 w 279"/>
                <a:gd name="T71" fmla="*/ 103 h 218"/>
                <a:gd name="T72" fmla="*/ 273 w 279"/>
                <a:gd name="T73" fmla="*/ 101 h 218"/>
                <a:gd name="T74" fmla="*/ 244 w 279"/>
                <a:gd name="T75" fmla="*/ 122 h 218"/>
                <a:gd name="T76" fmla="*/ 182 w 279"/>
                <a:gd name="T77" fmla="*/ 159 h 218"/>
                <a:gd name="T78" fmla="*/ 279 w 279"/>
                <a:gd name="T79" fmla="*/ 166 h 218"/>
                <a:gd name="T80" fmla="*/ 119 w 279"/>
                <a:gd name="T81" fmla="*/ 216 h 218"/>
                <a:gd name="T82" fmla="*/ 141 w 279"/>
                <a:gd name="T83" fmla="*/ 171 h 218"/>
                <a:gd name="T84" fmla="*/ 161 w 279"/>
                <a:gd name="T85" fmla="*/ 192 h 218"/>
                <a:gd name="T86" fmla="*/ 162 w 279"/>
                <a:gd name="T87" fmla="*/ 20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9" h="218">
                  <a:moveTo>
                    <a:pt x="279" y="166"/>
                  </a:moveTo>
                  <a:cubicBezTo>
                    <a:pt x="279" y="168"/>
                    <a:pt x="277" y="171"/>
                    <a:pt x="273" y="174"/>
                  </a:cubicBezTo>
                  <a:cubicBezTo>
                    <a:pt x="269" y="177"/>
                    <a:pt x="266" y="179"/>
                    <a:pt x="263" y="179"/>
                  </a:cubicBezTo>
                  <a:cubicBezTo>
                    <a:pt x="261" y="179"/>
                    <a:pt x="256" y="177"/>
                    <a:pt x="247" y="173"/>
                  </a:cubicBezTo>
                  <a:cubicBezTo>
                    <a:pt x="238" y="169"/>
                    <a:pt x="230" y="167"/>
                    <a:pt x="222" y="167"/>
                  </a:cubicBezTo>
                  <a:cubicBezTo>
                    <a:pt x="211" y="167"/>
                    <a:pt x="200" y="169"/>
                    <a:pt x="189" y="172"/>
                  </a:cubicBezTo>
                  <a:cubicBezTo>
                    <a:pt x="189" y="173"/>
                    <a:pt x="191" y="177"/>
                    <a:pt x="194" y="185"/>
                  </a:cubicBezTo>
                  <a:cubicBezTo>
                    <a:pt x="196" y="191"/>
                    <a:pt x="198" y="198"/>
                    <a:pt x="198" y="204"/>
                  </a:cubicBezTo>
                  <a:cubicBezTo>
                    <a:pt x="198" y="213"/>
                    <a:pt x="195" y="218"/>
                    <a:pt x="190" y="218"/>
                  </a:cubicBezTo>
                  <a:cubicBezTo>
                    <a:pt x="187" y="218"/>
                    <a:pt x="184" y="214"/>
                    <a:pt x="183" y="208"/>
                  </a:cubicBezTo>
                  <a:cubicBezTo>
                    <a:pt x="180" y="195"/>
                    <a:pt x="178" y="186"/>
                    <a:pt x="177" y="182"/>
                  </a:cubicBezTo>
                  <a:cubicBezTo>
                    <a:pt x="170" y="166"/>
                    <a:pt x="158" y="158"/>
                    <a:pt x="139" y="158"/>
                  </a:cubicBezTo>
                  <a:cubicBezTo>
                    <a:pt x="127" y="158"/>
                    <a:pt x="117" y="162"/>
                    <a:pt x="109" y="169"/>
                  </a:cubicBezTo>
                  <a:cubicBezTo>
                    <a:pt x="98" y="179"/>
                    <a:pt x="92" y="190"/>
                    <a:pt x="92" y="203"/>
                  </a:cubicBezTo>
                  <a:cubicBezTo>
                    <a:pt x="92" y="205"/>
                    <a:pt x="93" y="207"/>
                    <a:pt x="93" y="208"/>
                  </a:cubicBezTo>
                  <a:cubicBezTo>
                    <a:pt x="94" y="210"/>
                    <a:pt x="94" y="211"/>
                    <a:pt x="94" y="211"/>
                  </a:cubicBezTo>
                  <a:cubicBezTo>
                    <a:pt x="94" y="213"/>
                    <a:pt x="92" y="214"/>
                    <a:pt x="86" y="215"/>
                  </a:cubicBezTo>
                  <a:cubicBezTo>
                    <a:pt x="81" y="213"/>
                    <a:pt x="78" y="210"/>
                    <a:pt x="78" y="206"/>
                  </a:cubicBezTo>
                  <a:cubicBezTo>
                    <a:pt x="78" y="203"/>
                    <a:pt x="79" y="199"/>
                    <a:pt x="80" y="195"/>
                  </a:cubicBezTo>
                  <a:cubicBezTo>
                    <a:pt x="81" y="190"/>
                    <a:pt x="81" y="187"/>
                    <a:pt x="81" y="186"/>
                  </a:cubicBezTo>
                  <a:cubicBezTo>
                    <a:pt x="81" y="185"/>
                    <a:pt x="80" y="184"/>
                    <a:pt x="79" y="182"/>
                  </a:cubicBezTo>
                  <a:cubicBezTo>
                    <a:pt x="77" y="181"/>
                    <a:pt x="75" y="180"/>
                    <a:pt x="73" y="179"/>
                  </a:cubicBezTo>
                  <a:cubicBezTo>
                    <a:pt x="64" y="172"/>
                    <a:pt x="53" y="168"/>
                    <a:pt x="41" y="168"/>
                  </a:cubicBezTo>
                  <a:cubicBezTo>
                    <a:pt x="35" y="168"/>
                    <a:pt x="29" y="170"/>
                    <a:pt x="22" y="172"/>
                  </a:cubicBezTo>
                  <a:cubicBezTo>
                    <a:pt x="16" y="175"/>
                    <a:pt x="12" y="176"/>
                    <a:pt x="10" y="176"/>
                  </a:cubicBezTo>
                  <a:cubicBezTo>
                    <a:pt x="4" y="176"/>
                    <a:pt x="0" y="173"/>
                    <a:pt x="0" y="166"/>
                  </a:cubicBezTo>
                  <a:cubicBezTo>
                    <a:pt x="0" y="159"/>
                    <a:pt x="3" y="153"/>
                    <a:pt x="7" y="149"/>
                  </a:cubicBezTo>
                  <a:cubicBezTo>
                    <a:pt x="11" y="144"/>
                    <a:pt x="17" y="142"/>
                    <a:pt x="24" y="142"/>
                  </a:cubicBezTo>
                  <a:cubicBezTo>
                    <a:pt x="33" y="142"/>
                    <a:pt x="41" y="144"/>
                    <a:pt x="48" y="148"/>
                  </a:cubicBezTo>
                  <a:cubicBezTo>
                    <a:pt x="53" y="150"/>
                    <a:pt x="60" y="155"/>
                    <a:pt x="69" y="162"/>
                  </a:cubicBezTo>
                  <a:cubicBezTo>
                    <a:pt x="71" y="164"/>
                    <a:pt x="74" y="165"/>
                    <a:pt x="76" y="165"/>
                  </a:cubicBezTo>
                  <a:cubicBezTo>
                    <a:pt x="76" y="165"/>
                    <a:pt x="77" y="165"/>
                    <a:pt x="79" y="164"/>
                  </a:cubicBezTo>
                  <a:cubicBezTo>
                    <a:pt x="79" y="164"/>
                    <a:pt x="79" y="163"/>
                    <a:pt x="79" y="162"/>
                  </a:cubicBezTo>
                  <a:cubicBezTo>
                    <a:pt x="79" y="161"/>
                    <a:pt x="80" y="161"/>
                    <a:pt x="80" y="161"/>
                  </a:cubicBezTo>
                  <a:cubicBezTo>
                    <a:pt x="80" y="160"/>
                    <a:pt x="78" y="158"/>
                    <a:pt x="74" y="154"/>
                  </a:cubicBezTo>
                  <a:cubicBezTo>
                    <a:pt x="62" y="143"/>
                    <a:pt x="54" y="136"/>
                    <a:pt x="50" y="135"/>
                  </a:cubicBezTo>
                  <a:cubicBezTo>
                    <a:pt x="30" y="127"/>
                    <a:pt x="20" y="123"/>
                    <a:pt x="19" y="122"/>
                  </a:cubicBezTo>
                  <a:cubicBezTo>
                    <a:pt x="10" y="118"/>
                    <a:pt x="6" y="113"/>
                    <a:pt x="6" y="108"/>
                  </a:cubicBezTo>
                  <a:cubicBezTo>
                    <a:pt x="6" y="103"/>
                    <a:pt x="9" y="100"/>
                    <a:pt x="16" y="100"/>
                  </a:cubicBezTo>
                  <a:cubicBezTo>
                    <a:pt x="30" y="100"/>
                    <a:pt x="47" y="108"/>
                    <a:pt x="68" y="122"/>
                  </a:cubicBezTo>
                  <a:cubicBezTo>
                    <a:pt x="72" y="126"/>
                    <a:pt x="75" y="127"/>
                    <a:pt x="76" y="128"/>
                  </a:cubicBezTo>
                  <a:cubicBezTo>
                    <a:pt x="79" y="131"/>
                    <a:pt x="82" y="134"/>
                    <a:pt x="84" y="137"/>
                  </a:cubicBezTo>
                  <a:cubicBezTo>
                    <a:pt x="87" y="141"/>
                    <a:pt x="89" y="144"/>
                    <a:pt x="91" y="148"/>
                  </a:cubicBezTo>
                  <a:cubicBezTo>
                    <a:pt x="94" y="152"/>
                    <a:pt x="96" y="155"/>
                    <a:pt x="99" y="157"/>
                  </a:cubicBezTo>
                  <a:cubicBezTo>
                    <a:pt x="101" y="155"/>
                    <a:pt x="102" y="153"/>
                    <a:pt x="102" y="151"/>
                  </a:cubicBezTo>
                  <a:cubicBezTo>
                    <a:pt x="102" y="148"/>
                    <a:pt x="96" y="139"/>
                    <a:pt x="84" y="125"/>
                  </a:cubicBezTo>
                  <a:cubicBezTo>
                    <a:pt x="77" y="115"/>
                    <a:pt x="68" y="107"/>
                    <a:pt x="58" y="100"/>
                  </a:cubicBezTo>
                  <a:cubicBezTo>
                    <a:pt x="48" y="95"/>
                    <a:pt x="39" y="89"/>
                    <a:pt x="30" y="84"/>
                  </a:cubicBezTo>
                  <a:cubicBezTo>
                    <a:pt x="22" y="79"/>
                    <a:pt x="18" y="75"/>
                    <a:pt x="18" y="70"/>
                  </a:cubicBezTo>
                  <a:cubicBezTo>
                    <a:pt x="18" y="68"/>
                    <a:pt x="19" y="66"/>
                    <a:pt x="21" y="63"/>
                  </a:cubicBezTo>
                  <a:cubicBezTo>
                    <a:pt x="24" y="61"/>
                    <a:pt x="26" y="60"/>
                    <a:pt x="28" y="60"/>
                  </a:cubicBezTo>
                  <a:cubicBezTo>
                    <a:pt x="34" y="60"/>
                    <a:pt x="43" y="64"/>
                    <a:pt x="54" y="71"/>
                  </a:cubicBezTo>
                  <a:cubicBezTo>
                    <a:pt x="68" y="80"/>
                    <a:pt x="81" y="91"/>
                    <a:pt x="93" y="105"/>
                  </a:cubicBezTo>
                  <a:cubicBezTo>
                    <a:pt x="95" y="107"/>
                    <a:pt x="98" y="113"/>
                    <a:pt x="104" y="122"/>
                  </a:cubicBezTo>
                  <a:cubicBezTo>
                    <a:pt x="109" y="132"/>
                    <a:pt x="114" y="140"/>
                    <a:pt x="120" y="146"/>
                  </a:cubicBezTo>
                  <a:cubicBezTo>
                    <a:pt x="120" y="146"/>
                    <a:pt x="120" y="145"/>
                    <a:pt x="120" y="144"/>
                  </a:cubicBezTo>
                  <a:cubicBezTo>
                    <a:pt x="120" y="143"/>
                    <a:pt x="120" y="142"/>
                    <a:pt x="120" y="142"/>
                  </a:cubicBezTo>
                  <a:cubicBezTo>
                    <a:pt x="120" y="132"/>
                    <a:pt x="114" y="118"/>
                    <a:pt x="102" y="100"/>
                  </a:cubicBezTo>
                  <a:cubicBezTo>
                    <a:pt x="98" y="94"/>
                    <a:pt x="92" y="87"/>
                    <a:pt x="86" y="78"/>
                  </a:cubicBezTo>
                  <a:cubicBezTo>
                    <a:pt x="81" y="72"/>
                    <a:pt x="72" y="64"/>
                    <a:pt x="59" y="53"/>
                  </a:cubicBezTo>
                  <a:cubicBezTo>
                    <a:pt x="50" y="46"/>
                    <a:pt x="45" y="40"/>
                    <a:pt x="45" y="37"/>
                  </a:cubicBezTo>
                  <a:cubicBezTo>
                    <a:pt x="45" y="35"/>
                    <a:pt x="47" y="32"/>
                    <a:pt x="51" y="30"/>
                  </a:cubicBezTo>
                  <a:cubicBezTo>
                    <a:pt x="54" y="27"/>
                    <a:pt x="58" y="26"/>
                    <a:pt x="62" y="26"/>
                  </a:cubicBezTo>
                  <a:cubicBezTo>
                    <a:pt x="69" y="26"/>
                    <a:pt x="78" y="31"/>
                    <a:pt x="89" y="42"/>
                  </a:cubicBezTo>
                  <a:cubicBezTo>
                    <a:pt x="100" y="53"/>
                    <a:pt x="109" y="67"/>
                    <a:pt x="115" y="83"/>
                  </a:cubicBezTo>
                  <a:cubicBezTo>
                    <a:pt x="119" y="94"/>
                    <a:pt x="123" y="105"/>
                    <a:pt x="127" y="117"/>
                  </a:cubicBezTo>
                  <a:cubicBezTo>
                    <a:pt x="129" y="125"/>
                    <a:pt x="131" y="129"/>
                    <a:pt x="132" y="130"/>
                  </a:cubicBezTo>
                  <a:cubicBezTo>
                    <a:pt x="133" y="128"/>
                    <a:pt x="134" y="125"/>
                    <a:pt x="134" y="120"/>
                  </a:cubicBezTo>
                  <a:cubicBezTo>
                    <a:pt x="134" y="105"/>
                    <a:pt x="132" y="90"/>
                    <a:pt x="127" y="75"/>
                  </a:cubicBezTo>
                  <a:cubicBezTo>
                    <a:pt x="124" y="60"/>
                    <a:pt x="119" y="49"/>
                    <a:pt x="114" y="40"/>
                  </a:cubicBezTo>
                  <a:cubicBezTo>
                    <a:pt x="112" y="36"/>
                    <a:pt x="107" y="30"/>
                    <a:pt x="101" y="21"/>
                  </a:cubicBezTo>
                  <a:cubicBezTo>
                    <a:pt x="96" y="16"/>
                    <a:pt x="94" y="12"/>
                    <a:pt x="94" y="10"/>
                  </a:cubicBezTo>
                  <a:cubicBezTo>
                    <a:pt x="94" y="8"/>
                    <a:pt x="95" y="7"/>
                    <a:pt x="96" y="7"/>
                  </a:cubicBezTo>
                  <a:cubicBezTo>
                    <a:pt x="99" y="7"/>
                    <a:pt x="103" y="9"/>
                    <a:pt x="108" y="12"/>
                  </a:cubicBezTo>
                  <a:cubicBezTo>
                    <a:pt x="115" y="16"/>
                    <a:pt x="120" y="19"/>
                    <a:pt x="125" y="21"/>
                  </a:cubicBezTo>
                  <a:cubicBezTo>
                    <a:pt x="126" y="19"/>
                    <a:pt x="127" y="17"/>
                    <a:pt x="127" y="15"/>
                  </a:cubicBezTo>
                  <a:cubicBezTo>
                    <a:pt x="127" y="15"/>
                    <a:pt x="127" y="13"/>
                    <a:pt x="126" y="12"/>
                  </a:cubicBezTo>
                  <a:cubicBezTo>
                    <a:pt x="126" y="10"/>
                    <a:pt x="126" y="9"/>
                    <a:pt x="126" y="9"/>
                  </a:cubicBezTo>
                  <a:cubicBezTo>
                    <a:pt x="126" y="3"/>
                    <a:pt x="130" y="0"/>
                    <a:pt x="139" y="0"/>
                  </a:cubicBezTo>
                  <a:cubicBezTo>
                    <a:pt x="145" y="0"/>
                    <a:pt x="148" y="3"/>
                    <a:pt x="148" y="8"/>
                  </a:cubicBezTo>
                  <a:cubicBezTo>
                    <a:pt x="148" y="9"/>
                    <a:pt x="147" y="11"/>
                    <a:pt x="147" y="13"/>
                  </a:cubicBezTo>
                  <a:cubicBezTo>
                    <a:pt x="146" y="15"/>
                    <a:pt x="146" y="16"/>
                    <a:pt x="146" y="17"/>
                  </a:cubicBezTo>
                  <a:cubicBezTo>
                    <a:pt x="146" y="17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20"/>
                  </a:cubicBezTo>
                  <a:cubicBezTo>
                    <a:pt x="147" y="20"/>
                    <a:pt x="147" y="20"/>
                    <a:pt x="148" y="20"/>
                  </a:cubicBezTo>
                  <a:cubicBezTo>
                    <a:pt x="149" y="20"/>
                    <a:pt x="152" y="18"/>
                    <a:pt x="157" y="13"/>
                  </a:cubicBezTo>
                  <a:cubicBezTo>
                    <a:pt x="162" y="9"/>
                    <a:pt x="166" y="6"/>
                    <a:pt x="168" y="6"/>
                  </a:cubicBezTo>
                  <a:cubicBezTo>
                    <a:pt x="169" y="6"/>
                    <a:pt x="170" y="6"/>
                    <a:pt x="171" y="7"/>
                  </a:cubicBezTo>
                  <a:cubicBezTo>
                    <a:pt x="154" y="43"/>
                    <a:pt x="145" y="80"/>
                    <a:pt x="145" y="120"/>
                  </a:cubicBezTo>
                  <a:cubicBezTo>
                    <a:pt x="145" y="123"/>
                    <a:pt x="146" y="127"/>
                    <a:pt x="148" y="132"/>
                  </a:cubicBezTo>
                  <a:cubicBezTo>
                    <a:pt x="150" y="127"/>
                    <a:pt x="154" y="111"/>
                    <a:pt x="162" y="82"/>
                  </a:cubicBezTo>
                  <a:cubicBezTo>
                    <a:pt x="165" y="69"/>
                    <a:pt x="171" y="54"/>
                    <a:pt x="181" y="35"/>
                  </a:cubicBezTo>
                  <a:cubicBezTo>
                    <a:pt x="183" y="31"/>
                    <a:pt x="185" y="27"/>
                    <a:pt x="187" y="23"/>
                  </a:cubicBezTo>
                  <a:cubicBezTo>
                    <a:pt x="191" y="19"/>
                    <a:pt x="196" y="18"/>
                    <a:pt x="203" y="18"/>
                  </a:cubicBezTo>
                  <a:cubicBezTo>
                    <a:pt x="210" y="18"/>
                    <a:pt x="213" y="21"/>
                    <a:pt x="213" y="28"/>
                  </a:cubicBezTo>
                  <a:cubicBezTo>
                    <a:pt x="213" y="29"/>
                    <a:pt x="210" y="34"/>
                    <a:pt x="204" y="43"/>
                  </a:cubicBezTo>
                  <a:cubicBezTo>
                    <a:pt x="196" y="57"/>
                    <a:pt x="189" y="69"/>
                    <a:pt x="184" y="80"/>
                  </a:cubicBezTo>
                  <a:cubicBezTo>
                    <a:pt x="175" y="99"/>
                    <a:pt x="166" y="118"/>
                    <a:pt x="159" y="138"/>
                  </a:cubicBezTo>
                  <a:cubicBezTo>
                    <a:pt x="164" y="136"/>
                    <a:pt x="168" y="130"/>
                    <a:pt x="173" y="121"/>
                  </a:cubicBezTo>
                  <a:cubicBezTo>
                    <a:pt x="180" y="108"/>
                    <a:pt x="184" y="99"/>
                    <a:pt x="187" y="95"/>
                  </a:cubicBezTo>
                  <a:cubicBezTo>
                    <a:pt x="211" y="61"/>
                    <a:pt x="228" y="45"/>
                    <a:pt x="239" y="45"/>
                  </a:cubicBezTo>
                  <a:cubicBezTo>
                    <a:pt x="242" y="45"/>
                    <a:pt x="245" y="46"/>
                    <a:pt x="247" y="49"/>
                  </a:cubicBezTo>
                  <a:cubicBezTo>
                    <a:pt x="250" y="52"/>
                    <a:pt x="251" y="55"/>
                    <a:pt x="251" y="58"/>
                  </a:cubicBezTo>
                  <a:cubicBezTo>
                    <a:pt x="251" y="60"/>
                    <a:pt x="247" y="64"/>
                    <a:pt x="240" y="70"/>
                  </a:cubicBezTo>
                  <a:cubicBezTo>
                    <a:pt x="231" y="77"/>
                    <a:pt x="223" y="84"/>
                    <a:pt x="214" y="91"/>
                  </a:cubicBezTo>
                  <a:cubicBezTo>
                    <a:pt x="199" y="105"/>
                    <a:pt x="185" y="121"/>
                    <a:pt x="173" y="139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92" y="126"/>
                    <a:pt x="209" y="112"/>
                    <a:pt x="225" y="103"/>
                  </a:cubicBezTo>
                  <a:cubicBezTo>
                    <a:pt x="240" y="94"/>
                    <a:pt x="251" y="90"/>
                    <a:pt x="259" y="90"/>
                  </a:cubicBezTo>
                  <a:cubicBezTo>
                    <a:pt x="262" y="90"/>
                    <a:pt x="266" y="91"/>
                    <a:pt x="269" y="94"/>
                  </a:cubicBezTo>
                  <a:cubicBezTo>
                    <a:pt x="272" y="96"/>
                    <a:pt x="273" y="99"/>
                    <a:pt x="273" y="101"/>
                  </a:cubicBezTo>
                  <a:cubicBezTo>
                    <a:pt x="273" y="103"/>
                    <a:pt x="272" y="106"/>
                    <a:pt x="270" y="108"/>
                  </a:cubicBezTo>
                  <a:cubicBezTo>
                    <a:pt x="268" y="111"/>
                    <a:pt x="266" y="114"/>
                    <a:pt x="263" y="115"/>
                  </a:cubicBezTo>
                  <a:cubicBezTo>
                    <a:pt x="259" y="117"/>
                    <a:pt x="253" y="119"/>
                    <a:pt x="244" y="122"/>
                  </a:cubicBezTo>
                  <a:cubicBezTo>
                    <a:pt x="232" y="125"/>
                    <a:pt x="225" y="127"/>
                    <a:pt x="223" y="127"/>
                  </a:cubicBezTo>
                  <a:cubicBezTo>
                    <a:pt x="211" y="131"/>
                    <a:pt x="197" y="141"/>
                    <a:pt x="181" y="155"/>
                  </a:cubicBezTo>
                  <a:cubicBezTo>
                    <a:pt x="182" y="159"/>
                    <a:pt x="182" y="159"/>
                    <a:pt x="182" y="159"/>
                  </a:cubicBezTo>
                  <a:cubicBezTo>
                    <a:pt x="191" y="155"/>
                    <a:pt x="201" y="152"/>
                    <a:pt x="211" y="148"/>
                  </a:cubicBezTo>
                  <a:cubicBezTo>
                    <a:pt x="225" y="143"/>
                    <a:pt x="239" y="141"/>
                    <a:pt x="252" y="141"/>
                  </a:cubicBezTo>
                  <a:cubicBezTo>
                    <a:pt x="270" y="141"/>
                    <a:pt x="279" y="149"/>
                    <a:pt x="279" y="166"/>
                  </a:cubicBezTo>
                  <a:close/>
                  <a:moveTo>
                    <a:pt x="162" y="207"/>
                  </a:moveTo>
                  <a:cubicBezTo>
                    <a:pt x="162" y="214"/>
                    <a:pt x="157" y="218"/>
                    <a:pt x="148" y="218"/>
                  </a:cubicBezTo>
                  <a:cubicBezTo>
                    <a:pt x="133" y="218"/>
                    <a:pt x="123" y="217"/>
                    <a:pt x="119" y="216"/>
                  </a:cubicBezTo>
                  <a:cubicBezTo>
                    <a:pt x="114" y="214"/>
                    <a:pt x="112" y="210"/>
                    <a:pt x="112" y="202"/>
                  </a:cubicBezTo>
                  <a:cubicBezTo>
                    <a:pt x="112" y="190"/>
                    <a:pt x="114" y="182"/>
                    <a:pt x="118" y="177"/>
                  </a:cubicBezTo>
                  <a:cubicBezTo>
                    <a:pt x="121" y="173"/>
                    <a:pt x="129" y="171"/>
                    <a:pt x="141" y="171"/>
                  </a:cubicBezTo>
                  <a:cubicBezTo>
                    <a:pt x="145" y="171"/>
                    <a:pt x="150" y="173"/>
                    <a:pt x="155" y="176"/>
                  </a:cubicBezTo>
                  <a:cubicBezTo>
                    <a:pt x="159" y="180"/>
                    <a:pt x="161" y="184"/>
                    <a:pt x="161" y="188"/>
                  </a:cubicBezTo>
                  <a:cubicBezTo>
                    <a:pt x="161" y="189"/>
                    <a:pt x="161" y="190"/>
                    <a:pt x="161" y="192"/>
                  </a:cubicBezTo>
                  <a:cubicBezTo>
                    <a:pt x="160" y="194"/>
                    <a:pt x="160" y="195"/>
                    <a:pt x="160" y="195"/>
                  </a:cubicBezTo>
                  <a:cubicBezTo>
                    <a:pt x="160" y="196"/>
                    <a:pt x="160" y="198"/>
                    <a:pt x="161" y="201"/>
                  </a:cubicBezTo>
                  <a:cubicBezTo>
                    <a:pt x="162" y="204"/>
                    <a:pt x="162" y="206"/>
                    <a:pt x="162" y="2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3"/>
            <p:cNvSpPr/>
            <p:nvPr/>
          </p:nvSpPr>
          <p:spPr bwMode="auto">
            <a:xfrm>
              <a:off x="8911085" y="1491836"/>
              <a:ext cx="1677988" cy="390525"/>
            </a:xfrm>
            <a:custGeom>
              <a:avLst/>
              <a:gdLst>
                <a:gd name="T0" fmla="*/ 9 w 780"/>
                <a:gd name="T1" fmla="*/ 11 h 182"/>
                <a:gd name="T2" fmla="*/ 662 w 780"/>
                <a:gd name="T3" fmla="*/ 94 h 182"/>
                <a:gd name="T4" fmla="*/ 754 w 780"/>
                <a:gd name="T5" fmla="*/ 131 h 182"/>
                <a:gd name="T6" fmla="*/ 685 w 780"/>
                <a:gd name="T7" fmla="*/ 94 h 182"/>
                <a:gd name="T8" fmla="*/ 543 w 780"/>
                <a:gd name="T9" fmla="*/ 72 h 182"/>
                <a:gd name="T10" fmla="*/ 0 w 780"/>
                <a:gd name="T11" fmla="*/ 0 h 182"/>
                <a:gd name="T12" fmla="*/ 9 w 780"/>
                <a:gd name="T13" fmla="*/ 1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182">
                  <a:moveTo>
                    <a:pt x="9" y="11"/>
                  </a:moveTo>
                  <a:cubicBezTo>
                    <a:pt x="116" y="182"/>
                    <a:pt x="472" y="51"/>
                    <a:pt x="662" y="94"/>
                  </a:cubicBezTo>
                  <a:cubicBezTo>
                    <a:pt x="677" y="98"/>
                    <a:pt x="729" y="121"/>
                    <a:pt x="754" y="131"/>
                  </a:cubicBezTo>
                  <a:cubicBezTo>
                    <a:pt x="780" y="142"/>
                    <a:pt x="713" y="104"/>
                    <a:pt x="685" y="94"/>
                  </a:cubicBezTo>
                  <a:cubicBezTo>
                    <a:pt x="642" y="79"/>
                    <a:pt x="593" y="74"/>
                    <a:pt x="543" y="72"/>
                  </a:cubicBezTo>
                  <a:cubicBezTo>
                    <a:pt x="310" y="64"/>
                    <a:pt x="191" y="85"/>
                    <a:pt x="0" y="0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4"/>
            <p:cNvSpPr/>
            <p:nvPr/>
          </p:nvSpPr>
          <p:spPr bwMode="auto">
            <a:xfrm>
              <a:off x="7233097" y="1491836"/>
              <a:ext cx="1679575" cy="393700"/>
            </a:xfrm>
            <a:custGeom>
              <a:avLst/>
              <a:gdLst>
                <a:gd name="T0" fmla="*/ 772 w 781"/>
                <a:gd name="T1" fmla="*/ 11 h 183"/>
                <a:gd name="T2" fmla="*/ 119 w 781"/>
                <a:gd name="T3" fmla="*/ 95 h 183"/>
                <a:gd name="T4" fmla="*/ 26 w 781"/>
                <a:gd name="T5" fmla="*/ 132 h 183"/>
                <a:gd name="T6" fmla="*/ 96 w 781"/>
                <a:gd name="T7" fmla="*/ 95 h 183"/>
                <a:gd name="T8" fmla="*/ 238 w 781"/>
                <a:gd name="T9" fmla="*/ 73 h 183"/>
                <a:gd name="T10" fmla="*/ 781 w 781"/>
                <a:gd name="T11" fmla="*/ 0 h 183"/>
                <a:gd name="T12" fmla="*/ 772 w 781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183">
                  <a:moveTo>
                    <a:pt x="772" y="11"/>
                  </a:moveTo>
                  <a:cubicBezTo>
                    <a:pt x="665" y="183"/>
                    <a:pt x="308" y="52"/>
                    <a:pt x="119" y="95"/>
                  </a:cubicBezTo>
                  <a:cubicBezTo>
                    <a:pt x="104" y="98"/>
                    <a:pt x="52" y="122"/>
                    <a:pt x="26" y="132"/>
                  </a:cubicBezTo>
                  <a:cubicBezTo>
                    <a:pt x="0" y="142"/>
                    <a:pt x="68" y="104"/>
                    <a:pt x="96" y="95"/>
                  </a:cubicBezTo>
                  <a:cubicBezTo>
                    <a:pt x="138" y="80"/>
                    <a:pt x="188" y="75"/>
                    <a:pt x="238" y="73"/>
                  </a:cubicBezTo>
                  <a:cubicBezTo>
                    <a:pt x="470" y="64"/>
                    <a:pt x="590" y="85"/>
                    <a:pt x="781" y="0"/>
                  </a:cubicBezTo>
                  <a:lnTo>
                    <a:pt x="772" y="11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233097" y="4613415"/>
            <a:ext cx="3355976" cy="681037"/>
            <a:chOff x="7233097" y="4613415"/>
            <a:chExt cx="3355976" cy="681037"/>
          </a:xfrm>
        </p:grpSpPr>
        <p:sp>
          <p:nvSpPr>
            <p:cNvPr id="39" name="Freeform 142"/>
            <p:cNvSpPr>
              <a:spLocks noEditPoints="1"/>
            </p:cNvSpPr>
            <p:nvPr/>
          </p:nvSpPr>
          <p:spPr bwMode="auto">
            <a:xfrm flipV="1">
              <a:off x="8615810" y="4826139"/>
              <a:ext cx="600075" cy="468313"/>
            </a:xfrm>
            <a:custGeom>
              <a:avLst/>
              <a:gdLst>
                <a:gd name="T0" fmla="*/ 263 w 279"/>
                <a:gd name="T1" fmla="*/ 179 h 218"/>
                <a:gd name="T2" fmla="*/ 189 w 279"/>
                <a:gd name="T3" fmla="*/ 172 h 218"/>
                <a:gd name="T4" fmla="*/ 190 w 279"/>
                <a:gd name="T5" fmla="*/ 218 h 218"/>
                <a:gd name="T6" fmla="*/ 139 w 279"/>
                <a:gd name="T7" fmla="*/ 158 h 218"/>
                <a:gd name="T8" fmla="*/ 93 w 279"/>
                <a:gd name="T9" fmla="*/ 208 h 218"/>
                <a:gd name="T10" fmla="*/ 78 w 279"/>
                <a:gd name="T11" fmla="*/ 206 h 218"/>
                <a:gd name="T12" fmla="*/ 79 w 279"/>
                <a:gd name="T13" fmla="*/ 182 h 218"/>
                <a:gd name="T14" fmla="*/ 22 w 279"/>
                <a:gd name="T15" fmla="*/ 172 h 218"/>
                <a:gd name="T16" fmla="*/ 7 w 279"/>
                <a:gd name="T17" fmla="*/ 149 h 218"/>
                <a:gd name="T18" fmla="*/ 69 w 279"/>
                <a:gd name="T19" fmla="*/ 162 h 218"/>
                <a:gd name="T20" fmla="*/ 79 w 279"/>
                <a:gd name="T21" fmla="*/ 162 h 218"/>
                <a:gd name="T22" fmla="*/ 50 w 279"/>
                <a:gd name="T23" fmla="*/ 135 h 218"/>
                <a:gd name="T24" fmla="*/ 16 w 279"/>
                <a:gd name="T25" fmla="*/ 100 h 218"/>
                <a:gd name="T26" fmla="*/ 84 w 279"/>
                <a:gd name="T27" fmla="*/ 137 h 218"/>
                <a:gd name="T28" fmla="*/ 102 w 279"/>
                <a:gd name="T29" fmla="*/ 151 h 218"/>
                <a:gd name="T30" fmla="*/ 30 w 279"/>
                <a:gd name="T31" fmla="*/ 84 h 218"/>
                <a:gd name="T32" fmla="*/ 28 w 279"/>
                <a:gd name="T33" fmla="*/ 60 h 218"/>
                <a:gd name="T34" fmla="*/ 104 w 279"/>
                <a:gd name="T35" fmla="*/ 122 h 218"/>
                <a:gd name="T36" fmla="*/ 120 w 279"/>
                <a:gd name="T37" fmla="*/ 142 h 218"/>
                <a:gd name="T38" fmla="*/ 59 w 279"/>
                <a:gd name="T39" fmla="*/ 53 h 218"/>
                <a:gd name="T40" fmla="*/ 62 w 279"/>
                <a:gd name="T41" fmla="*/ 26 h 218"/>
                <a:gd name="T42" fmla="*/ 127 w 279"/>
                <a:gd name="T43" fmla="*/ 117 h 218"/>
                <a:gd name="T44" fmla="*/ 127 w 279"/>
                <a:gd name="T45" fmla="*/ 75 h 218"/>
                <a:gd name="T46" fmla="*/ 94 w 279"/>
                <a:gd name="T47" fmla="*/ 10 h 218"/>
                <a:gd name="T48" fmla="*/ 125 w 279"/>
                <a:gd name="T49" fmla="*/ 21 h 218"/>
                <a:gd name="T50" fmla="*/ 126 w 279"/>
                <a:gd name="T51" fmla="*/ 9 h 218"/>
                <a:gd name="T52" fmla="*/ 147 w 279"/>
                <a:gd name="T53" fmla="*/ 13 h 218"/>
                <a:gd name="T54" fmla="*/ 146 w 279"/>
                <a:gd name="T55" fmla="*/ 20 h 218"/>
                <a:gd name="T56" fmla="*/ 168 w 279"/>
                <a:gd name="T57" fmla="*/ 6 h 218"/>
                <a:gd name="T58" fmla="*/ 148 w 279"/>
                <a:gd name="T59" fmla="*/ 132 h 218"/>
                <a:gd name="T60" fmla="*/ 187 w 279"/>
                <a:gd name="T61" fmla="*/ 23 h 218"/>
                <a:gd name="T62" fmla="*/ 204 w 279"/>
                <a:gd name="T63" fmla="*/ 43 h 218"/>
                <a:gd name="T64" fmla="*/ 173 w 279"/>
                <a:gd name="T65" fmla="*/ 121 h 218"/>
                <a:gd name="T66" fmla="*/ 247 w 279"/>
                <a:gd name="T67" fmla="*/ 49 h 218"/>
                <a:gd name="T68" fmla="*/ 214 w 279"/>
                <a:gd name="T69" fmla="*/ 91 h 218"/>
                <a:gd name="T70" fmla="*/ 225 w 279"/>
                <a:gd name="T71" fmla="*/ 103 h 218"/>
                <a:gd name="T72" fmla="*/ 273 w 279"/>
                <a:gd name="T73" fmla="*/ 101 h 218"/>
                <a:gd name="T74" fmla="*/ 244 w 279"/>
                <a:gd name="T75" fmla="*/ 122 h 218"/>
                <a:gd name="T76" fmla="*/ 182 w 279"/>
                <a:gd name="T77" fmla="*/ 159 h 218"/>
                <a:gd name="T78" fmla="*/ 279 w 279"/>
                <a:gd name="T79" fmla="*/ 166 h 218"/>
                <a:gd name="T80" fmla="*/ 119 w 279"/>
                <a:gd name="T81" fmla="*/ 216 h 218"/>
                <a:gd name="T82" fmla="*/ 141 w 279"/>
                <a:gd name="T83" fmla="*/ 171 h 218"/>
                <a:gd name="T84" fmla="*/ 161 w 279"/>
                <a:gd name="T85" fmla="*/ 192 h 218"/>
                <a:gd name="T86" fmla="*/ 162 w 279"/>
                <a:gd name="T87" fmla="*/ 20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9" h="218">
                  <a:moveTo>
                    <a:pt x="279" y="166"/>
                  </a:moveTo>
                  <a:cubicBezTo>
                    <a:pt x="279" y="168"/>
                    <a:pt x="277" y="171"/>
                    <a:pt x="273" y="174"/>
                  </a:cubicBezTo>
                  <a:cubicBezTo>
                    <a:pt x="269" y="177"/>
                    <a:pt x="266" y="179"/>
                    <a:pt x="263" y="179"/>
                  </a:cubicBezTo>
                  <a:cubicBezTo>
                    <a:pt x="261" y="179"/>
                    <a:pt x="256" y="177"/>
                    <a:pt x="247" y="173"/>
                  </a:cubicBezTo>
                  <a:cubicBezTo>
                    <a:pt x="238" y="169"/>
                    <a:pt x="230" y="167"/>
                    <a:pt x="222" y="167"/>
                  </a:cubicBezTo>
                  <a:cubicBezTo>
                    <a:pt x="211" y="167"/>
                    <a:pt x="200" y="169"/>
                    <a:pt x="189" y="172"/>
                  </a:cubicBezTo>
                  <a:cubicBezTo>
                    <a:pt x="189" y="173"/>
                    <a:pt x="191" y="177"/>
                    <a:pt x="194" y="185"/>
                  </a:cubicBezTo>
                  <a:cubicBezTo>
                    <a:pt x="196" y="191"/>
                    <a:pt x="198" y="198"/>
                    <a:pt x="198" y="204"/>
                  </a:cubicBezTo>
                  <a:cubicBezTo>
                    <a:pt x="198" y="213"/>
                    <a:pt x="195" y="218"/>
                    <a:pt x="190" y="218"/>
                  </a:cubicBezTo>
                  <a:cubicBezTo>
                    <a:pt x="187" y="218"/>
                    <a:pt x="184" y="214"/>
                    <a:pt x="183" y="208"/>
                  </a:cubicBezTo>
                  <a:cubicBezTo>
                    <a:pt x="180" y="195"/>
                    <a:pt x="178" y="186"/>
                    <a:pt x="177" y="182"/>
                  </a:cubicBezTo>
                  <a:cubicBezTo>
                    <a:pt x="170" y="166"/>
                    <a:pt x="158" y="158"/>
                    <a:pt x="139" y="158"/>
                  </a:cubicBezTo>
                  <a:cubicBezTo>
                    <a:pt x="127" y="158"/>
                    <a:pt x="117" y="162"/>
                    <a:pt x="109" y="169"/>
                  </a:cubicBezTo>
                  <a:cubicBezTo>
                    <a:pt x="98" y="179"/>
                    <a:pt x="92" y="190"/>
                    <a:pt x="92" y="203"/>
                  </a:cubicBezTo>
                  <a:cubicBezTo>
                    <a:pt x="92" y="205"/>
                    <a:pt x="93" y="207"/>
                    <a:pt x="93" y="208"/>
                  </a:cubicBezTo>
                  <a:cubicBezTo>
                    <a:pt x="94" y="210"/>
                    <a:pt x="94" y="211"/>
                    <a:pt x="94" y="211"/>
                  </a:cubicBezTo>
                  <a:cubicBezTo>
                    <a:pt x="94" y="213"/>
                    <a:pt x="92" y="214"/>
                    <a:pt x="86" y="215"/>
                  </a:cubicBezTo>
                  <a:cubicBezTo>
                    <a:pt x="81" y="213"/>
                    <a:pt x="78" y="210"/>
                    <a:pt x="78" y="206"/>
                  </a:cubicBezTo>
                  <a:cubicBezTo>
                    <a:pt x="78" y="203"/>
                    <a:pt x="79" y="199"/>
                    <a:pt x="80" y="195"/>
                  </a:cubicBezTo>
                  <a:cubicBezTo>
                    <a:pt x="81" y="190"/>
                    <a:pt x="81" y="187"/>
                    <a:pt x="81" y="186"/>
                  </a:cubicBezTo>
                  <a:cubicBezTo>
                    <a:pt x="81" y="185"/>
                    <a:pt x="80" y="184"/>
                    <a:pt x="79" y="182"/>
                  </a:cubicBezTo>
                  <a:cubicBezTo>
                    <a:pt x="77" y="181"/>
                    <a:pt x="75" y="180"/>
                    <a:pt x="73" y="179"/>
                  </a:cubicBezTo>
                  <a:cubicBezTo>
                    <a:pt x="64" y="172"/>
                    <a:pt x="53" y="168"/>
                    <a:pt x="41" y="168"/>
                  </a:cubicBezTo>
                  <a:cubicBezTo>
                    <a:pt x="35" y="168"/>
                    <a:pt x="29" y="170"/>
                    <a:pt x="22" y="172"/>
                  </a:cubicBezTo>
                  <a:cubicBezTo>
                    <a:pt x="16" y="175"/>
                    <a:pt x="12" y="176"/>
                    <a:pt x="10" y="176"/>
                  </a:cubicBezTo>
                  <a:cubicBezTo>
                    <a:pt x="4" y="176"/>
                    <a:pt x="0" y="173"/>
                    <a:pt x="0" y="166"/>
                  </a:cubicBezTo>
                  <a:cubicBezTo>
                    <a:pt x="0" y="159"/>
                    <a:pt x="3" y="153"/>
                    <a:pt x="7" y="149"/>
                  </a:cubicBezTo>
                  <a:cubicBezTo>
                    <a:pt x="11" y="144"/>
                    <a:pt x="17" y="142"/>
                    <a:pt x="24" y="142"/>
                  </a:cubicBezTo>
                  <a:cubicBezTo>
                    <a:pt x="33" y="142"/>
                    <a:pt x="41" y="144"/>
                    <a:pt x="48" y="148"/>
                  </a:cubicBezTo>
                  <a:cubicBezTo>
                    <a:pt x="53" y="150"/>
                    <a:pt x="60" y="155"/>
                    <a:pt x="69" y="162"/>
                  </a:cubicBezTo>
                  <a:cubicBezTo>
                    <a:pt x="71" y="164"/>
                    <a:pt x="74" y="165"/>
                    <a:pt x="76" y="165"/>
                  </a:cubicBezTo>
                  <a:cubicBezTo>
                    <a:pt x="76" y="165"/>
                    <a:pt x="77" y="165"/>
                    <a:pt x="79" y="164"/>
                  </a:cubicBezTo>
                  <a:cubicBezTo>
                    <a:pt x="79" y="164"/>
                    <a:pt x="79" y="163"/>
                    <a:pt x="79" y="162"/>
                  </a:cubicBezTo>
                  <a:cubicBezTo>
                    <a:pt x="79" y="161"/>
                    <a:pt x="80" y="161"/>
                    <a:pt x="80" y="161"/>
                  </a:cubicBezTo>
                  <a:cubicBezTo>
                    <a:pt x="80" y="160"/>
                    <a:pt x="78" y="158"/>
                    <a:pt x="74" y="154"/>
                  </a:cubicBezTo>
                  <a:cubicBezTo>
                    <a:pt x="62" y="143"/>
                    <a:pt x="54" y="136"/>
                    <a:pt x="50" y="135"/>
                  </a:cubicBezTo>
                  <a:cubicBezTo>
                    <a:pt x="30" y="127"/>
                    <a:pt x="20" y="123"/>
                    <a:pt x="19" y="122"/>
                  </a:cubicBezTo>
                  <a:cubicBezTo>
                    <a:pt x="10" y="118"/>
                    <a:pt x="6" y="113"/>
                    <a:pt x="6" y="108"/>
                  </a:cubicBezTo>
                  <a:cubicBezTo>
                    <a:pt x="6" y="103"/>
                    <a:pt x="9" y="100"/>
                    <a:pt x="16" y="100"/>
                  </a:cubicBezTo>
                  <a:cubicBezTo>
                    <a:pt x="30" y="100"/>
                    <a:pt x="47" y="108"/>
                    <a:pt x="68" y="122"/>
                  </a:cubicBezTo>
                  <a:cubicBezTo>
                    <a:pt x="72" y="126"/>
                    <a:pt x="75" y="127"/>
                    <a:pt x="76" y="128"/>
                  </a:cubicBezTo>
                  <a:cubicBezTo>
                    <a:pt x="79" y="131"/>
                    <a:pt x="82" y="134"/>
                    <a:pt x="84" y="137"/>
                  </a:cubicBezTo>
                  <a:cubicBezTo>
                    <a:pt x="87" y="141"/>
                    <a:pt x="89" y="144"/>
                    <a:pt x="91" y="148"/>
                  </a:cubicBezTo>
                  <a:cubicBezTo>
                    <a:pt x="94" y="152"/>
                    <a:pt x="96" y="155"/>
                    <a:pt x="99" y="157"/>
                  </a:cubicBezTo>
                  <a:cubicBezTo>
                    <a:pt x="101" y="155"/>
                    <a:pt x="102" y="153"/>
                    <a:pt x="102" y="151"/>
                  </a:cubicBezTo>
                  <a:cubicBezTo>
                    <a:pt x="102" y="148"/>
                    <a:pt x="96" y="139"/>
                    <a:pt x="84" y="125"/>
                  </a:cubicBezTo>
                  <a:cubicBezTo>
                    <a:pt x="77" y="115"/>
                    <a:pt x="68" y="107"/>
                    <a:pt x="58" y="100"/>
                  </a:cubicBezTo>
                  <a:cubicBezTo>
                    <a:pt x="48" y="95"/>
                    <a:pt x="39" y="89"/>
                    <a:pt x="30" y="84"/>
                  </a:cubicBezTo>
                  <a:cubicBezTo>
                    <a:pt x="22" y="79"/>
                    <a:pt x="18" y="75"/>
                    <a:pt x="18" y="70"/>
                  </a:cubicBezTo>
                  <a:cubicBezTo>
                    <a:pt x="18" y="68"/>
                    <a:pt x="19" y="66"/>
                    <a:pt x="21" y="63"/>
                  </a:cubicBezTo>
                  <a:cubicBezTo>
                    <a:pt x="24" y="61"/>
                    <a:pt x="26" y="60"/>
                    <a:pt x="28" y="60"/>
                  </a:cubicBezTo>
                  <a:cubicBezTo>
                    <a:pt x="34" y="60"/>
                    <a:pt x="43" y="64"/>
                    <a:pt x="54" y="71"/>
                  </a:cubicBezTo>
                  <a:cubicBezTo>
                    <a:pt x="68" y="80"/>
                    <a:pt x="81" y="91"/>
                    <a:pt x="93" y="105"/>
                  </a:cubicBezTo>
                  <a:cubicBezTo>
                    <a:pt x="95" y="107"/>
                    <a:pt x="98" y="113"/>
                    <a:pt x="104" y="122"/>
                  </a:cubicBezTo>
                  <a:cubicBezTo>
                    <a:pt x="109" y="132"/>
                    <a:pt x="114" y="140"/>
                    <a:pt x="120" y="146"/>
                  </a:cubicBezTo>
                  <a:cubicBezTo>
                    <a:pt x="120" y="146"/>
                    <a:pt x="120" y="145"/>
                    <a:pt x="120" y="144"/>
                  </a:cubicBezTo>
                  <a:cubicBezTo>
                    <a:pt x="120" y="143"/>
                    <a:pt x="120" y="142"/>
                    <a:pt x="120" y="142"/>
                  </a:cubicBezTo>
                  <a:cubicBezTo>
                    <a:pt x="120" y="132"/>
                    <a:pt x="114" y="118"/>
                    <a:pt x="102" y="100"/>
                  </a:cubicBezTo>
                  <a:cubicBezTo>
                    <a:pt x="98" y="94"/>
                    <a:pt x="92" y="87"/>
                    <a:pt x="86" y="78"/>
                  </a:cubicBezTo>
                  <a:cubicBezTo>
                    <a:pt x="81" y="72"/>
                    <a:pt x="72" y="64"/>
                    <a:pt x="59" y="53"/>
                  </a:cubicBezTo>
                  <a:cubicBezTo>
                    <a:pt x="50" y="46"/>
                    <a:pt x="45" y="40"/>
                    <a:pt x="45" y="37"/>
                  </a:cubicBezTo>
                  <a:cubicBezTo>
                    <a:pt x="45" y="35"/>
                    <a:pt x="47" y="32"/>
                    <a:pt x="51" y="30"/>
                  </a:cubicBezTo>
                  <a:cubicBezTo>
                    <a:pt x="54" y="27"/>
                    <a:pt x="58" y="26"/>
                    <a:pt x="62" y="26"/>
                  </a:cubicBezTo>
                  <a:cubicBezTo>
                    <a:pt x="69" y="26"/>
                    <a:pt x="78" y="31"/>
                    <a:pt x="89" y="42"/>
                  </a:cubicBezTo>
                  <a:cubicBezTo>
                    <a:pt x="100" y="53"/>
                    <a:pt x="109" y="67"/>
                    <a:pt x="115" y="83"/>
                  </a:cubicBezTo>
                  <a:cubicBezTo>
                    <a:pt x="119" y="94"/>
                    <a:pt x="123" y="105"/>
                    <a:pt x="127" y="117"/>
                  </a:cubicBezTo>
                  <a:cubicBezTo>
                    <a:pt x="129" y="125"/>
                    <a:pt x="131" y="129"/>
                    <a:pt x="132" y="130"/>
                  </a:cubicBezTo>
                  <a:cubicBezTo>
                    <a:pt x="133" y="128"/>
                    <a:pt x="134" y="125"/>
                    <a:pt x="134" y="120"/>
                  </a:cubicBezTo>
                  <a:cubicBezTo>
                    <a:pt x="134" y="105"/>
                    <a:pt x="132" y="90"/>
                    <a:pt x="127" y="75"/>
                  </a:cubicBezTo>
                  <a:cubicBezTo>
                    <a:pt x="124" y="60"/>
                    <a:pt x="119" y="49"/>
                    <a:pt x="114" y="40"/>
                  </a:cubicBezTo>
                  <a:cubicBezTo>
                    <a:pt x="112" y="36"/>
                    <a:pt x="107" y="30"/>
                    <a:pt x="101" y="21"/>
                  </a:cubicBezTo>
                  <a:cubicBezTo>
                    <a:pt x="96" y="16"/>
                    <a:pt x="94" y="12"/>
                    <a:pt x="94" y="10"/>
                  </a:cubicBezTo>
                  <a:cubicBezTo>
                    <a:pt x="94" y="8"/>
                    <a:pt x="95" y="7"/>
                    <a:pt x="96" y="7"/>
                  </a:cubicBezTo>
                  <a:cubicBezTo>
                    <a:pt x="99" y="7"/>
                    <a:pt x="103" y="9"/>
                    <a:pt x="108" y="12"/>
                  </a:cubicBezTo>
                  <a:cubicBezTo>
                    <a:pt x="115" y="16"/>
                    <a:pt x="120" y="19"/>
                    <a:pt x="125" y="21"/>
                  </a:cubicBezTo>
                  <a:cubicBezTo>
                    <a:pt x="126" y="19"/>
                    <a:pt x="127" y="17"/>
                    <a:pt x="127" y="15"/>
                  </a:cubicBezTo>
                  <a:cubicBezTo>
                    <a:pt x="127" y="15"/>
                    <a:pt x="127" y="13"/>
                    <a:pt x="126" y="12"/>
                  </a:cubicBezTo>
                  <a:cubicBezTo>
                    <a:pt x="126" y="10"/>
                    <a:pt x="126" y="9"/>
                    <a:pt x="126" y="9"/>
                  </a:cubicBezTo>
                  <a:cubicBezTo>
                    <a:pt x="126" y="3"/>
                    <a:pt x="130" y="0"/>
                    <a:pt x="139" y="0"/>
                  </a:cubicBezTo>
                  <a:cubicBezTo>
                    <a:pt x="145" y="0"/>
                    <a:pt x="148" y="3"/>
                    <a:pt x="148" y="8"/>
                  </a:cubicBezTo>
                  <a:cubicBezTo>
                    <a:pt x="148" y="9"/>
                    <a:pt x="147" y="11"/>
                    <a:pt x="147" y="13"/>
                  </a:cubicBezTo>
                  <a:cubicBezTo>
                    <a:pt x="146" y="15"/>
                    <a:pt x="146" y="16"/>
                    <a:pt x="146" y="17"/>
                  </a:cubicBezTo>
                  <a:cubicBezTo>
                    <a:pt x="146" y="17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20"/>
                  </a:cubicBezTo>
                  <a:cubicBezTo>
                    <a:pt x="147" y="20"/>
                    <a:pt x="147" y="20"/>
                    <a:pt x="148" y="20"/>
                  </a:cubicBezTo>
                  <a:cubicBezTo>
                    <a:pt x="149" y="20"/>
                    <a:pt x="152" y="18"/>
                    <a:pt x="157" y="13"/>
                  </a:cubicBezTo>
                  <a:cubicBezTo>
                    <a:pt x="162" y="9"/>
                    <a:pt x="166" y="6"/>
                    <a:pt x="168" y="6"/>
                  </a:cubicBezTo>
                  <a:cubicBezTo>
                    <a:pt x="169" y="6"/>
                    <a:pt x="170" y="6"/>
                    <a:pt x="171" y="7"/>
                  </a:cubicBezTo>
                  <a:cubicBezTo>
                    <a:pt x="154" y="43"/>
                    <a:pt x="145" y="80"/>
                    <a:pt x="145" y="120"/>
                  </a:cubicBezTo>
                  <a:cubicBezTo>
                    <a:pt x="145" y="123"/>
                    <a:pt x="146" y="127"/>
                    <a:pt x="148" y="132"/>
                  </a:cubicBezTo>
                  <a:cubicBezTo>
                    <a:pt x="150" y="127"/>
                    <a:pt x="154" y="111"/>
                    <a:pt x="162" y="82"/>
                  </a:cubicBezTo>
                  <a:cubicBezTo>
                    <a:pt x="165" y="69"/>
                    <a:pt x="171" y="54"/>
                    <a:pt x="181" y="35"/>
                  </a:cubicBezTo>
                  <a:cubicBezTo>
                    <a:pt x="183" y="31"/>
                    <a:pt x="185" y="27"/>
                    <a:pt x="187" y="23"/>
                  </a:cubicBezTo>
                  <a:cubicBezTo>
                    <a:pt x="191" y="19"/>
                    <a:pt x="196" y="18"/>
                    <a:pt x="203" y="18"/>
                  </a:cubicBezTo>
                  <a:cubicBezTo>
                    <a:pt x="210" y="18"/>
                    <a:pt x="213" y="21"/>
                    <a:pt x="213" y="28"/>
                  </a:cubicBezTo>
                  <a:cubicBezTo>
                    <a:pt x="213" y="29"/>
                    <a:pt x="210" y="34"/>
                    <a:pt x="204" y="43"/>
                  </a:cubicBezTo>
                  <a:cubicBezTo>
                    <a:pt x="196" y="57"/>
                    <a:pt x="189" y="69"/>
                    <a:pt x="184" y="80"/>
                  </a:cubicBezTo>
                  <a:cubicBezTo>
                    <a:pt x="175" y="99"/>
                    <a:pt x="166" y="118"/>
                    <a:pt x="159" y="138"/>
                  </a:cubicBezTo>
                  <a:cubicBezTo>
                    <a:pt x="164" y="136"/>
                    <a:pt x="168" y="130"/>
                    <a:pt x="173" y="121"/>
                  </a:cubicBezTo>
                  <a:cubicBezTo>
                    <a:pt x="180" y="108"/>
                    <a:pt x="184" y="99"/>
                    <a:pt x="187" y="95"/>
                  </a:cubicBezTo>
                  <a:cubicBezTo>
                    <a:pt x="211" y="61"/>
                    <a:pt x="228" y="45"/>
                    <a:pt x="239" y="45"/>
                  </a:cubicBezTo>
                  <a:cubicBezTo>
                    <a:pt x="242" y="45"/>
                    <a:pt x="245" y="46"/>
                    <a:pt x="247" y="49"/>
                  </a:cubicBezTo>
                  <a:cubicBezTo>
                    <a:pt x="250" y="52"/>
                    <a:pt x="251" y="55"/>
                    <a:pt x="251" y="58"/>
                  </a:cubicBezTo>
                  <a:cubicBezTo>
                    <a:pt x="251" y="60"/>
                    <a:pt x="247" y="64"/>
                    <a:pt x="240" y="70"/>
                  </a:cubicBezTo>
                  <a:cubicBezTo>
                    <a:pt x="231" y="77"/>
                    <a:pt x="223" y="84"/>
                    <a:pt x="214" y="91"/>
                  </a:cubicBezTo>
                  <a:cubicBezTo>
                    <a:pt x="199" y="105"/>
                    <a:pt x="185" y="121"/>
                    <a:pt x="173" y="139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92" y="126"/>
                    <a:pt x="209" y="112"/>
                    <a:pt x="225" y="103"/>
                  </a:cubicBezTo>
                  <a:cubicBezTo>
                    <a:pt x="240" y="94"/>
                    <a:pt x="251" y="90"/>
                    <a:pt x="259" y="90"/>
                  </a:cubicBezTo>
                  <a:cubicBezTo>
                    <a:pt x="262" y="90"/>
                    <a:pt x="266" y="91"/>
                    <a:pt x="269" y="94"/>
                  </a:cubicBezTo>
                  <a:cubicBezTo>
                    <a:pt x="272" y="96"/>
                    <a:pt x="273" y="99"/>
                    <a:pt x="273" y="101"/>
                  </a:cubicBezTo>
                  <a:cubicBezTo>
                    <a:pt x="273" y="103"/>
                    <a:pt x="272" y="106"/>
                    <a:pt x="270" y="108"/>
                  </a:cubicBezTo>
                  <a:cubicBezTo>
                    <a:pt x="268" y="111"/>
                    <a:pt x="266" y="114"/>
                    <a:pt x="263" y="115"/>
                  </a:cubicBezTo>
                  <a:cubicBezTo>
                    <a:pt x="259" y="117"/>
                    <a:pt x="253" y="119"/>
                    <a:pt x="244" y="122"/>
                  </a:cubicBezTo>
                  <a:cubicBezTo>
                    <a:pt x="232" y="125"/>
                    <a:pt x="225" y="127"/>
                    <a:pt x="223" y="127"/>
                  </a:cubicBezTo>
                  <a:cubicBezTo>
                    <a:pt x="211" y="131"/>
                    <a:pt x="197" y="141"/>
                    <a:pt x="181" y="155"/>
                  </a:cubicBezTo>
                  <a:cubicBezTo>
                    <a:pt x="182" y="159"/>
                    <a:pt x="182" y="159"/>
                    <a:pt x="182" y="159"/>
                  </a:cubicBezTo>
                  <a:cubicBezTo>
                    <a:pt x="191" y="155"/>
                    <a:pt x="201" y="152"/>
                    <a:pt x="211" y="148"/>
                  </a:cubicBezTo>
                  <a:cubicBezTo>
                    <a:pt x="225" y="143"/>
                    <a:pt x="239" y="141"/>
                    <a:pt x="252" y="141"/>
                  </a:cubicBezTo>
                  <a:cubicBezTo>
                    <a:pt x="270" y="141"/>
                    <a:pt x="279" y="149"/>
                    <a:pt x="279" y="166"/>
                  </a:cubicBezTo>
                  <a:close/>
                  <a:moveTo>
                    <a:pt x="162" y="207"/>
                  </a:moveTo>
                  <a:cubicBezTo>
                    <a:pt x="162" y="214"/>
                    <a:pt x="157" y="218"/>
                    <a:pt x="148" y="218"/>
                  </a:cubicBezTo>
                  <a:cubicBezTo>
                    <a:pt x="133" y="218"/>
                    <a:pt x="123" y="217"/>
                    <a:pt x="119" y="216"/>
                  </a:cubicBezTo>
                  <a:cubicBezTo>
                    <a:pt x="114" y="214"/>
                    <a:pt x="112" y="210"/>
                    <a:pt x="112" y="202"/>
                  </a:cubicBezTo>
                  <a:cubicBezTo>
                    <a:pt x="112" y="190"/>
                    <a:pt x="114" y="182"/>
                    <a:pt x="118" y="177"/>
                  </a:cubicBezTo>
                  <a:cubicBezTo>
                    <a:pt x="121" y="173"/>
                    <a:pt x="129" y="171"/>
                    <a:pt x="141" y="171"/>
                  </a:cubicBezTo>
                  <a:cubicBezTo>
                    <a:pt x="145" y="171"/>
                    <a:pt x="150" y="173"/>
                    <a:pt x="155" y="176"/>
                  </a:cubicBezTo>
                  <a:cubicBezTo>
                    <a:pt x="159" y="180"/>
                    <a:pt x="161" y="184"/>
                    <a:pt x="161" y="188"/>
                  </a:cubicBezTo>
                  <a:cubicBezTo>
                    <a:pt x="161" y="189"/>
                    <a:pt x="161" y="190"/>
                    <a:pt x="161" y="192"/>
                  </a:cubicBezTo>
                  <a:cubicBezTo>
                    <a:pt x="160" y="194"/>
                    <a:pt x="160" y="195"/>
                    <a:pt x="160" y="195"/>
                  </a:cubicBezTo>
                  <a:cubicBezTo>
                    <a:pt x="160" y="196"/>
                    <a:pt x="160" y="198"/>
                    <a:pt x="161" y="201"/>
                  </a:cubicBezTo>
                  <a:cubicBezTo>
                    <a:pt x="162" y="204"/>
                    <a:pt x="162" y="206"/>
                    <a:pt x="162" y="2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3"/>
            <p:cNvSpPr/>
            <p:nvPr/>
          </p:nvSpPr>
          <p:spPr bwMode="auto">
            <a:xfrm flipV="1">
              <a:off x="8911085" y="4616590"/>
              <a:ext cx="1677988" cy="390525"/>
            </a:xfrm>
            <a:custGeom>
              <a:avLst/>
              <a:gdLst>
                <a:gd name="T0" fmla="*/ 9 w 780"/>
                <a:gd name="T1" fmla="*/ 11 h 182"/>
                <a:gd name="T2" fmla="*/ 662 w 780"/>
                <a:gd name="T3" fmla="*/ 94 h 182"/>
                <a:gd name="T4" fmla="*/ 754 w 780"/>
                <a:gd name="T5" fmla="*/ 131 h 182"/>
                <a:gd name="T6" fmla="*/ 685 w 780"/>
                <a:gd name="T7" fmla="*/ 94 h 182"/>
                <a:gd name="T8" fmla="*/ 543 w 780"/>
                <a:gd name="T9" fmla="*/ 72 h 182"/>
                <a:gd name="T10" fmla="*/ 0 w 780"/>
                <a:gd name="T11" fmla="*/ 0 h 182"/>
                <a:gd name="T12" fmla="*/ 9 w 780"/>
                <a:gd name="T13" fmla="*/ 1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182">
                  <a:moveTo>
                    <a:pt x="9" y="11"/>
                  </a:moveTo>
                  <a:cubicBezTo>
                    <a:pt x="116" y="182"/>
                    <a:pt x="472" y="51"/>
                    <a:pt x="662" y="94"/>
                  </a:cubicBezTo>
                  <a:cubicBezTo>
                    <a:pt x="677" y="98"/>
                    <a:pt x="729" y="121"/>
                    <a:pt x="754" y="131"/>
                  </a:cubicBezTo>
                  <a:cubicBezTo>
                    <a:pt x="780" y="142"/>
                    <a:pt x="713" y="104"/>
                    <a:pt x="685" y="94"/>
                  </a:cubicBezTo>
                  <a:cubicBezTo>
                    <a:pt x="642" y="79"/>
                    <a:pt x="593" y="74"/>
                    <a:pt x="543" y="72"/>
                  </a:cubicBezTo>
                  <a:cubicBezTo>
                    <a:pt x="310" y="64"/>
                    <a:pt x="191" y="85"/>
                    <a:pt x="0" y="0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4"/>
            <p:cNvSpPr/>
            <p:nvPr/>
          </p:nvSpPr>
          <p:spPr bwMode="auto">
            <a:xfrm flipV="1">
              <a:off x="7233097" y="4613415"/>
              <a:ext cx="1679575" cy="393700"/>
            </a:xfrm>
            <a:custGeom>
              <a:avLst/>
              <a:gdLst>
                <a:gd name="T0" fmla="*/ 772 w 781"/>
                <a:gd name="T1" fmla="*/ 11 h 183"/>
                <a:gd name="T2" fmla="*/ 119 w 781"/>
                <a:gd name="T3" fmla="*/ 95 h 183"/>
                <a:gd name="T4" fmla="*/ 26 w 781"/>
                <a:gd name="T5" fmla="*/ 132 h 183"/>
                <a:gd name="T6" fmla="*/ 96 w 781"/>
                <a:gd name="T7" fmla="*/ 95 h 183"/>
                <a:gd name="T8" fmla="*/ 238 w 781"/>
                <a:gd name="T9" fmla="*/ 73 h 183"/>
                <a:gd name="T10" fmla="*/ 781 w 781"/>
                <a:gd name="T11" fmla="*/ 0 h 183"/>
                <a:gd name="T12" fmla="*/ 772 w 781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183">
                  <a:moveTo>
                    <a:pt x="772" y="11"/>
                  </a:moveTo>
                  <a:cubicBezTo>
                    <a:pt x="665" y="183"/>
                    <a:pt x="308" y="52"/>
                    <a:pt x="119" y="95"/>
                  </a:cubicBezTo>
                  <a:cubicBezTo>
                    <a:pt x="104" y="98"/>
                    <a:pt x="52" y="122"/>
                    <a:pt x="26" y="132"/>
                  </a:cubicBezTo>
                  <a:cubicBezTo>
                    <a:pt x="0" y="142"/>
                    <a:pt x="68" y="104"/>
                    <a:pt x="96" y="95"/>
                  </a:cubicBezTo>
                  <a:cubicBezTo>
                    <a:pt x="138" y="80"/>
                    <a:pt x="188" y="75"/>
                    <a:pt x="238" y="73"/>
                  </a:cubicBezTo>
                  <a:cubicBezTo>
                    <a:pt x="470" y="64"/>
                    <a:pt x="590" y="85"/>
                    <a:pt x="781" y="0"/>
                  </a:cubicBezTo>
                  <a:lnTo>
                    <a:pt x="772" y="11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6730" y="1457325"/>
            <a:ext cx="2857500" cy="2857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75" y="4604095"/>
            <a:ext cx="3744686" cy="20903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383405" y="23945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63093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91998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762375" y="232092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098290" y="196659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671695" y="199263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941445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32117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00380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44246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749800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65963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97129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740785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24960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67220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564380" y="22802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50012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9135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360545" y="22802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91998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836035" y="2000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251960" y="256095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8" name="图片 57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0815" y="1457325"/>
            <a:ext cx="2857500" cy="2857500"/>
          </a:xfrm>
          <a:prstGeom prst="rect">
            <a:avLst/>
          </a:prstGeom>
        </p:spPr>
      </p:pic>
      <p:sp>
        <p:nvSpPr>
          <p:cNvPr id="59" name="椭圆 58"/>
          <p:cNvSpPr/>
          <p:nvPr/>
        </p:nvSpPr>
        <p:spPr>
          <a:xfrm>
            <a:off x="7146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7273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400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539355" y="2575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654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7863840" y="2321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446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700010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609840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7273925" y="193929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81101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273925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8208010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7736840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883475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7827010" y="2287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7400925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527925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8670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87527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625840" y="22802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065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98840" y="2414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799084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745095" y="209994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774509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808101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527925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7146925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446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7527925" y="1746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654925" y="1873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7781925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908925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035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8162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8289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807275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711009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21118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335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8408670" y="1966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8117840" y="203327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7990840" y="199263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8117840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335010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854392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8244840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云形标注 106"/>
          <p:cNvSpPr/>
          <p:nvPr/>
        </p:nvSpPr>
        <p:spPr>
          <a:xfrm>
            <a:off x="1108075" y="3535680"/>
            <a:ext cx="3147060" cy="1647825"/>
          </a:xfrm>
          <a:prstGeom prst="cloudCallout">
            <a:avLst>
              <a:gd name="adj1" fmla="val 59182"/>
              <a:gd name="adj2" fmla="val 5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看，黑子好多哦！</a:t>
            </a:r>
            <a:endParaRPr lang="zh-CN" altLang="en-US"/>
          </a:p>
        </p:txBody>
      </p:sp>
      <p:sp>
        <p:nvSpPr>
          <p:cNvPr id="108" name="云形标注 107"/>
          <p:cNvSpPr/>
          <p:nvPr/>
        </p:nvSpPr>
        <p:spPr>
          <a:xfrm>
            <a:off x="8471535" y="3834765"/>
            <a:ext cx="2654300" cy="1123950"/>
          </a:xfrm>
          <a:prstGeom prst="cloudCallout">
            <a:avLst>
              <a:gd name="adj1" fmla="val -62751"/>
              <a:gd name="adj2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当然咯，黑子个数是白子个数的2倍。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6730" y="1457325"/>
            <a:ext cx="2857500" cy="2857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75" y="4604095"/>
            <a:ext cx="3744686" cy="20903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383405" y="23945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63093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91998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762375" y="232092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098290" y="196659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671695" y="199263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941445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32117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00380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44246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749800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65963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97129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740785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24960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67220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564380" y="22802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50012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9135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360545" y="22802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91998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789045" y="2059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251960" y="256095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8" name="图片 57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0815" y="1457325"/>
            <a:ext cx="2857500" cy="2857500"/>
          </a:xfrm>
          <a:prstGeom prst="rect">
            <a:avLst/>
          </a:prstGeom>
        </p:spPr>
      </p:pic>
      <p:sp>
        <p:nvSpPr>
          <p:cNvPr id="59" name="椭圆 58"/>
          <p:cNvSpPr/>
          <p:nvPr/>
        </p:nvSpPr>
        <p:spPr>
          <a:xfrm>
            <a:off x="7146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7273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400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539355" y="2575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654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7863840" y="2321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446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700010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609840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7273925" y="193929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81101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273925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8208010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7736840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883475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7827010" y="2287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7400925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527925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8670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87527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625840" y="22802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065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98840" y="2414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799084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745095" y="209994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774509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808101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527925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7146925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446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7527925" y="1746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654925" y="1873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7781925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908925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035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8162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8289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807275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711009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21118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335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8408670" y="1966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8117840" y="203327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7990840" y="199263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8117840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335010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854392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8244840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云形标注 106"/>
          <p:cNvSpPr/>
          <p:nvPr/>
        </p:nvSpPr>
        <p:spPr>
          <a:xfrm>
            <a:off x="1108075" y="3535680"/>
            <a:ext cx="3147060" cy="1647825"/>
          </a:xfrm>
          <a:prstGeom prst="cloudCallout">
            <a:avLst>
              <a:gd name="adj1" fmla="val 59182"/>
              <a:gd name="adj2" fmla="val 5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我们来数一数吧，我数白子，每次取</a:t>
            </a:r>
            <a:r>
              <a:rPr lang="en-US" altLang="zh-CN"/>
              <a:t>3</a:t>
            </a:r>
            <a:r>
              <a:rPr lang="zh-CN" altLang="en-US"/>
              <a:t>个。</a:t>
            </a:r>
            <a:endParaRPr lang="zh-CN" altLang="en-US"/>
          </a:p>
        </p:txBody>
      </p:sp>
      <p:sp>
        <p:nvSpPr>
          <p:cNvPr id="108" name="云形标注 107"/>
          <p:cNvSpPr/>
          <p:nvPr/>
        </p:nvSpPr>
        <p:spPr>
          <a:xfrm>
            <a:off x="8471535" y="3834765"/>
            <a:ext cx="2654300" cy="1123950"/>
          </a:xfrm>
          <a:prstGeom prst="cloudCallout">
            <a:avLst>
              <a:gd name="adj1" fmla="val -62751"/>
              <a:gd name="adj2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我每次取黑子</a:t>
            </a:r>
            <a:r>
              <a:rPr lang="en-US" altLang="zh-CN"/>
              <a:t>4</a:t>
            </a:r>
            <a:r>
              <a:rPr lang="zh-CN" altLang="en-US"/>
              <a:t>个。看谁先数完吧。</a:t>
            </a: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91998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789045" y="2059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94219 0.00944444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974 0.00777778 " pathEditMode="relative" ptsTypes="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8349 0.0108333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37031 -0.00314815 " pathEditMode="relative" ptsTypes="">
                                      <p:cBhvr>
                                        <p:cTn id="2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37031 -0.00314815 " pathEditMode="relative" ptsTypes="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37031 -0.00314815 " pathEditMode="relative" ptsTypes="">
                                      <p:cBhvr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37031 -0.00314815 " pathEditMode="relative" ptsTypes="">
                                      <p:cBhvr>
                                        <p:cTn id="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7" grpId="1" bldLvl="0" animBg="1"/>
      <p:bldP spid="2" grpId="0" animBg="1"/>
      <p:bldP spid="3" grpId="0" animBg="1"/>
      <p:bldP spid="53" grpId="0" animBg="1"/>
      <p:bldP spid="105" grpId="0" animBg="1"/>
      <p:bldP spid="96" grpId="0" animBg="1"/>
      <p:bldP spid="86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6730" y="1457325"/>
            <a:ext cx="2857500" cy="2857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75" y="4604095"/>
            <a:ext cx="3744686" cy="20903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383405" y="23945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63093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91998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762375" y="232092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098290" y="196659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671695" y="199263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941445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32117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00380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44246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749800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65963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97129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740785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24960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67220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564380" y="22802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50012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9135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255135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91998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789045" y="2059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8" name="图片 57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0815" y="1457325"/>
            <a:ext cx="2857500" cy="2857500"/>
          </a:xfrm>
          <a:prstGeom prst="rect">
            <a:avLst/>
          </a:prstGeom>
        </p:spPr>
      </p:pic>
      <p:sp>
        <p:nvSpPr>
          <p:cNvPr id="59" name="椭圆 58"/>
          <p:cNvSpPr/>
          <p:nvPr/>
        </p:nvSpPr>
        <p:spPr>
          <a:xfrm>
            <a:off x="7146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7273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400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539355" y="2575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654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7863840" y="2321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446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700010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609840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7273925" y="193929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81101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273925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8208010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7736840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883475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7827010" y="2287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7400925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527925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8670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87527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625840" y="22802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065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98840" y="2414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799084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745095" y="209994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774509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808101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527925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7146925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446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7527925" y="1746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654925" y="1873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7781925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908925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035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8162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8289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807275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711009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21118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335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8408670" y="1966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8117840" y="203327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7990840" y="199263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8117840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335010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854392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8244840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云形标注 106"/>
          <p:cNvSpPr/>
          <p:nvPr/>
        </p:nvSpPr>
        <p:spPr>
          <a:xfrm>
            <a:off x="1108075" y="3535680"/>
            <a:ext cx="3147060" cy="1647825"/>
          </a:xfrm>
          <a:prstGeom prst="cloudCallout">
            <a:avLst>
              <a:gd name="adj1" fmla="val 59182"/>
              <a:gd name="adj2" fmla="val 5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108" name="云形标注 107"/>
          <p:cNvSpPr/>
          <p:nvPr/>
        </p:nvSpPr>
        <p:spPr>
          <a:xfrm>
            <a:off x="8471535" y="3834765"/>
            <a:ext cx="2654300" cy="1123950"/>
          </a:xfrm>
          <a:prstGeom prst="cloudCallout">
            <a:avLst>
              <a:gd name="adj1" fmla="val -62751"/>
              <a:gd name="adj2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2" name="椭圆 1"/>
          <p:cNvSpPr/>
          <p:nvPr/>
        </p:nvSpPr>
        <p:spPr>
          <a:xfrm>
            <a:off x="491998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789045" y="2059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8229 0.0062963 " pathEditMode="relative" ptsTypes="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8594 0.0218519 " pathEditMode="relative" ptsTypes="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2" grpId="0" animBg="1"/>
      <p:bldP spid="3" grpId="0" animBg="1"/>
      <p:bldP spid="59" grpId="1" animBg="1"/>
      <p:bldP spid="60" grpId="1" animBg="1"/>
      <p:bldP spid="61" grpId="1" animBg="1"/>
      <p:bldP spid="62" grpId="1" animBg="1"/>
      <p:bldP spid="67" grpId="1" animBg="1"/>
      <p:bldP spid="68" grpId="1" animBg="1"/>
      <p:bldP spid="69" grpId="1" animBg="1"/>
      <p:bldP spid="70" grpId="1" animBg="1"/>
      <p:bldP spid="75" grpId="1" animBg="1"/>
      <p:bldP spid="76" grpId="1" animBg="1"/>
      <p:bldP spid="77" grpId="1" animBg="1"/>
      <p:bldP spid="78" grpId="1" animBg="1"/>
      <p:bldP spid="79" grpId="1" animBg="1"/>
      <p:bldP spid="80" grpId="1" animBg="1"/>
      <p:bldP spid="81" grpId="1" animBg="1"/>
      <p:bldP spid="82" grpId="1" animBg="1"/>
      <p:bldP spid="87" grpId="1" animBg="1"/>
      <p:bldP spid="88" grpId="1" animBg="1"/>
      <p:bldP spid="89" grpId="1" animBg="1"/>
      <p:bldP spid="90" grpId="1" animBg="1"/>
      <p:bldP spid="95" grpId="1" animBg="1"/>
      <p:bldP spid="96" grpId="1" animBg="1"/>
      <p:bldP spid="97" grpId="1" animBg="1"/>
      <p:bldP spid="98" grpId="1" animBg="1"/>
      <p:bldP spid="99" grpId="1" animBg="1"/>
      <p:bldP spid="100" grpId="1" animBg="1"/>
      <p:bldP spid="101" grpId="1" animBg="1"/>
      <p:bldP spid="102" grpId="1" animBg="1"/>
      <p:bldP spid="103" grpId="1" animBg="1"/>
      <p:bldP spid="104" grpId="1" animBg="1"/>
      <p:bldP spid="105" grpId="1" animBg="1"/>
      <p:bldP spid="10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6730" y="1457325"/>
            <a:ext cx="2857500" cy="2857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75" y="4604095"/>
            <a:ext cx="3744686" cy="20903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383405" y="23945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63093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91998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762375" y="232092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098290" y="196659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671695" y="199263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941445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32117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00380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44246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749800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65963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97129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740785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24960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67220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564380" y="22802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50012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9135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255135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91998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789045" y="2059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8" name="图片 57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0815" y="1457325"/>
            <a:ext cx="2857500" cy="2857500"/>
          </a:xfrm>
          <a:prstGeom prst="rect">
            <a:avLst/>
          </a:prstGeom>
        </p:spPr>
      </p:pic>
      <p:sp>
        <p:nvSpPr>
          <p:cNvPr id="59" name="椭圆 58"/>
          <p:cNvSpPr/>
          <p:nvPr/>
        </p:nvSpPr>
        <p:spPr>
          <a:xfrm>
            <a:off x="7146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7273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400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539355" y="2575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654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7863840" y="2321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446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700010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609840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7273925" y="193929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81101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273925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8208010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7736840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883475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7827010" y="2287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7400925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527925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8670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87527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625840" y="22802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065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98840" y="2414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799084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745095" y="209994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774509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808101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527925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7146925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446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7527925" y="1746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654925" y="1873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7781925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908925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035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8162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8289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807275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711009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21118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335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8408670" y="1966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8117840" y="203327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7990840" y="199263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8117840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335010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854392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8244840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云形标注 106"/>
          <p:cNvSpPr/>
          <p:nvPr/>
        </p:nvSpPr>
        <p:spPr>
          <a:xfrm>
            <a:off x="1108075" y="3535680"/>
            <a:ext cx="3147060" cy="1647825"/>
          </a:xfrm>
          <a:prstGeom prst="cloudCallout">
            <a:avLst>
              <a:gd name="adj1" fmla="val 59182"/>
              <a:gd name="adj2" fmla="val 5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我取完了。</a:t>
            </a:r>
            <a:endParaRPr lang="zh-CN" altLang="en-US"/>
          </a:p>
        </p:txBody>
      </p:sp>
      <p:sp>
        <p:nvSpPr>
          <p:cNvPr id="108" name="云形标注 107"/>
          <p:cNvSpPr/>
          <p:nvPr/>
        </p:nvSpPr>
        <p:spPr>
          <a:xfrm>
            <a:off x="8471535" y="3834765"/>
            <a:ext cx="2654300" cy="1123950"/>
          </a:xfrm>
          <a:prstGeom prst="cloudCallout">
            <a:avLst>
              <a:gd name="adj1" fmla="val -62751"/>
              <a:gd name="adj2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我还有</a:t>
            </a:r>
            <a:r>
              <a:rPr lang="en-US" altLang="zh-CN"/>
              <a:t>16</a:t>
            </a:r>
            <a:r>
              <a:rPr lang="zh-CN" altLang="en-US"/>
              <a:t>个。</a:t>
            </a: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91998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789045" y="2059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13080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2" grpId="0" bldLvl="0" animBg="1"/>
      <p:bldP spid="3" grpId="0" bldLvl="0" animBg="1"/>
      <p:bldP spid="4" grpId="0" bldLvl="0" animBg="1"/>
      <p:bldP spid="59" grpId="0" bldLvl="0" animBg="1"/>
      <p:bldP spid="60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7" grpId="0" bldLvl="0" animBg="1"/>
      <p:bldP spid="78" grpId="0" bldLvl="0" animBg="1"/>
      <p:bldP spid="79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7" grpId="0" animBg="1"/>
      <p:bldP spid="107" grpId="1" animBg="1"/>
      <p:bldP spid="108" grpId="0" animBg="1"/>
      <p:bldP spid="108" grpId="1" animBg="1"/>
      <p:bldP spid="107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B3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61"/>
          <p:cNvSpPr/>
          <p:nvPr/>
        </p:nvSpPr>
        <p:spPr bwMode="auto">
          <a:xfrm>
            <a:off x="3362962" y="1066199"/>
            <a:ext cx="5587248" cy="4900623"/>
          </a:xfrm>
          <a:custGeom>
            <a:avLst/>
            <a:gdLst>
              <a:gd name="T0" fmla="*/ 153 w 306"/>
              <a:gd name="T1" fmla="*/ 0 h 269"/>
              <a:gd name="T2" fmla="*/ 140 w 306"/>
              <a:gd name="T3" fmla="*/ 11 h 269"/>
              <a:gd name="T4" fmla="*/ 137 w 306"/>
              <a:gd name="T5" fmla="*/ 12 h 269"/>
              <a:gd name="T6" fmla="*/ 128 w 306"/>
              <a:gd name="T7" fmla="*/ 13 h 269"/>
              <a:gd name="T8" fmla="*/ 123 w 306"/>
              <a:gd name="T9" fmla="*/ 13 h 269"/>
              <a:gd name="T10" fmla="*/ 112 w 306"/>
              <a:gd name="T11" fmla="*/ 12 h 269"/>
              <a:gd name="T12" fmla="*/ 94 w 306"/>
              <a:gd name="T13" fmla="*/ 14 h 269"/>
              <a:gd name="T14" fmla="*/ 78 w 306"/>
              <a:gd name="T15" fmla="*/ 21 h 269"/>
              <a:gd name="T16" fmla="*/ 66 w 306"/>
              <a:gd name="T17" fmla="*/ 35 h 269"/>
              <a:gd name="T18" fmla="*/ 48 w 306"/>
              <a:gd name="T19" fmla="*/ 47 h 269"/>
              <a:gd name="T20" fmla="*/ 38 w 306"/>
              <a:gd name="T21" fmla="*/ 63 h 269"/>
              <a:gd name="T22" fmla="*/ 34 w 306"/>
              <a:gd name="T23" fmla="*/ 64 h 269"/>
              <a:gd name="T24" fmla="*/ 21 w 306"/>
              <a:gd name="T25" fmla="*/ 69 h 269"/>
              <a:gd name="T26" fmla="*/ 21 w 306"/>
              <a:gd name="T27" fmla="*/ 86 h 269"/>
              <a:gd name="T28" fmla="*/ 0 w 306"/>
              <a:gd name="T29" fmla="*/ 134 h 269"/>
              <a:gd name="T30" fmla="*/ 21 w 306"/>
              <a:gd name="T31" fmla="*/ 183 h 269"/>
              <a:gd name="T32" fmla="*/ 21 w 306"/>
              <a:gd name="T33" fmla="*/ 200 h 269"/>
              <a:gd name="T34" fmla="*/ 34 w 306"/>
              <a:gd name="T35" fmla="*/ 205 h 269"/>
              <a:gd name="T36" fmla="*/ 38 w 306"/>
              <a:gd name="T37" fmla="*/ 206 h 269"/>
              <a:gd name="T38" fmla="*/ 48 w 306"/>
              <a:gd name="T39" fmla="*/ 222 h 269"/>
              <a:gd name="T40" fmla="*/ 66 w 306"/>
              <a:gd name="T41" fmla="*/ 234 h 269"/>
              <a:gd name="T42" fmla="*/ 78 w 306"/>
              <a:gd name="T43" fmla="*/ 248 h 269"/>
              <a:gd name="T44" fmla="*/ 94 w 306"/>
              <a:gd name="T45" fmla="*/ 254 h 269"/>
              <a:gd name="T46" fmla="*/ 112 w 306"/>
              <a:gd name="T47" fmla="*/ 257 h 269"/>
              <a:gd name="T48" fmla="*/ 123 w 306"/>
              <a:gd name="T49" fmla="*/ 256 h 269"/>
              <a:gd name="T50" fmla="*/ 128 w 306"/>
              <a:gd name="T51" fmla="*/ 256 h 269"/>
              <a:gd name="T52" fmla="*/ 128 w 306"/>
              <a:gd name="T53" fmla="*/ 256 h 269"/>
              <a:gd name="T54" fmla="*/ 137 w 306"/>
              <a:gd name="T55" fmla="*/ 257 h 269"/>
              <a:gd name="T56" fmla="*/ 140 w 306"/>
              <a:gd name="T57" fmla="*/ 258 h 269"/>
              <a:gd name="T58" fmla="*/ 153 w 306"/>
              <a:gd name="T59" fmla="*/ 269 h 269"/>
              <a:gd name="T60" fmla="*/ 166 w 306"/>
              <a:gd name="T61" fmla="*/ 258 h 269"/>
              <a:gd name="T62" fmla="*/ 169 w 306"/>
              <a:gd name="T63" fmla="*/ 257 h 269"/>
              <a:gd name="T64" fmla="*/ 178 w 306"/>
              <a:gd name="T65" fmla="*/ 256 h 269"/>
              <a:gd name="T66" fmla="*/ 178 w 306"/>
              <a:gd name="T67" fmla="*/ 256 h 269"/>
              <a:gd name="T68" fmla="*/ 183 w 306"/>
              <a:gd name="T69" fmla="*/ 256 h 269"/>
              <a:gd name="T70" fmla="*/ 194 w 306"/>
              <a:gd name="T71" fmla="*/ 257 h 269"/>
              <a:gd name="T72" fmla="*/ 212 w 306"/>
              <a:gd name="T73" fmla="*/ 254 h 269"/>
              <a:gd name="T74" fmla="*/ 228 w 306"/>
              <a:gd name="T75" fmla="*/ 248 h 269"/>
              <a:gd name="T76" fmla="*/ 241 w 306"/>
              <a:gd name="T77" fmla="*/ 234 h 269"/>
              <a:gd name="T78" fmla="*/ 258 w 306"/>
              <a:gd name="T79" fmla="*/ 222 h 269"/>
              <a:gd name="T80" fmla="*/ 269 w 306"/>
              <a:gd name="T81" fmla="*/ 206 h 269"/>
              <a:gd name="T82" fmla="*/ 273 w 306"/>
              <a:gd name="T83" fmla="*/ 205 h 269"/>
              <a:gd name="T84" fmla="*/ 285 w 306"/>
              <a:gd name="T85" fmla="*/ 200 h 269"/>
              <a:gd name="T86" fmla="*/ 285 w 306"/>
              <a:gd name="T87" fmla="*/ 183 h 269"/>
              <a:gd name="T88" fmla="*/ 306 w 306"/>
              <a:gd name="T89" fmla="*/ 134 h 269"/>
              <a:gd name="T90" fmla="*/ 285 w 306"/>
              <a:gd name="T91" fmla="*/ 86 h 269"/>
              <a:gd name="T92" fmla="*/ 285 w 306"/>
              <a:gd name="T93" fmla="*/ 69 h 269"/>
              <a:gd name="T94" fmla="*/ 273 w 306"/>
              <a:gd name="T95" fmla="*/ 64 h 269"/>
              <a:gd name="T96" fmla="*/ 269 w 306"/>
              <a:gd name="T97" fmla="*/ 63 h 269"/>
              <a:gd name="T98" fmla="*/ 258 w 306"/>
              <a:gd name="T99" fmla="*/ 47 h 269"/>
              <a:gd name="T100" fmla="*/ 241 w 306"/>
              <a:gd name="T101" fmla="*/ 35 h 269"/>
              <a:gd name="T102" fmla="*/ 228 w 306"/>
              <a:gd name="T103" fmla="*/ 21 h 269"/>
              <a:gd name="T104" fmla="*/ 212 w 306"/>
              <a:gd name="T105" fmla="*/ 14 h 269"/>
              <a:gd name="T106" fmla="*/ 194 w 306"/>
              <a:gd name="T107" fmla="*/ 12 h 269"/>
              <a:gd name="T108" fmla="*/ 183 w 306"/>
              <a:gd name="T109" fmla="*/ 13 h 269"/>
              <a:gd name="T110" fmla="*/ 178 w 306"/>
              <a:gd name="T111" fmla="*/ 13 h 269"/>
              <a:gd name="T112" fmla="*/ 178 w 306"/>
              <a:gd name="T113" fmla="*/ 13 h 269"/>
              <a:gd name="T114" fmla="*/ 169 w 306"/>
              <a:gd name="T115" fmla="*/ 12 h 269"/>
              <a:gd name="T116" fmla="*/ 166 w 306"/>
              <a:gd name="T117" fmla="*/ 11 h 269"/>
              <a:gd name="T118" fmla="*/ 153 w 306"/>
              <a:gd name="T119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" h="269">
                <a:moveTo>
                  <a:pt x="153" y="0"/>
                </a:moveTo>
                <a:cubicBezTo>
                  <a:pt x="140" y="11"/>
                  <a:pt x="140" y="11"/>
                  <a:pt x="140" y="11"/>
                </a:cubicBezTo>
                <a:cubicBezTo>
                  <a:pt x="140" y="11"/>
                  <a:pt x="139" y="11"/>
                  <a:pt x="137" y="12"/>
                </a:cubicBezTo>
                <a:cubicBezTo>
                  <a:pt x="135" y="13"/>
                  <a:pt x="133" y="13"/>
                  <a:pt x="128" y="13"/>
                </a:cubicBezTo>
                <a:cubicBezTo>
                  <a:pt x="127" y="13"/>
                  <a:pt x="125" y="13"/>
                  <a:pt x="123" y="13"/>
                </a:cubicBezTo>
                <a:cubicBezTo>
                  <a:pt x="119" y="13"/>
                  <a:pt x="116" y="12"/>
                  <a:pt x="112" y="12"/>
                </a:cubicBezTo>
                <a:cubicBezTo>
                  <a:pt x="106" y="12"/>
                  <a:pt x="100" y="13"/>
                  <a:pt x="94" y="14"/>
                </a:cubicBezTo>
                <a:cubicBezTo>
                  <a:pt x="88" y="16"/>
                  <a:pt x="83" y="18"/>
                  <a:pt x="78" y="21"/>
                </a:cubicBezTo>
                <a:cubicBezTo>
                  <a:pt x="73" y="24"/>
                  <a:pt x="69" y="29"/>
                  <a:pt x="66" y="35"/>
                </a:cubicBezTo>
                <a:cubicBezTo>
                  <a:pt x="59" y="38"/>
                  <a:pt x="53" y="42"/>
                  <a:pt x="48" y="47"/>
                </a:cubicBezTo>
                <a:cubicBezTo>
                  <a:pt x="43" y="52"/>
                  <a:pt x="40" y="57"/>
                  <a:pt x="38" y="63"/>
                </a:cubicBezTo>
                <a:cubicBezTo>
                  <a:pt x="36" y="63"/>
                  <a:pt x="35" y="64"/>
                  <a:pt x="34" y="64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86"/>
                  <a:pt x="21" y="86"/>
                  <a:pt x="21" y="86"/>
                </a:cubicBezTo>
                <a:cubicBezTo>
                  <a:pt x="8" y="100"/>
                  <a:pt x="0" y="117"/>
                  <a:pt x="0" y="134"/>
                </a:cubicBezTo>
                <a:cubicBezTo>
                  <a:pt x="0" y="152"/>
                  <a:pt x="8" y="169"/>
                  <a:pt x="21" y="183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34" y="205"/>
                  <a:pt x="34" y="205"/>
                  <a:pt x="34" y="205"/>
                </a:cubicBezTo>
                <a:cubicBezTo>
                  <a:pt x="35" y="205"/>
                  <a:pt x="36" y="206"/>
                  <a:pt x="38" y="206"/>
                </a:cubicBezTo>
                <a:cubicBezTo>
                  <a:pt x="40" y="212"/>
                  <a:pt x="43" y="217"/>
                  <a:pt x="48" y="222"/>
                </a:cubicBezTo>
                <a:cubicBezTo>
                  <a:pt x="53" y="227"/>
                  <a:pt x="59" y="231"/>
                  <a:pt x="66" y="234"/>
                </a:cubicBezTo>
                <a:cubicBezTo>
                  <a:pt x="69" y="240"/>
                  <a:pt x="73" y="245"/>
                  <a:pt x="78" y="248"/>
                </a:cubicBezTo>
                <a:cubicBezTo>
                  <a:pt x="83" y="251"/>
                  <a:pt x="88" y="253"/>
                  <a:pt x="94" y="254"/>
                </a:cubicBezTo>
                <a:cubicBezTo>
                  <a:pt x="100" y="256"/>
                  <a:pt x="106" y="257"/>
                  <a:pt x="112" y="257"/>
                </a:cubicBezTo>
                <a:cubicBezTo>
                  <a:pt x="116" y="257"/>
                  <a:pt x="120" y="256"/>
                  <a:pt x="123" y="256"/>
                </a:cubicBezTo>
                <a:cubicBezTo>
                  <a:pt x="125" y="256"/>
                  <a:pt x="127" y="256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33" y="256"/>
                  <a:pt x="135" y="256"/>
                  <a:pt x="137" y="257"/>
                </a:cubicBezTo>
                <a:cubicBezTo>
                  <a:pt x="139" y="258"/>
                  <a:pt x="140" y="258"/>
                  <a:pt x="140" y="258"/>
                </a:cubicBezTo>
                <a:cubicBezTo>
                  <a:pt x="153" y="269"/>
                  <a:pt x="153" y="269"/>
                  <a:pt x="153" y="269"/>
                </a:cubicBezTo>
                <a:cubicBezTo>
                  <a:pt x="166" y="258"/>
                  <a:pt x="166" y="258"/>
                  <a:pt x="166" y="258"/>
                </a:cubicBezTo>
                <a:cubicBezTo>
                  <a:pt x="166" y="258"/>
                  <a:pt x="167" y="258"/>
                  <a:pt x="169" y="257"/>
                </a:cubicBezTo>
                <a:cubicBezTo>
                  <a:pt x="171" y="256"/>
                  <a:pt x="174" y="256"/>
                  <a:pt x="178" y="256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9" y="256"/>
                  <a:pt x="181" y="256"/>
                  <a:pt x="183" y="256"/>
                </a:cubicBezTo>
                <a:cubicBezTo>
                  <a:pt x="187" y="256"/>
                  <a:pt x="190" y="257"/>
                  <a:pt x="194" y="257"/>
                </a:cubicBezTo>
                <a:cubicBezTo>
                  <a:pt x="200" y="257"/>
                  <a:pt x="207" y="256"/>
                  <a:pt x="212" y="254"/>
                </a:cubicBezTo>
                <a:cubicBezTo>
                  <a:pt x="218" y="253"/>
                  <a:pt x="223" y="251"/>
                  <a:pt x="228" y="248"/>
                </a:cubicBezTo>
                <a:cubicBezTo>
                  <a:pt x="233" y="245"/>
                  <a:pt x="238" y="240"/>
                  <a:pt x="241" y="234"/>
                </a:cubicBezTo>
                <a:cubicBezTo>
                  <a:pt x="247" y="231"/>
                  <a:pt x="253" y="227"/>
                  <a:pt x="258" y="222"/>
                </a:cubicBezTo>
                <a:cubicBezTo>
                  <a:pt x="263" y="217"/>
                  <a:pt x="266" y="212"/>
                  <a:pt x="269" y="206"/>
                </a:cubicBezTo>
                <a:cubicBezTo>
                  <a:pt x="270" y="206"/>
                  <a:pt x="271" y="205"/>
                  <a:pt x="273" y="205"/>
                </a:cubicBezTo>
                <a:cubicBezTo>
                  <a:pt x="285" y="200"/>
                  <a:pt x="285" y="200"/>
                  <a:pt x="285" y="200"/>
                </a:cubicBezTo>
                <a:cubicBezTo>
                  <a:pt x="285" y="183"/>
                  <a:pt x="285" y="183"/>
                  <a:pt x="285" y="183"/>
                </a:cubicBezTo>
                <a:cubicBezTo>
                  <a:pt x="298" y="169"/>
                  <a:pt x="306" y="152"/>
                  <a:pt x="306" y="134"/>
                </a:cubicBezTo>
                <a:cubicBezTo>
                  <a:pt x="306" y="117"/>
                  <a:pt x="298" y="100"/>
                  <a:pt x="285" y="86"/>
                </a:cubicBezTo>
                <a:cubicBezTo>
                  <a:pt x="285" y="69"/>
                  <a:pt x="285" y="69"/>
                  <a:pt x="285" y="69"/>
                </a:cubicBezTo>
                <a:cubicBezTo>
                  <a:pt x="273" y="64"/>
                  <a:pt x="273" y="64"/>
                  <a:pt x="273" y="64"/>
                </a:cubicBezTo>
                <a:cubicBezTo>
                  <a:pt x="271" y="64"/>
                  <a:pt x="270" y="63"/>
                  <a:pt x="269" y="63"/>
                </a:cubicBezTo>
                <a:cubicBezTo>
                  <a:pt x="266" y="57"/>
                  <a:pt x="263" y="52"/>
                  <a:pt x="258" y="47"/>
                </a:cubicBezTo>
                <a:cubicBezTo>
                  <a:pt x="253" y="42"/>
                  <a:pt x="247" y="38"/>
                  <a:pt x="241" y="35"/>
                </a:cubicBezTo>
                <a:cubicBezTo>
                  <a:pt x="238" y="29"/>
                  <a:pt x="233" y="24"/>
                  <a:pt x="228" y="21"/>
                </a:cubicBezTo>
                <a:cubicBezTo>
                  <a:pt x="223" y="18"/>
                  <a:pt x="218" y="16"/>
                  <a:pt x="212" y="14"/>
                </a:cubicBezTo>
                <a:cubicBezTo>
                  <a:pt x="207" y="13"/>
                  <a:pt x="200" y="12"/>
                  <a:pt x="194" y="12"/>
                </a:cubicBezTo>
                <a:cubicBezTo>
                  <a:pt x="190" y="12"/>
                  <a:pt x="187" y="13"/>
                  <a:pt x="183" y="13"/>
                </a:cubicBezTo>
                <a:cubicBezTo>
                  <a:pt x="181" y="13"/>
                  <a:pt x="179" y="13"/>
                  <a:pt x="178" y="13"/>
                </a:cubicBezTo>
                <a:cubicBezTo>
                  <a:pt x="178" y="13"/>
                  <a:pt x="178" y="13"/>
                  <a:pt x="178" y="13"/>
                </a:cubicBezTo>
                <a:cubicBezTo>
                  <a:pt x="174" y="13"/>
                  <a:pt x="171" y="13"/>
                  <a:pt x="169" y="12"/>
                </a:cubicBezTo>
                <a:cubicBezTo>
                  <a:pt x="167" y="11"/>
                  <a:pt x="166" y="11"/>
                  <a:pt x="166" y="11"/>
                </a:cubicBezTo>
                <a:cubicBezTo>
                  <a:pt x="153" y="0"/>
                  <a:pt x="153" y="0"/>
                  <a:pt x="153" y="0"/>
                </a:cubicBezTo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2"/>
          <p:cNvSpPr/>
          <p:nvPr/>
        </p:nvSpPr>
        <p:spPr bwMode="auto">
          <a:xfrm>
            <a:off x="3241675" y="207010"/>
            <a:ext cx="6525895" cy="6411595"/>
          </a:xfrm>
          <a:custGeom>
            <a:avLst/>
            <a:gdLst>
              <a:gd name="T0" fmla="*/ 20 w 305"/>
              <a:gd name="T1" fmla="*/ 201 h 269"/>
              <a:gd name="T2" fmla="*/ 33 w 305"/>
              <a:gd name="T3" fmla="*/ 205 h 269"/>
              <a:gd name="T4" fmla="*/ 37 w 305"/>
              <a:gd name="T5" fmla="*/ 207 h 269"/>
              <a:gd name="T6" fmla="*/ 47 w 305"/>
              <a:gd name="T7" fmla="*/ 222 h 269"/>
              <a:gd name="T8" fmla="*/ 65 w 305"/>
              <a:gd name="T9" fmla="*/ 235 h 269"/>
              <a:gd name="T10" fmla="*/ 78 w 305"/>
              <a:gd name="T11" fmla="*/ 249 h 269"/>
              <a:gd name="T12" fmla="*/ 93 w 305"/>
              <a:gd name="T13" fmla="*/ 255 h 269"/>
              <a:gd name="T14" fmla="*/ 112 w 305"/>
              <a:gd name="T15" fmla="*/ 257 h 269"/>
              <a:gd name="T16" fmla="*/ 122 w 305"/>
              <a:gd name="T17" fmla="*/ 256 h 269"/>
              <a:gd name="T18" fmla="*/ 128 w 305"/>
              <a:gd name="T19" fmla="*/ 256 h 269"/>
              <a:gd name="T20" fmla="*/ 137 w 305"/>
              <a:gd name="T21" fmla="*/ 257 h 269"/>
              <a:gd name="T22" fmla="*/ 139 w 305"/>
              <a:gd name="T23" fmla="*/ 259 h 269"/>
              <a:gd name="T24" fmla="*/ 152 w 305"/>
              <a:gd name="T25" fmla="*/ 269 h 269"/>
              <a:gd name="T26" fmla="*/ 166 w 305"/>
              <a:gd name="T27" fmla="*/ 259 h 269"/>
              <a:gd name="T28" fmla="*/ 168 w 305"/>
              <a:gd name="T29" fmla="*/ 257 h 269"/>
              <a:gd name="T30" fmla="*/ 177 w 305"/>
              <a:gd name="T31" fmla="*/ 256 h 269"/>
              <a:gd name="T32" fmla="*/ 182 w 305"/>
              <a:gd name="T33" fmla="*/ 256 h 269"/>
              <a:gd name="T34" fmla="*/ 193 w 305"/>
              <a:gd name="T35" fmla="*/ 257 h 269"/>
              <a:gd name="T36" fmla="*/ 212 w 305"/>
              <a:gd name="T37" fmla="*/ 255 h 269"/>
              <a:gd name="T38" fmla="*/ 227 w 305"/>
              <a:gd name="T39" fmla="*/ 249 h 269"/>
              <a:gd name="T40" fmla="*/ 240 w 305"/>
              <a:gd name="T41" fmla="*/ 235 h 269"/>
              <a:gd name="T42" fmla="*/ 258 w 305"/>
              <a:gd name="T43" fmla="*/ 222 h 269"/>
              <a:gd name="T44" fmla="*/ 268 w 305"/>
              <a:gd name="T45" fmla="*/ 207 h 269"/>
              <a:gd name="T46" fmla="*/ 272 w 305"/>
              <a:gd name="T47" fmla="*/ 205 h 269"/>
              <a:gd name="T48" fmla="*/ 284 w 305"/>
              <a:gd name="T49" fmla="*/ 201 h 269"/>
              <a:gd name="T50" fmla="*/ 284 w 305"/>
              <a:gd name="T51" fmla="*/ 183 h 269"/>
              <a:gd name="T52" fmla="*/ 305 w 305"/>
              <a:gd name="T53" fmla="*/ 135 h 269"/>
              <a:gd name="T54" fmla="*/ 284 w 305"/>
              <a:gd name="T55" fmla="*/ 86 h 269"/>
              <a:gd name="T56" fmla="*/ 284 w 305"/>
              <a:gd name="T57" fmla="*/ 69 h 269"/>
              <a:gd name="T58" fmla="*/ 272 w 305"/>
              <a:gd name="T59" fmla="*/ 65 h 269"/>
              <a:gd name="T60" fmla="*/ 268 w 305"/>
              <a:gd name="T61" fmla="*/ 63 h 269"/>
              <a:gd name="T62" fmla="*/ 258 w 305"/>
              <a:gd name="T63" fmla="*/ 48 h 269"/>
              <a:gd name="T64" fmla="*/ 240 w 305"/>
              <a:gd name="T65" fmla="*/ 35 h 269"/>
              <a:gd name="T66" fmla="*/ 227 w 305"/>
              <a:gd name="T67" fmla="*/ 21 h 269"/>
              <a:gd name="T68" fmla="*/ 212 w 305"/>
              <a:gd name="T69" fmla="*/ 15 h 269"/>
              <a:gd name="T70" fmla="*/ 193 w 305"/>
              <a:gd name="T71" fmla="*/ 13 h 269"/>
              <a:gd name="T72" fmla="*/ 182 w 305"/>
              <a:gd name="T73" fmla="*/ 13 h 269"/>
              <a:gd name="T74" fmla="*/ 177 w 305"/>
              <a:gd name="T75" fmla="*/ 14 h 269"/>
              <a:gd name="T76" fmla="*/ 177 w 305"/>
              <a:gd name="T77" fmla="*/ 14 h 269"/>
              <a:gd name="T78" fmla="*/ 168 w 305"/>
              <a:gd name="T79" fmla="*/ 12 h 269"/>
              <a:gd name="T80" fmla="*/ 166 w 305"/>
              <a:gd name="T81" fmla="*/ 11 h 269"/>
              <a:gd name="T82" fmla="*/ 152 w 305"/>
              <a:gd name="T83" fmla="*/ 0 h 269"/>
              <a:gd name="T84" fmla="*/ 139 w 305"/>
              <a:gd name="T85" fmla="*/ 11 h 269"/>
              <a:gd name="T86" fmla="*/ 137 w 305"/>
              <a:gd name="T87" fmla="*/ 12 h 269"/>
              <a:gd name="T88" fmla="*/ 128 w 305"/>
              <a:gd name="T89" fmla="*/ 14 h 269"/>
              <a:gd name="T90" fmla="*/ 122 w 305"/>
              <a:gd name="T91" fmla="*/ 13 h 269"/>
              <a:gd name="T92" fmla="*/ 112 w 305"/>
              <a:gd name="T93" fmla="*/ 13 h 269"/>
              <a:gd name="T94" fmla="*/ 93 w 305"/>
              <a:gd name="T95" fmla="*/ 15 h 269"/>
              <a:gd name="T96" fmla="*/ 78 w 305"/>
              <a:gd name="T97" fmla="*/ 21 h 269"/>
              <a:gd name="T98" fmla="*/ 65 w 305"/>
              <a:gd name="T99" fmla="*/ 35 h 269"/>
              <a:gd name="T100" fmla="*/ 47 w 305"/>
              <a:gd name="T101" fmla="*/ 48 h 269"/>
              <a:gd name="T102" fmla="*/ 37 w 305"/>
              <a:gd name="T103" fmla="*/ 63 h 269"/>
              <a:gd name="T104" fmla="*/ 33 w 305"/>
              <a:gd name="T105" fmla="*/ 65 h 269"/>
              <a:gd name="T106" fmla="*/ 20 w 305"/>
              <a:gd name="T107" fmla="*/ 69 h 269"/>
              <a:gd name="T108" fmla="*/ 20 w 305"/>
              <a:gd name="T109" fmla="*/ 86 h 269"/>
              <a:gd name="T110" fmla="*/ 0 w 305"/>
              <a:gd name="T111" fmla="*/ 135 h 269"/>
              <a:gd name="T112" fmla="*/ 20 w 305"/>
              <a:gd name="T113" fmla="*/ 183 h 269"/>
              <a:gd name="T114" fmla="*/ 20 w 305"/>
              <a:gd name="T115" fmla="*/ 20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5" h="269">
                <a:moveTo>
                  <a:pt x="20" y="201"/>
                </a:moveTo>
                <a:cubicBezTo>
                  <a:pt x="33" y="205"/>
                  <a:pt x="33" y="205"/>
                  <a:pt x="33" y="205"/>
                </a:cubicBezTo>
                <a:cubicBezTo>
                  <a:pt x="34" y="205"/>
                  <a:pt x="36" y="206"/>
                  <a:pt x="37" y="207"/>
                </a:cubicBezTo>
                <a:cubicBezTo>
                  <a:pt x="39" y="212"/>
                  <a:pt x="43" y="217"/>
                  <a:pt x="47" y="222"/>
                </a:cubicBezTo>
                <a:cubicBezTo>
                  <a:pt x="52" y="227"/>
                  <a:pt x="58" y="231"/>
                  <a:pt x="65" y="235"/>
                </a:cubicBezTo>
                <a:cubicBezTo>
                  <a:pt x="68" y="240"/>
                  <a:pt x="72" y="245"/>
                  <a:pt x="78" y="249"/>
                </a:cubicBezTo>
                <a:cubicBezTo>
                  <a:pt x="82" y="251"/>
                  <a:pt x="87" y="253"/>
                  <a:pt x="93" y="255"/>
                </a:cubicBezTo>
                <a:cubicBezTo>
                  <a:pt x="99" y="256"/>
                  <a:pt x="105" y="257"/>
                  <a:pt x="112" y="257"/>
                </a:cubicBezTo>
                <a:cubicBezTo>
                  <a:pt x="115" y="257"/>
                  <a:pt x="119" y="257"/>
                  <a:pt x="122" y="256"/>
                </a:cubicBezTo>
                <a:cubicBezTo>
                  <a:pt x="124" y="256"/>
                  <a:pt x="126" y="256"/>
                  <a:pt x="128" y="256"/>
                </a:cubicBezTo>
                <a:cubicBezTo>
                  <a:pt x="132" y="256"/>
                  <a:pt x="135" y="257"/>
                  <a:pt x="137" y="257"/>
                </a:cubicBezTo>
                <a:cubicBezTo>
                  <a:pt x="138" y="258"/>
                  <a:pt x="139" y="259"/>
                  <a:pt x="139" y="259"/>
                </a:cubicBezTo>
                <a:cubicBezTo>
                  <a:pt x="152" y="269"/>
                  <a:pt x="152" y="269"/>
                  <a:pt x="152" y="26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8"/>
                  <a:pt x="168" y="257"/>
                </a:cubicBezTo>
                <a:cubicBezTo>
                  <a:pt x="170" y="257"/>
                  <a:pt x="173" y="256"/>
                  <a:pt x="177" y="256"/>
                </a:cubicBezTo>
                <a:cubicBezTo>
                  <a:pt x="179" y="256"/>
                  <a:pt x="180" y="256"/>
                  <a:pt x="182" y="256"/>
                </a:cubicBezTo>
                <a:cubicBezTo>
                  <a:pt x="186" y="257"/>
                  <a:pt x="189" y="257"/>
                  <a:pt x="193" y="257"/>
                </a:cubicBezTo>
                <a:cubicBezTo>
                  <a:pt x="200" y="257"/>
                  <a:pt x="206" y="256"/>
                  <a:pt x="212" y="255"/>
                </a:cubicBezTo>
                <a:cubicBezTo>
                  <a:pt x="217" y="253"/>
                  <a:pt x="223" y="251"/>
                  <a:pt x="227" y="249"/>
                </a:cubicBezTo>
                <a:cubicBezTo>
                  <a:pt x="232" y="245"/>
                  <a:pt x="237" y="240"/>
                  <a:pt x="240" y="235"/>
                </a:cubicBezTo>
                <a:cubicBezTo>
                  <a:pt x="247" y="231"/>
                  <a:pt x="253" y="227"/>
                  <a:pt x="258" y="222"/>
                </a:cubicBezTo>
                <a:cubicBezTo>
                  <a:pt x="262" y="217"/>
                  <a:pt x="265" y="212"/>
                  <a:pt x="268" y="207"/>
                </a:cubicBezTo>
                <a:cubicBezTo>
                  <a:pt x="269" y="206"/>
                  <a:pt x="270" y="205"/>
                  <a:pt x="272" y="205"/>
                </a:cubicBezTo>
                <a:cubicBezTo>
                  <a:pt x="284" y="201"/>
                  <a:pt x="284" y="201"/>
                  <a:pt x="284" y="201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297" y="170"/>
                  <a:pt x="305" y="153"/>
                  <a:pt x="305" y="135"/>
                </a:cubicBezTo>
                <a:cubicBezTo>
                  <a:pt x="305" y="117"/>
                  <a:pt x="297" y="100"/>
                  <a:pt x="284" y="86"/>
                </a:cubicBezTo>
                <a:cubicBezTo>
                  <a:pt x="284" y="69"/>
                  <a:pt x="284" y="69"/>
                  <a:pt x="284" y="69"/>
                </a:cubicBezTo>
                <a:cubicBezTo>
                  <a:pt x="272" y="65"/>
                  <a:pt x="272" y="65"/>
                  <a:pt x="272" y="65"/>
                </a:cubicBezTo>
                <a:cubicBezTo>
                  <a:pt x="270" y="64"/>
                  <a:pt x="269" y="64"/>
                  <a:pt x="268" y="63"/>
                </a:cubicBezTo>
                <a:cubicBezTo>
                  <a:pt x="265" y="57"/>
                  <a:pt x="262" y="52"/>
                  <a:pt x="258" y="48"/>
                </a:cubicBezTo>
                <a:cubicBezTo>
                  <a:pt x="253" y="43"/>
                  <a:pt x="247" y="38"/>
                  <a:pt x="240" y="35"/>
                </a:cubicBezTo>
                <a:cubicBezTo>
                  <a:pt x="237" y="29"/>
                  <a:pt x="232" y="25"/>
                  <a:pt x="227" y="21"/>
                </a:cubicBezTo>
                <a:cubicBezTo>
                  <a:pt x="223" y="18"/>
                  <a:pt x="217" y="16"/>
                  <a:pt x="212" y="15"/>
                </a:cubicBezTo>
                <a:cubicBezTo>
                  <a:pt x="206" y="13"/>
                  <a:pt x="200" y="13"/>
                  <a:pt x="193" y="13"/>
                </a:cubicBezTo>
                <a:cubicBezTo>
                  <a:pt x="190" y="13"/>
                  <a:pt x="186" y="13"/>
                  <a:pt x="182" y="13"/>
                </a:cubicBezTo>
                <a:cubicBezTo>
                  <a:pt x="180" y="14"/>
                  <a:pt x="179" y="14"/>
                  <a:pt x="177" y="14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73" y="14"/>
                  <a:pt x="170" y="13"/>
                  <a:pt x="168" y="12"/>
                </a:cubicBezTo>
                <a:cubicBezTo>
                  <a:pt x="166" y="12"/>
                  <a:pt x="166" y="11"/>
                  <a:pt x="166" y="11"/>
                </a:cubicBezTo>
                <a:cubicBezTo>
                  <a:pt x="152" y="0"/>
                  <a:pt x="152" y="0"/>
                  <a:pt x="152" y="0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1"/>
                  <a:pt x="138" y="12"/>
                  <a:pt x="137" y="12"/>
                </a:cubicBezTo>
                <a:cubicBezTo>
                  <a:pt x="135" y="13"/>
                  <a:pt x="132" y="14"/>
                  <a:pt x="128" y="14"/>
                </a:cubicBezTo>
                <a:cubicBezTo>
                  <a:pt x="126" y="14"/>
                  <a:pt x="124" y="14"/>
                  <a:pt x="122" y="13"/>
                </a:cubicBezTo>
                <a:cubicBezTo>
                  <a:pt x="119" y="13"/>
                  <a:pt x="115" y="13"/>
                  <a:pt x="112" y="13"/>
                </a:cubicBezTo>
                <a:cubicBezTo>
                  <a:pt x="105" y="13"/>
                  <a:pt x="99" y="13"/>
                  <a:pt x="93" y="15"/>
                </a:cubicBezTo>
                <a:cubicBezTo>
                  <a:pt x="87" y="16"/>
                  <a:pt x="82" y="18"/>
                  <a:pt x="78" y="21"/>
                </a:cubicBezTo>
                <a:cubicBezTo>
                  <a:pt x="72" y="25"/>
                  <a:pt x="68" y="29"/>
                  <a:pt x="65" y="35"/>
                </a:cubicBezTo>
                <a:cubicBezTo>
                  <a:pt x="58" y="38"/>
                  <a:pt x="52" y="43"/>
                  <a:pt x="47" y="48"/>
                </a:cubicBezTo>
                <a:cubicBezTo>
                  <a:pt x="43" y="52"/>
                  <a:pt x="39" y="57"/>
                  <a:pt x="37" y="63"/>
                </a:cubicBezTo>
                <a:cubicBezTo>
                  <a:pt x="36" y="64"/>
                  <a:pt x="34" y="64"/>
                  <a:pt x="33" y="65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86"/>
                  <a:pt x="20" y="86"/>
                  <a:pt x="20" y="86"/>
                </a:cubicBezTo>
                <a:cubicBezTo>
                  <a:pt x="7" y="100"/>
                  <a:pt x="0" y="117"/>
                  <a:pt x="0" y="135"/>
                </a:cubicBezTo>
                <a:cubicBezTo>
                  <a:pt x="0" y="153"/>
                  <a:pt x="7" y="170"/>
                  <a:pt x="20" y="183"/>
                </a:cubicBezTo>
                <a:lnTo>
                  <a:pt x="20" y="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3"/>
          <p:cNvSpPr/>
          <p:nvPr/>
        </p:nvSpPr>
        <p:spPr bwMode="auto">
          <a:xfrm>
            <a:off x="6290536" y="860768"/>
            <a:ext cx="471212" cy="390436"/>
          </a:xfrm>
          <a:custGeom>
            <a:avLst/>
            <a:gdLst>
              <a:gd name="T0" fmla="*/ 26 w 26"/>
              <a:gd name="T1" fmla="*/ 1 h 22"/>
              <a:gd name="T2" fmla="*/ 24 w 26"/>
              <a:gd name="T3" fmla="*/ 2 h 22"/>
              <a:gd name="T4" fmla="*/ 25 w 26"/>
              <a:gd name="T5" fmla="*/ 4 h 22"/>
              <a:gd name="T6" fmla="*/ 18 w 26"/>
              <a:gd name="T7" fmla="*/ 13 h 22"/>
              <a:gd name="T8" fmla="*/ 14 w 26"/>
              <a:gd name="T9" fmla="*/ 4 h 22"/>
              <a:gd name="T10" fmla="*/ 15 w 26"/>
              <a:gd name="T11" fmla="*/ 2 h 22"/>
              <a:gd name="T12" fmla="*/ 13 w 26"/>
              <a:gd name="T13" fmla="*/ 0 h 22"/>
              <a:gd name="T14" fmla="*/ 11 w 26"/>
              <a:gd name="T15" fmla="*/ 2 h 22"/>
              <a:gd name="T16" fmla="*/ 13 w 26"/>
              <a:gd name="T17" fmla="*/ 4 h 22"/>
              <a:gd name="T18" fmla="*/ 9 w 26"/>
              <a:gd name="T19" fmla="*/ 13 h 22"/>
              <a:gd name="T20" fmla="*/ 2 w 26"/>
              <a:gd name="T21" fmla="*/ 4 h 22"/>
              <a:gd name="T22" fmla="*/ 3 w 26"/>
              <a:gd name="T23" fmla="*/ 2 h 22"/>
              <a:gd name="T24" fmla="*/ 0 w 26"/>
              <a:gd name="T25" fmla="*/ 1 h 22"/>
              <a:gd name="T26" fmla="*/ 1 w 26"/>
              <a:gd name="T27" fmla="*/ 3 h 22"/>
              <a:gd name="T28" fmla="*/ 4 w 26"/>
              <a:gd name="T29" fmla="*/ 18 h 22"/>
              <a:gd name="T30" fmla="*/ 4 w 26"/>
              <a:gd name="T31" fmla="*/ 18 h 22"/>
              <a:gd name="T32" fmla="*/ 4 w 26"/>
              <a:gd name="T33" fmla="*/ 22 h 22"/>
              <a:gd name="T34" fmla="*/ 23 w 26"/>
              <a:gd name="T35" fmla="*/ 22 h 22"/>
              <a:gd name="T36" fmla="*/ 23 w 26"/>
              <a:gd name="T37" fmla="*/ 18 h 22"/>
              <a:gd name="T38" fmla="*/ 22 w 26"/>
              <a:gd name="T39" fmla="*/ 18 h 22"/>
              <a:gd name="T40" fmla="*/ 26 w 26"/>
              <a:gd name="T41" fmla="*/ 3 h 22"/>
              <a:gd name="T42" fmla="*/ 26 w 26"/>
              <a:gd name="T4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2">
                <a:moveTo>
                  <a:pt x="26" y="1"/>
                </a:moveTo>
                <a:cubicBezTo>
                  <a:pt x="25" y="1"/>
                  <a:pt x="24" y="1"/>
                  <a:pt x="24" y="2"/>
                </a:cubicBezTo>
                <a:cubicBezTo>
                  <a:pt x="24" y="3"/>
                  <a:pt x="24" y="4"/>
                  <a:pt x="25" y="4"/>
                </a:cubicBezTo>
                <a:cubicBezTo>
                  <a:pt x="25" y="4"/>
                  <a:pt x="21" y="14"/>
                  <a:pt x="18" y="13"/>
                </a:cubicBezTo>
                <a:cubicBezTo>
                  <a:pt x="15" y="13"/>
                  <a:pt x="14" y="4"/>
                  <a:pt x="14" y="4"/>
                </a:cubicBezTo>
                <a:cubicBezTo>
                  <a:pt x="15" y="3"/>
                  <a:pt x="15" y="3"/>
                  <a:pt x="15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0"/>
                  <a:pt x="11" y="1"/>
                  <a:pt x="11" y="2"/>
                </a:cubicBezTo>
                <a:cubicBezTo>
                  <a:pt x="11" y="3"/>
                  <a:pt x="12" y="3"/>
                  <a:pt x="13" y="4"/>
                </a:cubicBezTo>
                <a:cubicBezTo>
                  <a:pt x="13" y="4"/>
                  <a:pt x="11" y="13"/>
                  <a:pt x="9" y="13"/>
                </a:cubicBezTo>
                <a:cubicBezTo>
                  <a:pt x="6" y="14"/>
                  <a:pt x="2" y="4"/>
                  <a:pt x="2" y="4"/>
                </a:cubicBezTo>
                <a:cubicBezTo>
                  <a:pt x="3" y="4"/>
                  <a:pt x="3" y="3"/>
                  <a:pt x="3" y="2"/>
                </a:cubicBezTo>
                <a:cubicBezTo>
                  <a:pt x="2" y="1"/>
                  <a:pt x="1" y="1"/>
                  <a:pt x="0" y="1"/>
                </a:cubicBezTo>
                <a:cubicBezTo>
                  <a:pt x="0" y="1"/>
                  <a:pt x="1" y="2"/>
                  <a:pt x="1" y="3"/>
                </a:cubicBezTo>
                <a:cubicBezTo>
                  <a:pt x="2" y="7"/>
                  <a:pt x="7" y="15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22"/>
                  <a:pt x="4" y="22"/>
                  <a:pt x="4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0" y="15"/>
                  <a:pt x="24" y="7"/>
                  <a:pt x="26" y="3"/>
                </a:cubicBezTo>
                <a:cubicBezTo>
                  <a:pt x="26" y="2"/>
                  <a:pt x="26" y="1"/>
                  <a:pt x="26" y="1"/>
                </a:cubicBezTo>
                <a:close/>
              </a:path>
            </a:pathLst>
          </a:custGeom>
          <a:solidFill>
            <a:srgbClr val="736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4"/>
          <p:cNvSpPr>
            <a:spLocks noEditPoints="1"/>
          </p:cNvSpPr>
          <p:nvPr/>
        </p:nvSpPr>
        <p:spPr bwMode="auto">
          <a:xfrm>
            <a:off x="3430270" y="429895"/>
            <a:ext cx="6191250" cy="5977255"/>
          </a:xfrm>
          <a:custGeom>
            <a:avLst/>
            <a:gdLst>
              <a:gd name="T0" fmla="*/ 118 w 284"/>
              <a:gd name="T1" fmla="*/ 231 h 242"/>
              <a:gd name="T2" fmla="*/ 101 w 284"/>
              <a:gd name="T3" fmla="*/ 232 h 242"/>
              <a:gd name="T4" fmla="*/ 63 w 284"/>
              <a:gd name="T5" fmla="*/ 213 h 242"/>
              <a:gd name="T6" fmla="*/ 36 w 284"/>
              <a:gd name="T7" fmla="*/ 186 h 242"/>
              <a:gd name="T8" fmla="*/ 26 w 284"/>
              <a:gd name="T9" fmla="*/ 181 h 242"/>
              <a:gd name="T10" fmla="*/ 20 w 284"/>
              <a:gd name="T11" fmla="*/ 164 h 242"/>
              <a:gd name="T12" fmla="*/ 0 w 284"/>
              <a:gd name="T13" fmla="*/ 121 h 242"/>
              <a:gd name="T14" fmla="*/ 21 w 284"/>
              <a:gd name="T15" fmla="*/ 63 h 242"/>
              <a:gd name="T16" fmla="*/ 35 w 284"/>
              <a:gd name="T17" fmla="*/ 56 h 242"/>
              <a:gd name="T18" fmla="*/ 62 w 284"/>
              <a:gd name="T19" fmla="*/ 29 h 242"/>
              <a:gd name="T20" fmla="*/ 73 w 284"/>
              <a:gd name="T21" fmla="*/ 16 h 242"/>
              <a:gd name="T22" fmla="*/ 102 w 284"/>
              <a:gd name="T23" fmla="*/ 9 h 242"/>
              <a:gd name="T24" fmla="*/ 118 w 284"/>
              <a:gd name="T25" fmla="*/ 10 h 242"/>
              <a:gd name="T26" fmla="*/ 149 w 284"/>
              <a:gd name="T27" fmla="*/ 5 h 242"/>
              <a:gd name="T28" fmla="*/ 167 w 284"/>
              <a:gd name="T29" fmla="*/ 10 h 242"/>
              <a:gd name="T30" fmla="*/ 183 w 284"/>
              <a:gd name="T31" fmla="*/ 9 h 242"/>
              <a:gd name="T32" fmla="*/ 222 w 284"/>
              <a:gd name="T33" fmla="*/ 29 h 242"/>
              <a:gd name="T34" fmla="*/ 249 w 284"/>
              <a:gd name="T35" fmla="*/ 55 h 242"/>
              <a:gd name="T36" fmla="*/ 258 w 284"/>
              <a:gd name="T37" fmla="*/ 61 h 242"/>
              <a:gd name="T38" fmla="*/ 265 w 284"/>
              <a:gd name="T39" fmla="*/ 77 h 242"/>
              <a:gd name="T40" fmla="*/ 264 w 284"/>
              <a:gd name="T41" fmla="*/ 165 h 242"/>
              <a:gd name="T42" fmla="*/ 250 w 284"/>
              <a:gd name="T43" fmla="*/ 185 h 242"/>
              <a:gd name="T44" fmla="*/ 240 w 284"/>
              <a:gd name="T45" fmla="*/ 201 h 242"/>
              <a:gd name="T46" fmla="*/ 222 w 284"/>
              <a:gd name="T47" fmla="*/ 213 h 242"/>
              <a:gd name="T48" fmla="*/ 183 w 284"/>
              <a:gd name="T49" fmla="*/ 232 h 242"/>
              <a:gd name="T50" fmla="*/ 167 w 284"/>
              <a:gd name="T51" fmla="*/ 231 h 242"/>
              <a:gd name="T52" fmla="*/ 136 w 284"/>
              <a:gd name="T53" fmla="*/ 236 h 242"/>
              <a:gd name="T54" fmla="*/ 142 w 284"/>
              <a:gd name="T55" fmla="*/ 240 h 242"/>
              <a:gd name="T56" fmla="*/ 167 w 284"/>
              <a:gd name="T57" fmla="*/ 230 h 242"/>
              <a:gd name="T58" fmla="*/ 183 w 284"/>
              <a:gd name="T59" fmla="*/ 231 h 242"/>
              <a:gd name="T60" fmla="*/ 221 w 284"/>
              <a:gd name="T61" fmla="*/ 212 h 242"/>
              <a:gd name="T62" fmla="*/ 248 w 284"/>
              <a:gd name="T63" fmla="*/ 186 h 242"/>
              <a:gd name="T64" fmla="*/ 258 w 284"/>
              <a:gd name="T65" fmla="*/ 180 h 242"/>
              <a:gd name="T66" fmla="*/ 264 w 284"/>
              <a:gd name="T67" fmla="*/ 164 h 242"/>
              <a:gd name="T68" fmla="*/ 263 w 284"/>
              <a:gd name="T69" fmla="*/ 77 h 242"/>
              <a:gd name="T70" fmla="*/ 249 w 284"/>
              <a:gd name="T71" fmla="*/ 57 h 242"/>
              <a:gd name="T72" fmla="*/ 239 w 284"/>
              <a:gd name="T73" fmla="*/ 42 h 242"/>
              <a:gd name="T74" fmla="*/ 221 w 284"/>
              <a:gd name="T75" fmla="*/ 29 h 242"/>
              <a:gd name="T76" fmla="*/ 183 w 284"/>
              <a:gd name="T77" fmla="*/ 10 h 242"/>
              <a:gd name="T78" fmla="*/ 167 w 284"/>
              <a:gd name="T79" fmla="*/ 11 h 242"/>
              <a:gd name="T80" fmla="*/ 142 w 284"/>
              <a:gd name="T81" fmla="*/ 1 h 242"/>
              <a:gd name="T82" fmla="*/ 118 w 284"/>
              <a:gd name="T83" fmla="*/ 11 h 242"/>
              <a:gd name="T84" fmla="*/ 86 w 284"/>
              <a:gd name="T85" fmla="*/ 12 h 242"/>
              <a:gd name="T86" fmla="*/ 63 w 284"/>
              <a:gd name="T87" fmla="*/ 30 h 242"/>
              <a:gd name="T88" fmla="*/ 37 w 284"/>
              <a:gd name="T89" fmla="*/ 56 h 242"/>
              <a:gd name="T90" fmla="*/ 27 w 284"/>
              <a:gd name="T91" fmla="*/ 62 h 242"/>
              <a:gd name="T92" fmla="*/ 21 w 284"/>
              <a:gd name="T93" fmla="*/ 78 h 242"/>
              <a:gd name="T94" fmla="*/ 22 w 284"/>
              <a:gd name="T95" fmla="*/ 164 h 242"/>
              <a:gd name="T96" fmla="*/ 36 w 284"/>
              <a:gd name="T97" fmla="*/ 185 h 242"/>
              <a:gd name="T98" fmla="*/ 45 w 284"/>
              <a:gd name="T99" fmla="*/ 200 h 242"/>
              <a:gd name="T100" fmla="*/ 64 w 284"/>
              <a:gd name="T101" fmla="*/ 213 h 242"/>
              <a:gd name="T102" fmla="*/ 102 w 284"/>
              <a:gd name="T103" fmla="*/ 23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" h="242">
                <a:moveTo>
                  <a:pt x="136" y="236"/>
                </a:moveTo>
                <a:cubicBezTo>
                  <a:pt x="134" y="235"/>
                  <a:pt x="129" y="231"/>
                  <a:pt x="118" y="231"/>
                </a:cubicBezTo>
                <a:cubicBezTo>
                  <a:pt x="118" y="231"/>
                  <a:pt x="118" y="231"/>
                  <a:pt x="118" y="231"/>
                </a:cubicBezTo>
                <a:cubicBezTo>
                  <a:pt x="116" y="231"/>
                  <a:pt x="113" y="232"/>
                  <a:pt x="111" y="232"/>
                </a:cubicBezTo>
                <a:cubicBezTo>
                  <a:pt x="108" y="232"/>
                  <a:pt x="105" y="232"/>
                  <a:pt x="102" y="232"/>
                </a:cubicBezTo>
                <a:cubicBezTo>
                  <a:pt x="101" y="232"/>
                  <a:pt x="101" y="232"/>
                  <a:pt x="101" y="232"/>
                </a:cubicBezTo>
                <a:cubicBezTo>
                  <a:pt x="90" y="232"/>
                  <a:pt x="79" y="230"/>
                  <a:pt x="73" y="226"/>
                </a:cubicBezTo>
                <a:cubicBezTo>
                  <a:pt x="69" y="223"/>
                  <a:pt x="65" y="218"/>
                  <a:pt x="63" y="213"/>
                </a:cubicBezTo>
                <a:cubicBezTo>
                  <a:pt x="63" y="213"/>
                  <a:pt x="63" y="213"/>
                  <a:pt x="63" y="213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55" y="209"/>
                  <a:pt x="49" y="205"/>
                  <a:pt x="45" y="201"/>
                </a:cubicBezTo>
                <a:cubicBezTo>
                  <a:pt x="40" y="196"/>
                  <a:pt x="37" y="191"/>
                  <a:pt x="36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5"/>
                  <a:pt x="35" y="185"/>
                  <a:pt x="35" y="185"/>
                </a:cubicBezTo>
                <a:cubicBezTo>
                  <a:pt x="32" y="184"/>
                  <a:pt x="29" y="182"/>
                  <a:pt x="26" y="181"/>
                </a:cubicBezTo>
                <a:cubicBezTo>
                  <a:pt x="21" y="179"/>
                  <a:pt x="21" y="179"/>
                  <a:pt x="21" y="179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1" y="164"/>
                  <a:pt x="21" y="164"/>
                  <a:pt x="21" y="164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7" y="152"/>
                  <a:pt x="0" y="137"/>
                  <a:pt x="0" y="121"/>
                </a:cubicBezTo>
                <a:cubicBezTo>
                  <a:pt x="0" y="105"/>
                  <a:pt x="7" y="90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63"/>
                  <a:pt x="21" y="63"/>
                  <a:pt x="21" y="63"/>
                </a:cubicBezTo>
                <a:cubicBezTo>
                  <a:pt x="26" y="61"/>
                  <a:pt x="26" y="61"/>
                  <a:pt x="26" y="61"/>
                </a:cubicBezTo>
                <a:cubicBezTo>
                  <a:pt x="29" y="60"/>
                  <a:pt x="32" y="58"/>
                  <a:pt x="35" y="56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5"/>
                  <a:pt x="36" y="55"/>
                  <a:pt x="36" y="55"/>
                </a:cubicBezTo>
                <a:cubicBezTo>
                  <a:pt x="37" y="50"/>
                  <a:pt x="40" y="45"/>
                  <a:pt x="45" y="41"/>
                </a:cubicBezTo>
                <a:cubicBezTo>
                  <a:pt x="49" y="36"/>
                  <a:pt x="55" y="32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8"/>
                  <a:pt x="63" y="28"/>
                  <a:pt x="63" y="28"/>
                </a:cubicBezTo>
                <a:cubicBezTo>
                  <a:pt x="65" y="23"/>
                  <a:pt x="69" y="19"/>
                  <a:pt x="73" y="16"/>
                </a:cubicBezTo>
                <a:cubicBezTo>
                  <a:pt x="76" y="14"/>
                  <a:pt x="81" y="12"/>
                  <a:pt x="86" y="11"/>
                </a:cubicBezTo>
                <a:cubicBezTo>
                  <a:pt x="90" y="10"/>
                  <a:pt x="96" y="9"/>
                  <a:pt x="102" y="9"/>
                </a:cubicBezTo>
                <a:cubicBezTo>
                  <a:pt x="102" y="9"/>
                  <a:pt x="102" y="9"/>
                  <a:pt x="102" y="9"/>
                </a:cubicBezTo>
                <a:cubicBezTo>
                  <a:pt x="105" y="9"/>
                  <a:pt x="108" y="9"/>
                  <a:pt x="111" y="10"/>
                </a:cubicBezTo>
                <a:cubicBezTo>
                  <a:pt x="113" y="10"/>
                  <a:pt x="116" y="10"/>
                  <a:pt x="118" y="10"/>
                </a:cubicBezTo>
                <a:cubicBezTo>
                  <a:pt x="118" y="10"/>
                  <a:pt x="118" y="10"/>
                  <a:pt x="118" y="10"/>
                </a:cubicBezTo>
                <a:cubicBezTo>
                  <a:pt x="128" y="10"/>
                  <a:pt x="134" y="7"/>
                  <a:pt x="136" y="5"/>
                </a:cubicBezTo>
                <a:cubicBezTo>
                  <a:pt x="142" y="0"/>
                  <a:pt x="142" y="0"/>
                  <a:pt x="142" y="0"/>
                </a:cubicBezTo>
                <a:cubicBezTo>
                  <a:pt x="149" y="5"/>
                  <a:pt x="149" y="5"/>
                  <a:pt x="149" y="5"/>
                </a:cubicBezTo>
                <a:cubicBezTo>
                  <a:pt x="150" y="7"/>
                  <a:pt x="156" y="10"/>
                  <a:pt x="167" y="10"/>
                </a:cubicBezTo>
                <a:cubicBezTo>
                  <a:pt x="167" y="10"/>
                  <a:pt x="167" y="10"/>
                  <a:pt x="167" y="10"/>
                </a:cubicBezTo>
                <a:cubicBezTo>
                  <a:pt x="167" y="10"/>
                  <a:pt x="167" y="10"/>
                  <a:pt x="167" y="10"/>
                </a:cubicBezTo>
                <a:cubicBezTo>
                  <a:pt x="169" y="10"/>
                  <a:pt x="171" y="10"/>
                  <a:pt x="174" y="10"/>
                </a:cubicBezTo>
                <a:cubicBezTo>
                  <a:pt x="177" y="9"/>
                  <a:pt x="180" y="9"/>
                  <a:pt x="183" y="9"/>
                </a:cubicBezTo>
                <a:cubicBezTo>
                  <a:pt x="183" y="9"/>
                  <a:pt x="183" y="9"/>
                  <a:pt x="183" y="9"/>
                </a:cubicBezTo>
                <a:cubicBezTo>
                  <a:pt x="194" y="9"/>
                  <a:pt x="205" y="12"/>
                  <a:pt x="211" y="16"/>
                </a:cubicBezTo>
                <a:cubicBezTo>
                  <a:pt x="216" y="19"/>
                  <a:pt x="220" y="23"/>
                  <a:pt x="222" y="28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3" y="29"/>
                  <a:pt x="223" y="29"/>
                  <a:pt x="223" y="29"/>
                </a:cubicBezTo>
                <a:cubicBezTo>
                  <a:pt x="229" y="32"/>
                  <a:pt x="235" y="36"/>
                  <a:pt x="240" y="41"/>
                </a:cubicBezTo>
                <a:cubicBezTo>
                  <a:pt x="244" y="45"/>
                  <a:pt x="247" y="50"/>
                  <a:pt x="249" y="55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50" y="56"/>
                  <a:pt x="250" y="56"/>
                  <a:pt x="250" y="56"/>
                </a:cubicBezTo>
                <a:cubicBezTo>
                  <a:pt x="252" y="58"/>
                  <a:pt x="255" y="60"/>
                  <a:pt x="258" y="61"/>
                </a:cubicBezTo>
                <a:cubicBezTo>
                  <a:pt x="264" y="63"/>
                  <a:pt x="264" y="63"/>
                  <a:pt x="264" y="63"/>
                </a:cubicBezTo>
                <a:cubicBezTo>
                  <a:pt x="264" y="77"/>
                  <a:pt x="264" y="77"/>
                  <a:pt x="264" y="77"/>
                </a:cubicBezTo>
                <a:cubicBezTo>
                  <a:pt x="265" y="77"/>
                  <a:pt x="265" y="77"/>
                  <a:pt x="265" y="77"/>
                </a:cubicBezTo>
                <a:cubicBezTo>
                  <a:pt x="277" y="90"/>
                  <a:pt x="284" y="105"/>
                  <a:pt x="284" y="121"/>
                </a:cubicBezTo>
                <a:cubicBezTo>
                  <a:pt x="284" y="137"/>
                  <a:pt x="277" y="152"/>
                  <a:pt x="265" y="164"/>
                </a:cubicBezTo>
                <a:cubicBezTo>
                  <a:pt x="264" y="165"/>
                  <a:pt x="264" y="165"/>
                  <a:pt x="264" y="16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58" y="181"/>
                  <a:pt x="258" y="181"/>
                  <a:pt x="258" y="181"/>
                </a:cubicBezTo>
                <a:cubicBezTo>
                  <a:pt x="255" y="182"/>
                  <a:pt x="252" y="184"/>
                  <a:pt x="250" y="185"/>
                </a:cubicBezTo>
                <a:cubicBezTo>
                  <a:pt x="249" y="186"/>
                  <a:pt x="249" y="186"/>
                  <a:pt x="249" y="186"/>
                </a:cubicBezTo>
                <a:cubicBezTo>
                  <a:pt x="249" y="186"/>
                  <a:pt x="249" y="186"/>
                  <a:pt x="249" y="186"/>
                </a:cubicBezTo>
                <a:cubicBezTo>
                  <a:pt x="247" y="191"/>
                  <a:pt x="244" y="196"/>
                  <a:pt x="240" y="201"/>
                </a:cubicBezTo>
                <a:cubicBezTo>
                  <a:pt x="235" y="205"/>
                  <a:pt x="229" y="209"/>
                  <a:pt x="223" y="212"/>
                </a:cubicBezTo>
                <a:cubicBezTo>
                  <a:pt x="222" y="213"/>
                  <a:pt x="222" y="213"/>
                  <a:pt x="222" y="213"/>
                </a:cubicBezTo>
                <a:cubicBezTo>
                  <a:pt x="222" y="213"/>
                  <a:pt x="222" y="213"/>
                  <a:pt x="222" y="213"/>
                </a:cubicBezTo>
                <a:cubicBezTo>
                  <a:pt x="220" y="218"/>
                  <a:pt x="216" y="223"/>
                  <a:pt x="211" y="226"/>
                </a:cubicBezTo>
                <a:cubicBezTo>
                  <a:pt x="205" y="230"/>
                  <a:pt x="194" y="232"/>
                  <a:pt x="183" y="232"/>
                </a:cubicBezTo>
                <a:cubicBezTo>
                  <a:pt x="183" y="232"/>
                  <a:pt x="183" y="232"/>
                  <a:pt x="183" y="232"/>
                </a:cubicBezTo>
                <a:cubicBezTo>
                  <a:pt x="180" y="232"/>
                  <a:pt x="177" y="232"/>
                  <a:pt x="174" y="232"/>
                </a:cubicBezTo>
                <a:cubicBezTo>
                  <a:pt x="171" y="232"/>
                  <a:pt x="169" y="231"/>
                  <a:pt x="167" y="231"/>
                </a:cubicBezTo>
                <a:cubicBezTo>
                  <a:pt x="167" y="231"/>
                  <a:pt x="167" y="231"/>
                  <a:pt x="167" y="231"/>
                </a:cubicBezTo>
                <a:cubicBezTo>
                  <a:pt x="156" y="231"/>
                  <a:pt x="150" y="235"/>
                  <a:pt x="149" y="236"/>
                </a:cubicBezTo>
                <a:cubicBezTo>
                  <a:pt x="142" y="242"/>
                  <a:pt x="142" y="242"/>
                  <a:pt x="142" y="242"/>
                </a:cubicBezTo>
                <a:lnTo>
                  <a:pt x="136" y="236"/>
                </a:lnTo>
                <a:close/>
                <a:moveTo>
                  <a:pt x="118" y="230"/>
                </a:moveTo>
                <a:cubicBezTo>
                  <a:pt x="129" y="230"/>
                  <a:pt x="135" y="234"/>
                  <a:pt x="136" y="236"/>
                </a:cubicBezTo>
                <a:cubicBezTo>
                  <a:pt x="142" y="240"/>
                  <a:pt x="142" y="240"/>
                  <a:pt x="142" y="240"/>
                </a:cubicBezTo>
                <a:cubicBezTo>
                  <a:pt x="148" y="236"/>
                  <a:pt x="148" y="236"/>
                  <a:pt x="148" y="236"/>
                </a:cubicBezTo>
                <a:cubicBezTo>
                  <a:pt x="150" y="234"/>
                  <a:pt x="156" y="230"/>
                  <a:pt x="167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69" y="230"/>
                  <a:pt x="171" y="231"/>
                  <a:pt x="174" y="231"/>
                </a:cubicBezTo>
                <a:cubicBezTo>
                  <a:pt x="177" y="231"/>
                  <a:pt x="180" y="231"/>
                  <a:pt x="183" y="231"/>
                </a:cubicBezTo>
                <a:cubicBezTo>
                  <a:pt x="183" y="231"/>
                  <a:pt x="183" y="231"/>
                  <a:pt x="183" y="231"/>
                </a:cubicBezTo>
                <a:cubicBezTo>
                  <a:pt x="194" y="231"/>
                  <a:pt x="205" y="229"/>
                  <a:pt x="211" y="225"/>
                </a:cubicBezTo>
                <a:cubicBezTo>
                  <a:pt x="215" y="222"/>
                  <a:pt x="219" y="218"/>
                  <a:pt x="221" y="213"/>
                </a:cubicBezTo>
                <a:cubicBezTo>
                  <a:pt x="221" y="212"/>
                  <a:pt x="221" y="212"/>
                  <a:pt x="221" y="212"/>
                </a:cubicBezTo>
                <a:cubicBezTo>
                  <a:pt x="222" y="212"/>
                  <a:pt x="222" y="212"/>
                  <a:pt x="222" y="212"/>
                </a:cubicBezTo>
                <a:cubicBezTo>
                  <a:pt x="229" y="209"/>
                  <a:pt x="235" y="205"/>
                  <a:pt x="239" y="200"/>
                </a:cubicBezTo>
                <a:cubicBezTo>
                  <a:pt x="243" y="196"/>
                  <a:pt x="246" y="191"/>
                  <a:pt x="248" y="186"/>
                </a:cubicBezTo>
                <a:cubicBezTo>
                  <a:pt x="248" y="185"/>
                  <a:pt x="248" y="185"/>
                  <a:pt x="248" y="185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52" y="183"/>
                  <a:pt x="255" y="181"/>
                  <a:pt x="258" y="180"/>
                </a:cubicBezTo>
                <a:cubicBezTo>
                  <a:pt x="263" y="178"/>
                  <a:pt x="263" y="178"/>
                  <a:pt x="263" y="178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264" y="164"/>
                  <a:pt x="264" y="164"/>
                  <a:pt x="264" y="164"/>
                </a:cubicBezTo>
                <a:cubicBezTo>
                  <a:pt x="277" y="151"/>
                  <a:pt x="283" y="136"/>
                  <a:pt x="283" y="121"/>
                </a:cubicBezTo>
                <a:cubicBezTo>
                  <a:pt x="283" y="105"/>
                  <a:pt x="277" y="90"/>
                  <a:pt x="264" y="78"/>
                </a:cubicBezTo>
                <a:cubicBezTo>
                  <a:pt x="263" y="77"/>
                  <a:pt x="263" y="77"/>
                  <a:pt x="263" y="77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55" y="61"/>
                  <a:pt x="252" y="59"/>
                  <a:pt x="249" y="57"/>
                </a:cubicBezTo>
                <a:cubicBezTo>
                  <a:pt x="248" y="57"/>
                  <a:pt x="248" y="57"/>
                  <a:pt x="248" y="57"/>
                </a:cubicBezTo>
                <a:cubicBezTo>
                  <a:pt x="248" y="56"/>
                  <a:pt x="248" y="56"/>
                  <a:pt x="248" y="56"/>
                </a:cubicBezTo>
                <a:cubicBezTo>
                  <a:pt x="246" y="51"/>
                  <a:pt x="243" y="46"/>
                  <a:pt x="239" y="42"/>
                </a:cubicBezTo>
                <a:cubicBezTo>
                  <a:pt x="235" y="37"/>
                  <a:pt x="229" y="33"/>
                  <a:pt x="222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1" y="29"/>
                  <a:pt x="221" y="29"/>
                  <a:pt x="221" y="29"/>
                </a:cubicBezTo>
                <a:cubicBezTo>
                  <a:pt x="219" y="24"/>
                  <a:pt x="215" y="20"/>
                  <a:pt x="211" y="17"/>
                </a:cubicBezTo>
                <a:cubicBezTo>
                  <a:pt x="205" y="13"/>
                  <a:pt x="194" y="10"/>
                  <a:pt x="183" y="10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0"/>
                  <a:pt x="177" y="11"/>
                  <a:pt x="174" y="11"/>
                </a:cubicBezTo>
                <a:cubicBezTo>
                  <a:pt x="171" y="11"/>
                  <a:pt x="169" y="11"/>
                  <a:pt x="167" y="11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56" y="11"/>
                  <a:pt x="150" y="7"/>
                  <a:pt x="148" y="6"/>
                </a:cubicBezTo>
                <a:cubicBezTo>
                  <a:pt x="142" y="1"/>
                  <a:pt x="142" y="1"/>
                  <a:pt x="142" y="1"/>
                </a:cubicBezTo>
                <a:cubicBezTo>
                  <a:pt x="136" y="6"/>
                  <a:pt x="136" y="6"/>
                  <a:pt x="136" y="6"/>
                </a:cubicBezTo>
                <a:cubicBezTo>
                  <a:pt x="135" y="7"/>
                  <a:pt x="129" y="11"/>
                  <a:pt x="118" y="11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5" y="11"/>
                  <a:pt x="113" y="11"/>
                  <a:pt x="111" y="11"/>
                </a:cubicBezTo>
                <a:cubicBezTo>
                  <a:pt x="108" y="11"/>
                  <a:pt x="105" y="10"/>
                  <a:pt x="102" y="10"/>
                </a:cubicBezTo>
                <a:cubicBezTo>
                  <a:pt x="96" y="10"/>
                  <a:pt x="91" y="11"/>
                  <a:pt x="86" y="12"/>
                </a:cubicBezTo>
                <a:cubicBezTo>
                  <a:pt x="81" y="13"/>
                  <a:pt x="77" y="15"/>
                  <a:pt x="74" y="17"/>
                </a:cubicBezTo>
                <a:cubicBezTo>
                  <a:pt x="69" y="20"/>
                  <a:pt x="66" y="24"/>
                  <a:pt x="64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56" y="33"/>
                  <a:pt x="50" y="37"/>
                  <a:pt x="45" y="42"/>
                </a:cubicBezTo>
                <a:cubicBezTo>
                  <a:pt x="41" y="46"/>
                  <a:pt x="38" y="51"/>
                  <a:pt x="37" y="56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3" y="59"/>
                  <a:pt x="30" y="61"/>
                  <a:pt x="27" y="62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77"/>
                  <a:pt x="22" y="77"/>
                  <a:pt x="22" y="77"/>
                </a:cubicBezTo>
                <a:cubicBezTo>
                  <a:pt x="21" y="78"/>
                  <a:pt x="21" y="78"/>
                  <a:pt x="21" y="78"/>
                </a:cubicBezTo>
                <a:cubicBezTo>
                  <a:pt x="8" y="90"/>
                  <a:pt x="1" y="105"/>
                  <a:pt x="1" y="121"/>
                </a:cubicBezTo>
                <a:cubicBezTo>
                  <a:pt x="1" y="136"/>
                  <a:pt x="8" y="151"/>
                  <a:pt x="21" y="164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2" y="178"/>
                  <a:pt x="22" y="178"/>
                  <a:pt x="22" y="178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30" y="181"/>
                  <a:pt x="33" y="183"/>
                  <a:pt x="36" y="185"/>
                </a:cubicBezTo>
                <a:cubicBezTo>
                  <a:pt x="36" y="185"/>
                  <a:pt x="36" y="185"/>
                  <a:pt x="36" y="185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8" y="191"/>
                  <a:pt x="41" y="196"/>
                  <a:pt x="45" y="200"/>
                </a:cubicBezTo>
                <a:cubicBezTo>
                  <a:pt x="50" y="205"/>
                  <a:pt x="56" y="209"/>
                  <a:pt x="62" y="212"/>
                </a:cubicBezTo>
                <a:cubicBezTo>
                  <a:pt x="63" y="212"/>
                  <a:pt x="63" y="212"/>
                  <a:pt x="63" y="212"/>
                </a:cubicBezTo>
                <a:cubicBezTo>
                  <a:pt x="64" y="213"/>
                  <a:pt x="64" y="213"/>
                  <a:pt x="64" y="213"/>
                </a:cubicBezTo>
                <a:cubicBezTo>
                  <a:pt x="66" y="218"/>
                  <a:pt x="69" y="222"/>
                  <a:pt x="74" y="225"/>
                </a:cubicBezTo>
                <a:cubicBezTo>
                  <a:pt x="80" y="229"/>
                  <a:pt x="90" y="231"/>
                  <a:pt x="101" y="231"/>
                </a:cubicBezTo>
                <a:cubicBezTo>
                  <a:pt x="102" y="231"/>
                  <a:pt x="102" y="231"/>
                  <a:pt x="102" y="231"/>
                </a:cubicBezTo>
                <a:cubicBezTo>
                  <a:pt x="105" y="231"/>
                  <a:pt x="108" y="231"/>
                  <a:pt x="111" y="231"/>
                </a:cubicBezTo>
                <a:cubicBezTo>
                  <a:pt x="113" y="231"/>
                  <a:pt x="115" y="230"/>
                  <a:pt x="118" y="230"/>
                </a:cubicBezTo>
                <a:close/>
              </a:path>
            </a:pathLst>
          </a:custGeom>
          <a:solidFill>
            <a:srgbClr val="736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40505" y="2178685"/>
            <a:ext cx="4909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736348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rgbClr val="736348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有黑、白棋子一堆，黑子个数是白子个数的2倍。现在从这堆棋子中每次取出黑子4个，白子3个，待到若干次后，白子已经取尽，而黑子还有16个。求黑、白棋子各有多少个？</a:t>
            </a:r>
            <a:endParaRPr lang="zh-CN" altLang="en-US" sz="2400" dirty="0">
              <a:solidFill>
                <a:srgbClr val="736348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468266" y="3891882"/>
            <a:ext cx="2773525" cy="2601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B3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61"/>
          <p:cNvSpPr/>
          <p:nvPr/>
        </p:nvSpPr>
        <p:spPr bwMode="auto">
          <a:xfrm>
            <a:off x="2907030" y="167005"/>
            <a:ext cx="8829675" cy="6624320"/>
          </a:xfrm>
          <a:custGeom>
            <a:avLst/>
            <a:gdLst>
              <a:gd name="T0" fmla="*/ 153 w 306"/>
              <a:gd name="T1" fmla="*/ 0 h 269"/>
              <a:gd name="T2" fmla="*/ 140 w 306"/>
              <a:gd name="T3" fmla="*/ 11 h 269"/>
              <a:gd name="T4" fmla="*/ 137 w 306"/>
              <a:gd name="T5" fmla="*/ 12 h 269"/>
              <a:gd name="T6" fmla="*/ 128 w 306"/>
              <a:gd name="T7" fmla="*/ 13 h 269"/>
              <a:gd name="T8" fmla="*/ 123 w 306"/>
              <a:gd name="T9" fmla="*/ 13 h 269"/>
              <a:gd name="T10" fmla="*/ 112 w 306"/>
              <a:gd name="T11" fmla="*/ 12 h 269"/>
              <a:gd name="T12" fmla="*/ 94 w 306"/>
              <a:gd name="T13" fmla="*/ 14 h 269"/>
              <a:gd name="T14" fmla="*/ 78 w 306"/>
              <a:gd name="T15" fmla="*/ 21 h 269"/>
              <a:gd name="T16" fmla="*/ 66 w 306"/>
              <a:gd name="T17" fmla="*/ 35 h 269"/>
              <a:gd name="T18" fmla="*/ 48 w 306"/>
              <a:gd name="T19" fmla="*/ 47 h 269"/>
              <a:gd name="T20" fmla="*/ 38 w 306"/>
              <a:gd name="T21" fmla="*/ 63 h 269"/>
              <a:gd name="T22" fmla="*/ 34 w 306"/>
              <a:gd name="T23" fmla="*/ 64 h 269"/>
              <a:gd name="T24" fmla="*/ 21 w 306"/>
              <a:gd name="T25" fmla="*/ 69 h 269"/>
              <a:gd name="T26" fmla="*/ 21 w 306"/>
              <a:gd name="T27" fmla="*/ 86 h 269"/>
              <a:gd name="T28" fmla="*/ 0 w 306"/>
              <a:gd name="T29" fmla="*/ 134 h 269"/>
              <a:gd name="T30" fmla="*/ 21 w 306"/>
              <a:gd name="T31" fmla="*/ 183 h 269"/>
              <a:gd name="T32" fmla="*/ 21 w 306"/>
              <a:gd name="T33" fmla="*/ 200 h 269"/>
              <a:gd name="T34" fmla="*/ 34 w 306"/>
              <a:gd name="T35" fmla="*/ 205 h 269"/>
              <a:gd name="T36" fmla="*/ 38 w 306"/>
              <a:gd name="T37" fmla="*/ 206 h 269"/>
              <a:gd name="T38" fmla="*/ 48 w 306"/>
              <a:gd name="T39" fmla="*/ 222 h 269"/>
              <a:gd name="T40" fmla="*/ 66 w 306"/>
              <a:gd name="T41" fmla="*/ 234 h 269"/>
              <a:gd name="T42" fmla="*/ 78 w 306"/>
              <a:gd name="T43" fmla="*/ 248 h 269"/>
              <a:gd name="T44" fmla="*/ 94 w 306"/>
              <a:gd name="T45" fmla="*/ 254 h 269"/>
              <a:gd name="T46" fmla="*/ 112 w 306"/>
              <a:gd name="T47" fmla="*/ 257 h 269"/>
              <a:gd name="T48" fmla="*/ 123 w 306"/>
              <a:gd name="T49" fmla="*/ 256 h 269"/>
              <a:gd name="T50" fmla="*/ 128 w 306"/>
              <a:gd name="T51" fmla="*/ 256 h 269"/>
              <a:gd name="T52" fmla="*/ 128 w 306"/>
              <a:gd name="T53" fmla="*/ 256 h 269"/>
              <a:gd name="T54" fmla="*/ 137 w 306"/>
              <a:gd name="T55" fmla="*/ 257 h 269"/>
              <a:gd name="T56" fmla="*/ 140 w 306"/>
              <a:gd name="T57" fmla="*/ 258 h 269"/>
              <a:gd name="T58" fmla="*/ 153 w 306"/>
              <a:gd name="T59" fmla="*/ 269 h 269"/>
              <a:gd name="T60" fmla="*/ 166 w 306"/>
              <a:gd name="T61" fmla="*/ 258 h 269"/>
              <a:gd name="T62" fmla="*/ 169 w 306"/>
              <a:gd name="T63" fmla="*/ 257 h 269"/>
              <a:gd name="T64" fmla="*/ 178 w 306"/>
              <a:gd name="T65" fmla="*/ 256 h 269"/>
              <a:gd name="T66" fmla="*/ 178 w 306"/>
              <a:gd name="T67" fmla="*/ 256 h 269"/>
              <a:gd name="T68" fmla="*/ 183 w 306"/>
              <a:gd name="T69" fmla="*/ 256 h 269"/>
              <a:gd name="T70" fmla="*/ 194 w 306"/>
              <a:gd name="T71" fmla="*/ 257 h 269"/>
              <a:gd name="T72" fmla="*/ 212 w 306"/>
              <a:gd name="T73" fmla="*/ 254 h 269"/>
              <a:gd name="T74" fmla="*/ 228 w 306"/>
              <a:gd name="T75" fmla="*/ 248 h 269"/>
              <a:gd name="T76" fmla="*/ 241 w 306"/>
              <a:gd name="T77" fmla="*/ 234 h 269"/>
              <a:gd name="T78" fmla="*/ 258 w 306"/>
              <a:gd name="T79" fmla="*/ 222 h 269"/>
              <a:gd name="T80" fmla="*/ 269 w 306"/>
              <a:gd name="T81" fmla="*/ 206 h 269"/>
              <a:gd name="T82" fmla="*/ 273 w 306"/>
              <a:gd name="T83" fmla="*/ 205 h 269"/>
              <a:gd name="T84" fmla="*/ 285 w 306"/>
              <a:gd name="T85" fmla="*/ 200 h 269"/>
              <a:gd name="T86" fmla="*/ 285 w 306"/>
              <a:gd name="T87" fmla="*/ 183 h 269"/>
              <a:gd name="T88" fmla="*/ 306 w 306"/>
              <a:gd name="T89" fmla="*/ 134 h 269"/>
              <a:gd name="T90" fmla="*/ 285 w 306"/>
              <a:gd name="T91" fmla="*/ 86 h 269"/>
              <a:gd name="T92" fmla="*/ 285 w 306"/>
              <a:gd name="T93" fmla="*/ 69 h 269"/>
              <a:gd name="T94" fmla="*/ 273 w 306"/>
              <a:gd name="T95" fmla="*/ 64 h 269"/>
              <a:gd name="T96" fmla="*/ 269 w 306"/>
              <a:gd name="T97" fmla="*/ 63 h 269"/>
              <a:gd name="T98" fmla="*/ 258 w 306"/>
              <a:gd name="T99" fmla="*/ 47 h 269"/>
              <a:gd name="T100" fmla="*/ 241 w 306"/>
              <a:gd name="T101" fmla="*/ 35 h 269"/>
              <a:gd name="T102" fmla="*/ 228 w 306"/>
              <a:gd name="T103" fmla="*/ 21 h 269"/>
              <a:gd name="T104" fmla="*/ 212 w 306"/>
              <a:gd name="T105" fmla="*/ 14 h 269"/>
              <a:gd name="T106" fmla="*/ 194 w 306"/>
              <a:gd name="T107" fmla="*/ 12 h 269"/>
              <a:gd name="T108" fmla="*/ 183 w 306"/>
              <a:gd name="T109" fmla="*/ 13 h 269"/>
              <a:gd name="T110" fmla="*/ 178 w 306"/>
              <a:gd name="T111" fmla="*/ 13 h 269"/>
              <a:gd name="T112" fmla="*/ 178 w 306"/>
              <a:gd name="T113" fmla="*/ 13 h 269"/>
              <a:gd name="T114" fmla="*/ 169 w 306"/>
              <a:gd name="T115" fmla="*/ 12 h 269"/>
              <a:gd name="T116" fmla="*/ 166 w 306"/>
              <a:gd name="T117" fmla="*/ 11 h 269"/>
              <a:gd name="T118" fmla="*/ 153 w 306"/>
              <a:gd name="T119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" h="269">
                <a:moveTo>
                  <a:pt x="153" y="0"/>
                </a:moveTo>
                <a:cubicBezTo>
                  <a:pt x="140" y="11"/>
                  <a:pt x="140" y="11"/>
                  <a:pt x="140" y="11"/>
                </a:cubicBezTo>
                <a:cubicBezTo>
                  <a:pt x="140" y="11"/>
                  <a:pt x="139" y="11"/>
                  <a:pt x="137" y="12"/>
                </a:cubicBezTo>
                <a:cubicBezTo>
                  <a:pt x="135" y="13"/>
                  <a:pt x="133" y="13"/>
                  <a:pt x="128" y="13"/>
                </a:cubicBezTo>
                <a:cubicBezTo>
                  <a:pt x="127" y="13"/>
                  <a:pt x="125" y="13"/>
                  <a:pt x="123" y="13"/>
                </a:cubicBezTo>
                <a:cubicBezTo>
                  <a:pt x="119" y="13"/>
                  <a:pt x="116" y="12"/>
                  <a:pt x="112" y="12"/>
                </a:cubicBezTo>
                <a:cubicBezTo>
                  <a:pt x="106" y="12"/>
                  <a:pt x="100" y="13"/>
                  <a:pt x="94" y="14"/>
                </a:cubicBezTo>
                <a:cubicBezTo>
                  <a:pt x="88" y="16"/>
                  <a:pt x="83" y="18"/>
                  <a:pt x="78" y="21"/>
                </a:cubicBezTo>
                <a:cubicBezTo>
                  <a:pt x="73" y="24"/>
                  <a:pt x="69" y="29"/>
                  <a:pt x="66" y="35"/>
                </a:cubicBezTo>
                <a:cubicBezTo>
                  <a:pt x="59" y="38"/>
                  <a:pt x="53" y="42"/>
                  <a:pt x="48" y="47"/>
                </a:cubicBezTo>
                <a:cubicBezTo>
                  <a:pt x="43" y="52"/>
                  <a:pt x="40" y="57"/>
                  <a:pt x="38" y="63"/>
                </a:cubicBezTo>
                <a:cubicBezTo>
                  <a:pt x="36" y="63"/>
                  <a:pt x="35" y="64"/>
                  <a:pt x="34" y="64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86"/>
                  <a:pt x="21" y="86"/>
                  <a:pt x="21" y="86"/>
                </a:cubicBezTo>
                <a:cubicBezTo>
                  <a:pt x="8" y="100"/>
                  <a:pt x="0" y="117"/>
                  <a:pt x="0" y="134"/>
                </a:cubicBezTo>
                <a:cubicBezTo>
                  <a:pt x="0" y="152"/>
                  <a:pt x="8" y="169"/>
                  <a:pt x="21" y="183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34" y="205"/>
                  <a:pt x="34" y="205"/>
                  <a:pt x="34" y="205"/>
                </a:cubicBezTo>
                <a:cubicBezTo>
                  <a:pt x="35" y="205"/>
                  <a:pt x="36" y="206"/>
                  <a:pt x="38" y="206"/>
                </a:cubicBezTo>
                <a:cubicBezTo>
                  <a:pt x="40" y="212"/>
                  <a:pt x="43" y="217"/>
                  <a:pt x="48" y="222"/>
                </a:cubicBezTo>
                <a:cubicBezTo>
                  <a:pt x="53" y="227"/>
                  <a:pt x="59" y="231"/>
                  <a:pt x="66" y="234"/>
                </a:cubicBezTo>
                <a:cubicBezTo>
                  <a:pt x="69" y="240"/>
                  <a:pt x="73" y="245"/>
                  <a:pt x="78" y="248"/>
                </a:cubicBezTo>
                <a:cubicBezTo>
                  <a:pt x="83" y="251"/>
                  <a:pt x="88" y="253"/>
                  <a:pt x="94" y="254"/>
                </a:cubicBezTo>
                <a:cubicBezTo>
                  <a:pt x="100" y="256"/>
                  <a:pt x="106" y="257"/>
                  <a:pt x="112" y="257"/>
                </a:cubicBezTo>
                <a:cubicBezTo>
                  <a:pt x="116" y="257"/>
                  <a:pt x="120" y="256"/>
                  <a:pt x="123" y="256"/>
                </a:cubicBezTo>
                <a:cubicBezTo>
                  <a:pt x="125" y="256"/>
                  <a:pt x="127" y="256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33" y="256"/>
                  <a:pt x="135" y="256"/>
                  <a:pt x="137" y="257"/>
                </a:cubicBezTo>
                <a:cubicBezTo>
                  <a:pt x="139" y="258"/>
                  <a:pt x="140" y="258"/>
                  <a:pt x="140" y="258"/>
                </a:cubicBezTo>
                <a:cubicBezTo>
                  <a:pt x="153" y="269"/>
                  <a:pt x="153" y="269"/>
                  <a:pt x="153" y="269"/>
                </a:cubicBezTo>
                <a:cubicBezTo>
                  <a:pt x="166" y="258"/>
                  <a:pt x="166" y="258"/>
                  <a:pt x="166" y="258"/>
                </a:cubicBezTo>
                <a:cubicBezTo>
                  <a:pt x="166" y="258"/>
                  <a:pt x="167" y="258"/>
                  <a:pt x="169" y="257"/>
                </a:cubicBezTo>
                <a:cubicBezTo>
                  <a:pt x="171" y="256"/>
                  <a:pt x="174" y="256"/>
                  <a:pt x="178" y="256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9" y="256"/>
                  <a:pt x="181" y="256"/>
                  <a:pt x="183" y="256"/>
                </a:cubicBezTo>
                <a:cubicBezTo>
                  <a:pt x="187" y="256"/>
                  <a:pt x="190" y="257"/>
                  <a:pt x="194" y="257"/>
                </a:cubicBezTo>
                <a:cubicBezTo>
                  <a:pt x="200" y="257"/>
                  <a:pt x="207" y="256"/>
                  <a:pt x="212" y="254"/>
                </a:cubicBezTo>
                <a:cubicBezTo>
                  <a:pt x="218" y="253"/>
                  <a:pt x="223" y="251"/>
                  <a:pt x="228" y="248"/>
                </a:cubicBezTo>
                <a:cubicBezTo>
                  <a:pt x="233" y="245"/>
                  <a:pt x="238" y="240"/>
                  <a:pt x="241" y="234"/>
                </a:cubicBezTo>
                <a:cubicBezTo>
                  <a:pt x="247" y="231"/>
                  <a:pt x="253" y="227"/>
                  <a:pt x="258" y="222"/>
                </a:cubicBezTo>
                <a:cubicBezTo>
                  <a:pt x="263" y="217"/>
                  <a:pt x="266" y="212"/>
                  <a:pt x="269" y="206"/>
                </a:cubicBezTo>
                <a:cubicBezTo>
                  <a:pt x="270" y="206"/>
                  <a:pt x="271" y="205"/>
                  <a:pt x="273" y="205"/>
                </a:cubicBezTo>
                <a:cubicBezTo>
                  <a:pt x="285" y="200"/>
                  <a:pt x="285" y="200"/>
                  <a:pt x="285" y="200"/>
                </a:cubicBezTo>
                <a:cubicBezTo>
                  <a:pt x="285" y="183"/>
                  <a:pt x="285" y="183"/>
                  <a:pt x="285" y="183"/>
                </a:cubicBezTo>
                <a:cubicBezTo>
                  <a:pt x="298" y="169"/>
                  <a:pt x="306" y="152"/>
                  <a:pt x="306" y="134"/>
                </a:cubicBezTo>
                <a:cubicBezTo>
                  <a:pt x="306" y="117"/>
                  <a:pt x="298" y="100"/>
                  <a:pt x="285" y="86"/>
                </a:cubicBezTo>
                <a:cubicBezTo>
                  <a:pt x="285" y="69"/>
                  <a:pt x="285" y="69"/>
                  <a:pt x="285" y="69"/>
                </a:cubicBezTo>
                <a:cubicBezTo>
                  <a:pt x="273" y="64"/>
                  <a:pt x="273" y="64"/>
                  <a:pt x="273" y="64"/>
                </a:cubicBezTo>
                <a:cubicBezTo>
                  <a:pt x="271" y="64"/>
                  <a:pt x="270" y="63"/>
                  <a:pt x="269" y="63"/>
                </a:cubicBezTo>
                <a:cubicBezTo>
                  <a:pt x="266" y="57"/>
                  <a:pt x="263" y="52"/>
                  <a:pt x="258" y="47"/>
                </a:cubicBezTo>
                <a:cubicBezTo>
                  <a:pt x="253" y="42"/>
                  <a:pt x="247" y="38"/>
                  <a:pt x="241" y="35"/>
                </a:cubicBezTo>
                <a:cubicBezTo>
                  <a:pt x="238" y="29"/>
                  <a:pt x="233" y="24"/>
                  <a:pt x="228" y="21"/>
                </a:cubicBezTo>
                <a:cubicBezTo>
                  <a:pt x="223" y="18"/>
                  <a:pt x="218" y="16"/>
                  <a:pt x="212" y="14"/>
                </a:cubicBezTo>
                <a:cubicBezTo>
                  <a:pt x="207" y="13"/>
                  <a:pt x="200" y="12"/>
                  <a:pt x="194" y="12"/>
                </a:cubicBezTo>
                <a:cubicBezTo>
                  <a:pt x="190" y="12"/>
                  <a:pt x="187" y="13"/>
                  <a:pt x="183" y="13"/>
                </a:cubicBezTo>
                <a:cubicBezTo>
                  <a:pt x="181" y="13"/>
                  <a:pt x="179" y="13"/>
                  <a:pt x="178" y="13"/>
                </a:cubicBezTo>
                <a:cubicBezTo>
                  <a:pt x="178" y="13"/>
                  <a:pt x="178" y="13"/>
                  <a:pt x="178" y="13"/>
                </a:cubicBezTo>
                <a:cubicBezTo>
                  <a:pt x="174" y="13"/>
                  <a:pt x="171" y="13"/>
                  <a:pt x="169" y="12"/>
                </a:cubicBezTo>
                <a:cubicBezTo>
                  <a:pt x="167" y="11"/>
                  <a:pt x="166" y="11"/>
                  <a:pt x="166" y="11"/>
                </a:cubicBezTo>
                <a:cubicBezTo>
                  <a:pt x="153" y="0"/>
                  <a:pt x="153" y="0"/>
                  <a:pt x="153" y="0"/>
                </a:cubicBezTo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2"/>
          <p:cNvSpPr/>
          <p:nvPr/>
        </p:nvSpPr>
        <p:spPr bwMode="auto">
          <a:xfrm>
            <a:off x="3074670" y="601980"/>
            <a:ext cx="8495030" cy="5845175"/>
          </a:xfrm>
          <a:custGeom>
            <a:avLst/>
            <a:gdLst>
              <a:gd name="T0" fmla="*/ 20 w 305"/>
              <a:gd name="T1" fmla="*/ 201 h 269"/>
              <a:gd name="T2" fmla="*/ 33 w 305"/>
              <a:gd name="T3" fmla="*/ 205 h 269"/>
              <a:gd name="T4" fmla="*/ 37 w 305"/>
              <a:gd name="T5" fmla="*/ 207 h 269"/>
              <a:gd name="T6" fmla="*/ 47 w 305"/>
              <a:gd name="T7" fmla="*/ 222 h 269"/>
              <a:gd name="T8" fmla="*/ 65 w 305"/>
              <a:gd name="T9" fmla="*/ 235 h 269"/>
              <a:gd name="T10" fmla="*/ 78 w 305"/>
              <a:gd name="T11" fmla="*/ 249 h 269"/>
              <a:gd name="T12" fmla="*/ 93 w 305"/>
              <a:gd name="T13" fmla="*/ 255 h 269"/>
              <a:gd name="T14" fmla="*/ 112 w 305"/>
              <a:gd name="T15" fmla="*/ 257 h 269"/>
              <a:gd name="T16" fmla="*/ 122 w 305"/>
              <a:gd name="T17" fmla="*/ 256 h 269"/>
              <a:gd name="T18" fmla="*/ 128 w 305"/>
              <a:gd name="T19" fmla="*/ 256 h 269"/>
              <a:gd name="T20" fmla="*/ 137 w 305"/>
              <a:gd name="T21" fmla="*/ 257 h 269"/>
              <a:gd name="T22" fmla="*/ 139 w 305"/>
              <a:gd name="T23" fmla="*/ 259 h 269"/>
              <a:gd name="T24" fmla="*/ 152 w 305"/>
              <a:gd name="T25" fmla="*/ 269 h 269"/>
              <a:gd name="T26" fmla="*/ 166 w 305"/>
              <a:gd name="T27" fmla="*/ 259 h 269"/>
              <a:gd name="T28" fmla="*/ 168 w 305"/>
              <a:gd name="T29" fmla="*/ 257 h 269"/>
              <a:gd name="T30" fmla="*/ 177 w 305"/>
              <a:gd name="T31" fmla="*/ 256 h 269"/>
              <a:gd name="T32" fmla="*/ 182 w 305"/>
              <a:gd name="T33" fmla="*/ 256 h 269"/>
              <a:gd name="T34" fmla="*/ 193 w 305"/>
              <a:gd name="T35" fmla="*/ 257 h 269"/>
              <a:gd name="T36" fmla="*/ 212 w 305"/>
              <a:gd name="T37" fmla="*/ 255 h 269"/>
              <a:gd name="T38" fmla="*/ 227 w 305"/>
              <a:gd name="T39" fmla="*/ 249 h 269"/>
              <a:gd name="T40" fmla="*/ 240 w 305"/>
              <a:gd name="T41" fmla="*/ 235 h 269"/>
              <a:gd name="T42" fmla="*/ 258 w 305"/>
              <a:gd name="T43" fmla="*/ 222 h 269"/>
              <a:gd name="T44" fmla="*/ 268 w 305"/>
              <a:gd name="T45" fmla="*/ 207 h 269"/>
              <a:gd name="T46" fmla="*/ 272 w 305"/>
              <a:gd name="T47" fmla="*/ 205 h 269"/>
              <a:gd name="T48" fmla="*/ 284 w 305"/>
              <a:gd name="T49" fmla="*/ 201 h 269"/>
              <a:gd name="T50" fmla="*/ 284 w 305"/>
              <a:gd name="T51" fmla="*/ 183 h 269"/>
              <a:gd name="T52" fmla="*/ 305 w 305"/>
              <a:gd name="T53" fmla="*/ 135 h 269"/>
              <a:gd name="T54" fmla="*/ 284 w 305"/>
              <a:gd name="T55" fmla="*/ 86 h 269"/>
              <a:gd name="T56" fmla="*/ 284 w 305"/>
              <a:gd name="T57" fmla="*/ 69 h 269"/>
              <a:gd name="T58" fmla="*/ 272 w 305"/>
              <a:gd name="T59" fmla="*/ 65 h 269"/>
              <a:gd name="T60" fmla="*/ 268 w 305"/>
              <a:gd name="T61" fmla="*/ 63 h 269"/>
              <a:gd name="T62" fmla="*/ 258 w 305"/>
              <a:gd name="T63" fmla="*/ 48 h 269"/>
              <a:gd name="T64" fmla="*/ 240 w 305"/>
              <a:gd name="T65" fmla="*/ 35 h 269"/>
              <a:gd name="T66" fmla="*/ 227 w 305"/>
              <a:gd name="T67" fmla="*/ 21 h 269"/>
              <a:gd name="T68" fmla="*/ 212 w 305"/>
              <a:gd name="T69" fmla="*/ 15 h 269"/>
              <a:gd name="T70" fmla="*/ 193 w 305"/>
              <a:gd name="T71" fmla="*/ 13 h 269"/>
              <a:gd name="T72" fmla="*/ 182 w 305"/>
              <a:gd name="T73" fmla="*/ 13 h 269"/>
              <a:gd name="T74" fmla="*/ 177 w 305"/>
              <a:gd name="T75" fmla="*/ 14 h 269"/>
              <a:gd name="T76" fmla="*/ 177 w 305"/>
              <a:gd name="T77" fmla="*/ 14 h 269"/>
              <a:gd name="T78" fmla="*/ 168 w 305"/>
              <a:gd name="T79" fmla="*/ 12 h 269"/>
              <a:gd name="T80" fmla="*/ 166 w 305"/>
              <a:gd name="T81" fmla="*/ 11 h 269"/>
              <a:gd name="T82" fmla="*/ 152 w 305"/>
              <a:gd name="T83" fmla="*/ 0 h 269"/>
              <a:gd name="T84" fmla="*/ 139 w 305"/>
              <a:gd name="T85" fmla="*/ 11 h 269"/>
              <a:gd name="T86" fmla="*/ 137 w 305"/>
              <a:gd name="T87" fmla="*/ 12 h 269"/>
              <a:gd name="T88" fmla="*/ 128 w 305"/>
              <a:gd name="T89" fmla="*/ 14 h 269"/>
              <a:gd name="T90" fmla="*/ 122 w 305"/>
              <a:gd name="T91" fmla="*/ 13 h 269"/>
              <a:gd name="T92" fmla="*/ 112 w 305"/>
              <a:gd name="T93" fmla="*/ 13 h 269"/>
              <a:gd name="T94" fmla="*/ 93 w 305"/>
              <a:gd name="T95" fmla="*/ 15 h 269"/>
              <a:gd name="T96" fmla="*/ 78 w 305"/>
              <a:gd name="T97" fmla="*/ 21 h 269"/>
              <a:gd name="T98" fmla="*/ 65 w 305"/>
              <a:gd name="T99" fmla="*/ 35 h 269"/>
              <a:gd name="T100" fmla="*/ 47 w 305"/>
              <a:gd name="T101" fmla="*/ 48 h 269"/>
              <a:gd name="T102" fmla="*/ 37 w 305"/>
              <a:gd name="T103" fmla="*/ 63 h 269"/>
              <a:gd name="T104" fmla="*/ 33 w 305"/>
              <a:gd name="T105" fmla="*/ 65 h 269"/>
              <a:gd name="T106" fmla="*/ 20 w 305"/>
              <a:gd name="T107" fmla="*/ 69 h 269"/>
              <a:gd name="T108" fmla="*/ 20 w 305"/>
              <a:gd name="T109" fmla="*/ 86 h 269"/>
              <a:gd name="T110" fmla="*/ 0 w 305"/>
              <a:gd name="T111" fmla="*/ 135 h 269"/>
              <a:gd name="T112" fmla="*/ 20 w 305"/>
              <a:gd name="T113" fmla="*/ 183 h 269"/>
              <a:gd name="T114" fmla="*/ 20 w 305"/>
              <a:gd name="T115" fmla="*/ 20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5" h="269">
                <a:moveTo>
                  <a:pt x="20" y="201"/>
                </a:moveTo>
                <a:cubicBezTo>
                  <a:pt x="33" y="205"/>
                  <a:pt x="33" y="205"/>
                  <a:pt x="33" y="205"/>
                </a:cubicBezTo>
                <a:cubicBezTo>
                  <a:pt x="34" y="205"/>
                  <a:pt x="36" y="206"/>
                  <a:pt x="37" y="207"/>
                </a:cubicBezTo>
                <a:cubicBezTo>
                  <a:pt x="39" y="212"/>
                  <a:pt x="43" y="217"/>
                  <a:pt x="47" y="222"/>
                </a:cubicBezTo>
                <a:cubicBezTo>
                  <a:pt x="52" y="227"/>
                  <a:pt x="58" y="231"/>
                  <a:pt x="65" y="235"/>
                </a:cubicBezTo>
                <a:cubicBezTo>
                  <a:pt x="68" y="240"/>
                  <a:pt x="72" y="245"/>
                  <a:pt x="78" y="249"/>
                </a:cubicBezTo>
                <a:cubicBezTo>
                  <a:pt x="82" y="251"/>
                  <a:pt x="87" y="253"/>
                  <a:pt x="93" y="255"/>
                </a:cubicBezTo>
                <a:cubicBezTo>
                  <a:pt x="99" y="256"/>
                  <a:pt x="105" y="257"/>
                  <a:pt x="112" y="257"/>
                </a:cubicBezTo>
                <a:cubicBezTo>
                  <a:pt x="115" y="257"/>
                  <a:pt x="119" y="257"/>
                  <a:pt x="122" y="256"/>
                </a:cubicBezTo>
                <a:cubicBezTo>
                  <a:pt x="124" y="256"/>
                  <a:pt x="126" y="256"/>
                  <a:pt x="128" y="256"/>
                </a:cubicBezTo>
                <a:cubicBezTo>
                  <a:pt x="132" y="256"/>
                  <a:pt x="135" y="257"/>
                  <a:pt x="137" y="257"/>
                </a:cubicBezTo>
                <a:cubicBezTo>
                  <a:pt x="138" y="258"/>
                  <a:pt x="139" y="259"/>
                  <a:pt x="139" y="259"/>
                </a:cubicBezTo>
                <a:cubicBezTo>
                  <a:pt x="152" y="269"/>
                  <a:pt x="152" y="269"/>
                  <a:pt x="152" y="26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8"/>
                  <a:pt x="168" y="257"/>
                </a:cubicBezTo>
                <a:cubicBezTo>
                  <a:pt x="170" y="257"/>
                  <a:pt x="173" y="256"/>
                  <a:pt x="177" y="256"/>
                </a:cubicBezTo>
                <a:cubicBezTo>
                  <a:pt x="179" y="256"/>
                  <a:pt x="180" y="256"/>
                  <a:pt x="182" y="256"/>
                </a:cubicBezTo>
                <a:cubicBezTo>
                  <a:pt x="186" y="257"/>
                  <a:pt x="189" y="257"/>
                  <a:pt x="193" y="257"/>
                </a:cubicBezTo>
                <a:cubicBezTo>
                  <a:pt x="200" y="257"/>
                  <a:pt x="206" y="256"/>
                  <a:pt x="212" y="255"/>
                </a:cubicBezTo>
                <a:cubicBezTo>
                  <a:pt x="217" y="253"/>
                  <a:pt x="223" y="251"/>
                  <a:pt x="227" y="249"/>
                </a:cubicBezTo>
                <a:cubicBezTo>
                  <a:pt x="232" y="245"/>
                  <a:pt x="237" y="240"/>
                  <a:pt x="240" y="235"/>
                </a:cubicBezTo>
                <a:cubicBezTo>
                  <a:pt x="247" y="231"/>
                  <a:pt x="253" y="227"/>
                  <a:pt x="258" y="222"/>
                </a:cubicBezTo>
                <a:cubicBezTo>
                  <a:pt x="262" y="217"/>
                  <a:pt x="265" y="212"/>
                  <a:pt x="268" y="207"/>
                </a:cubicBezTo>
                <a:cubicBezTo>
                  <a:pt x="269" y="206"/>
                  <a:pt x="270" y="205"/>
                  <a:pt x="272" y="205"/>
                </a:cubicBezTo>
                <a:cubicBezTo>
                  <a:pt x="284" y="201"/>
                  <a:pt x="284" y="201"/>
                  <a:pt x="284" y="201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297" y="170"/>
                  <a:pt x="305" y="153"/>
                  <a:pt x="305" y="135"/>
                </a:cubicBezTo>
                <a:cubicBezTo>
                  <a:pt x="305" y="117"/>
                  <a:pt x="297" y="100"/>
                  <a:pt x="284" y="86"/>
                </a:cubicBezTo>
                <a:cubicBezTo>
                  <a:pt x="284" y="69"/>
                  <a:pt x="284" y="69"/>
                  <a:pt x="284" y="69"/>
                </a:cubicBezTo>
                <a:cubicBezTo>
                  <a:pt x="272" y="65"/>
                  <a:pt x="272" y="65"/>
                  <a:pt x="272" y="65"/>
                </a:cubicBezTo>
                <a:cubicBezTo>
                  <a:pt x="270" y="64"/>
                  <a:pt x="269" y="64"/>
                  <a:pt x="268" y="63"/>
                </a:cubicBezTo>
                <a:cubicBezTo>
                  <a:pt x="265" y="57"/>
                  <a:pt x="262" y="52"/>
                  <a:pt x="258" y="48"/>
                </a:cubicBezTo>
                <a:cubicBezTo>
                  <a:pt x="253" y="43"/>
                  <a:pt x="247" y="38"/>
                  <a:pt x="240" y="35"/>
                </a:cubicBezTo>
                <a:cubicBezTo>
                  <a:pt x="237" y="29"/>
                  <a:pt x="232" y="25"/>
                  <a:pt x="227" y="21"/>
                </a:cubicBezTo>
                <a:cubicBezTo>
                  <a:pt x="223" y="18"/>
                  <a:pt x="217" y="16"/>
                  <a:pt x="212" y="15"/>
                </a:cubicBezTo>
                <a:cubicBezTo>
                  <a:pt x="206" y="13"/>
                  <a:pt x="200" y="13"/>
                  <a:pt x="193" y="13"/>
                </a:cubicBezTo>
                <a:cubicBezTo>
                  <a:pt x="190" y="13"/>
                  <a:pt x="186" y="13"/>
                  <a:pt x="182" y="13"/>
                </a:cubicBezTo>
                <a:cubicBezTo>
                  <a:pt x="180" y="14"/>
                  <a:pt x="179" y="14"/>
                  <a:pt x="177" y="14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73" y="14"/>
                  <a:pt x="170" y="13"/>
                  <a:pt x="168" y="12"/>
                </a:cubicBezTo>
                <a:cubicBezTo>
                  <a:pt x="166" y="12"/>
                  <a:pt x="166" y="11"/>
                  <a:pt x="166" y="11"/>
                </a:cubicBezTo>
                <a:cubicBezTo>
                  <a:pt x="152" y="0"/>
                  <a:pt x="152" y="0"/>
                  <a:pt x="152" y="0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1"/>
                  <a:pt x="138" y="12"/>
                  <a:pt x="137" y="12"/>
                </a:cubicBezTo>
                <a:cubicBezTo>
                  <a:pt x="135" y="13"/>
                  <a:pt x="132" y="14"/>
                  <a:pt x="128" y="14"/>
                </a:cubicBezTo>
                <a:cubicBezTo>
                  <a:pt x="126" y="14"/>
                  <a:pt x="124" y="14"/>
                  <a:pt x="122" y="13"/>
                </a:cubicBezTo>
                <a:cubicBezTo>
                  <a:pt x="119" y="13"/>
                  <a:pt x="115" y="13"/>
                  <a:pt x="112" y="13"/>
                </a:cubicBezTo>
                <a:cubicBezTo>
                  <a:pt x="105" y="13"/>
                  <a:pt x="99" y="13"/>
                  <a:pt x="93" y="15"/>
                </a:cubicBezTo>
                <a:cubicBezTo>
                  <a:pt x="87" y="16"/>
                  <a:pt x="82" y="18"/>
                  <a:pt x="78" y="21"/>
                </a:cubicBezTo>
                <a:cubicBezTo>
                  <a:pt x="72" y="25"/>
                  <a:pt x="68" y="29"/>
                  <a:pt x="65" y="35"/>
                </a:cubicBezTo>
                <a:cubicBezTo>
                  <a:pt x="58" y="38"/>
                  <a:pt x="52" y="43"/>
                  <a:pt x="47" y="48"/>
                </a:cubicBezTo>
                <a:cubicBezTo>
                  <a:pt x="43" y="52"/>
                  <a:pt x="39" y="57"/>
                  <a:pt x="37" y="63"/>
                </a:cubicBezTo>
                <a:cubicBezTo>
                  <a:pt x="36" y="64"/>
                  <a:pt x="34" y="64"/>
                  <a:pt x="33" y="65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86"/>
                  <a:pt x="20" y="86"/>
                  <a:pt x="20" y="86"/>
                </a:cubicBezTo>
                <a:cubicBezTo>
                  <a:pt x="7" y="100"/>
                  <a:pt x="0" y="117"/>
                  <a:pt x="0" y="135"/>
                </a:cubicBezTo>
                <a:cubicBezTo>
                  <a:pt x="0" y="153"/>
                  <a:pt x="7" y="170"/>
                  <a:pt x="20" y="183"/>
                </a:cubicBezTo>
                <a:lnTo>
                  <a:pt x="20" y="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3"/>
          <p:cNvSpPr/>
          <p:nvPr/>
        </p:nvSpPr>
        <p:spPr bwMode="auto">
          <a:xfrm>
            <a:off x="7086191" y="1267803"/>
            <a:ext cx="471212" cy="390436"/>
          </a:xfrm>
          <a:custGeom>
            <a:avLst/>
            <a:gdLst>
              <a:gd name="T0" fmla="*/ 26 w 26"/>
              <a:gd name="T1" fmla="*/ 1 h 22"/>
              <a:gd name="T2" fmla="*/ 24 w 26"/>
              <a:gd name="T3" fmla="*/ 2 h 22"/>
              <a:gd name="T4" fmla="*/ 25 w 26"/>
              <a:gd name="T5" fmla="*/ 4 h 22"/>
              <a:gd name="T6" fmla="*/ 18 w 26"/>
              <a:gd name="T7" fmla="*/ 13 h 22"/>
              <a:gd name="T8" fmla="*/ 14 w 26"/>
              <a:gd name="T9" fmla="*/ 4 h 22"/>
              <a:gd name="T10" fmla="*/ 15 w 26"/>
              <a:gd name="T11" fmla="*/ 2 h 22"/>
              <a:gd name="T12" fmla="*/ 13 w 26"/>
              <a:gd name="T13" fmla="*/ 0 h 22"/>
              <a:gd name="T14" fmla="*/ 11 w 26"/>
              <a:gd name="T15" fmla="*/ 2 h 22"/>
              <a:gd name="T16" fmla="*/ 13 w 26"/>
              <a:gd name="T17" fmla="*/ 4 h 22"/>
              <a:gd name="T18" fmla="*/ 9 w 26"/>
              <a:gd name="T19" fmla="*/ 13 h 22"/>
              <a:gd name="T20" fmla="*/ 2 w 26"/>
              <a:gd name="T21" fmla="*/ 4 h 22"/>
              <a:gd name="T22" fmla="*/ 3 w 26"/>
              <a:gd name="T23" fmla="*/ 2 h 22"/>
              <a:gd name="T24" fmla="*/ 0 w 26"/>
              <a:gd name="T25" fmla="*/ 1 h 22"/>
              <a:gd name="T26" fmla="*/ 1 w 26"/>
              <a:gd name="T27" fmla="*/ 3 h 22"/>
              <a:gd name="T28" fmla="*/ 4 w 26"/>
              <a:gd name="T29" fmla="*/ 18 h 22"/>
              <a:gd name="T30" fmla="*/ 4 w 26"/>
              <a:gd name="T31" fmla="*/ 18 h 22"/>
              <a:gd name="T32" fmla="*/ 4 w 26"/>
              <a:gd name="T33" fmla="*/ 22 h 22"/>
              <a:gd name="T34" fmla="*/ 23 w 26"/>
              <a:gd name="T35" fmla="*/ 22 h 22"/>
              <a:gd name="T36" fmla="*/ 23 w 26"/>
              <a:gd name="T37" fmla="*/ 18 h 22"/>
              <a:gd name="T38" fmla="*/ 22 w 26"/>
              <a:gd name="T39" fmla="*/ 18 h 22"/>
              <a:gd name="T40" fmla="*/ 26 w 26"/>
              <a:gd name="T41" fmla="*/ 3 h 22"/>
              <a:gd name="T42" fmla="*/ 26 w 26"/>
              <a:gd name="T4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2">
                <a:moveTo>
                  <a:pt x="26" y="1"/>
                </a:moveTo>
                <a:cubicBezTo>
                  <a:pt x="25" y="1"/>
                  <a:pt x="24" y="1"/>
                  <a:pt x="24" y="2"/>
                </a:cubicBezTo>
                <a:cubicBezTo>
                  <a:pt x="24" y="3"/>
                  <a:pt x="24" y="4"/>
                  <a:pt x="25" y="4"/>
                </a:cubicBezTo>
                <a:cubicBezTo>
                  <a:pt x="25" y="4"/>
                  <a:pt x="21" y="14"/>
                  <a:pt x="18" y="13"/>
                </a:cubicBezTo>
                <a:cubicBezTo>
                  <a:pt x="15" y="13"/>
                  <a:pt x="14" y="4"/>
                  <a:pt x="14" y="4"/>
                </a:cubicBezTo>
                <a:cubicBezTo>
                  <a:pt x="15" y="3"/>
                  <a:pt x="15" y="3"/>
                  <a:pt x="15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0"/>
                  <a:pt x="11" y="1"/>
                  <a:pt x="11" y="2"/>
                </a:cubicBezTo>
                <a:cubicBezTo>
                  <a:pt x="11" y="3"/>
                  <a:pt x="12" y="3"/>
                  <a:pt x="13" y="4"/>
                </a:cubicBezTo>
                <a:cubicBezTo>
                  <a:pt x="13" y="4"/>
                  <a:pt x="11" y="13"/>
                  <a:pt x="9" y="13"/>
                </a:cubicBezTo>
                <a:cubicBezTo>
                  <a:pt x="6" y="14"/>
                  <a:pt x="2" y="4"/>
                  <a:pt x="2" y="4"/>
                </a:cubicBezTo>
                <a:cubicBezTo>
                  <a:pt x="3" y="4"/>
                  <a:pt x="3" y="3"/>
                  <a:pt x="3" y="2"/>
                </a:cubicBezTo>
                <a:cubicBezTo>
                  <a:pt x="2" y="1"/>
                  <a:pt x="1" y="1"/>
                  <a:pt x="0" y="1"/>
                </a:cubicBezTo>
                <a:cubicBezTo>
                  <a:pt x="0" y="1"/>
                  <a:pt x="1" y="2"/>
                  <a:pt x="1" y="3"/>
                </a:cubicBezTo>
                <a:cubicBezTo>
                  <a:pt x="2" y="7"/>
                  <a:pt x="7" y="15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22"/>
                  <a:pt x="4" y="22"/>
                  <a:pt x="4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0" y="15"/>
                  <a:pt x="24" y="7"/>
                  <a:pt x="26" y="3"/>
                </a:cubicBezTo>
                <a:cubicBezTo>
                  <a:pt x="26" y="2"/>
                  <a:pt x="26" y="1"/>
                  <a:pt x="26" y="1"/>
                </a:cubicBezTo>
                <a:close/>
              </a:path>
            </a:pathLst>
          </a:custGeom>
          <a:solidFill>
            <a:srgbClr val="736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4"/>
          <p:cNvSpPr>
            <a:spLocks noEditPoints="1"/>
          </p:cNvSpPr>
          <p:nvPr/>
        </p:nvSpPr>
        <p:spPr bwMode="auto">
          <a:xfrm>
            <a:off x="3354705" y="986155"/>
            <a:ext cx="7860665" cy="5217795"/>
          </a:xfrm>
          <a:custGeom>
            <a:avLst/>
            <a:gdLst>
              <a:gd name="T0" fmla="*/ 118 w 284"/>
              <a:gd name="T1" fmla="*/ 231 h 242"/>
              <a:gd name="T2" fmla="*/ 101 w 284"/>
              <a:gd name="T3" fmla="*/ 232 h 242"/>
              <a:gd name="T4" fmla="*/ 63 w 284"/>
              <a:gd name="T5" fmla="*/ 213 h 242"/>
              <a:gd name="T6" fmla="*/ 36 w 284"/>
              <a:gd name="T7" fmla="*/ 186 h 242"/>
              <a:gd name="T8" fmla="*/ 26 w 284"/>
              <a:gd name="T9" fmla="*/ 181 h 242"/>
              <a:gd name="T10" fmla="*/ 20 w 284"/>
              <a:gd name="T11" fmla="*/ 164 h 242"/>
              <a:gd name="T12" fmla="*/ 0 w 284"/>
              <a:gd name="T13" fmla="*/ 121 h 242"/>
              <a:gd name="T14" fmla="*/ 21 w 284"/>
              <a:gd name="T15" fmla="*/ 63 h 242"/>
              <a:gd name="T16" fmla="*/ 35 w 284"/>
              <a:gd name="T17" fmla="*/ 56 h 242"/>
              <a:gd name="T18" fmla="*/ 62 w 284"/>
              <a:gd name="T19" fmla="*/ 29 h 242"/>
              <a:gd name="T20" fmla="*/ 73 w 284"/>
              <a:gd name="T21" fmla="*/ 16 h 242"/>
              <a:gd name="T22" fmla="*/ 102 w 284"/>
              <a:gd name="T23" fmla="*/ 9 h 242"/>
              <a:gd name="T24" fmla="*/ 118 w 284"/>
              <a:gd name="T25" fmla="*/ 10 h 242"/>
              <a:gd name="T26" fmla="*/ 149 w 284"/>
              <a:gd name="T27" fmla="*/ 5 h 242"/>
              <a:gd name="T28" fmla="*/ 167 w 284"/>
              <a:gd name="T29" fmla="*/ 10 h 242"/>
              <a:gd name="T30" fmla="*/ 183 w 284"/>
              <a:gd name="T31" fmla="*/ 9 h 242"/>
              <a:gd name="T32" fmla="*/ 222 w 284"/>
              <a:gd name="T33" fmla="*/ 29 h 242"/>
              <a:gd name="T34" fmla="*/ 249 w 284"/>
              <a:gd name="T35" fmla="*/ 55 h 242"/>
              <a:gd name="T36" fmla="*/ 258 w 284"/>
              <a:gd name="T37" fmla="*/ 61 h 242"/>
              <a:gd name="T38" fmla="*/ 265 w 284"/>
              <a:gd name="T39" fmla="*/ 77 h 242"/>
              <a:gd name="T40" fmla="*/ 264 w 284"/>
              <a:gd name="T41" fmla="*/ 165 h 242"/>
              <a:gd name="T42" fmla="*/ 250 w 284"/>
              <a:gd name="T43" fmla="*/ 185 h 242"/>
              <a:gd name="T44" fmla="*/ 240 w 284"/>
              <a:gd name="T45" fmla="*/ 201 h 242"/>
              <a:gd name="T46" fmla="*/ 222 w 284"/>
              <a:gd name="T47" fmla="*/ 213 h 242"/>
              <a:gd name="T48" fmla="*/ 183 w 284"/>
              <a:gd name="T49" fmla="*/ 232 h 242"/>
              <a:gd name="T50" fmla="*/ 167 w 284"/>
              <a:gd name="T51" fmla="*/ 231 h 242"/>
              <a:gd name="T52" fmla="*/ 136 w 284"/>
              <a:gd name="T53" fmla="*/ 236 h 242"/>
              <a:gd name="T54" fmla="*/ 142 w 284"/>
              <a:gd name="T55" fmla="*/ 240 h 242"/>
              <a:gd name="T56" fmla="*/ 167 w 284"/>
              <a:gd name="T57" fmla="*/ 230 h 242"/>
              <a:gd name="T58" fmla="*/ 183 w 284"/>
              <a:gd name="T59" fmla="*/ 231 h 242"/>
              <a:gd name="T60" fmla="*/ 221 w 284"/>
              <a:gd name="T61" fmla="*/ 212 h 242"/>
              <a:gd name="T62" fmla="*/ 248 w 284"/>
              <a:gd name="T63" fmla="*/ 186 h 242"/>
              <a:gd name="T64" fmla="*/ 258 w 284"/>
              <a:gd name="T65" fmla="*/ 180 h 242"/>
              <a:gd name="T66" fmla="*/ 264 w 284"/>
              <a:gd name="T67" fmla="*/ 164 h 242"/>
              <a:gd name="T68" fmla="*/ 263 w 284"/>
              <a:gd name="T69" fmla="*/ 77 h 242"/>
              <a:gd name="T70" fmla="*/ 249 w 284"/>
              <a:gd name="T71" fmla="*/ 57 h 242"/>
              <a:gd name="T72" fmla="*/ 239 w 284"/>
              <a:gd name="T73" fmla="*/ 42 h 242"/>
              <a:gd name="T74" fmla="*/ 221 w 284"/>
              <a:gd name="T75" fmla="*/ 29 h 242"/>
              <a:gd name="T76" fmla="*/ 183 w 284"/>
              <a:gd name="T77" fmla="*/ 10 h 242"/>
              <a:gd name="T78" fmla="*/ 167 w 284"/>
              <a:gd name="T79" fmla="*/ 11 h 242"/>
              <a:gd name="T80" fmla="*/ 142 w 284"/>
              <a:gd name="T81" fmla="*/ 1 h 242"/>
              <a:gd name="T82" fmla="*/ 118 w 284"/>
              <a:gd name="T83" fmla="*/ 11 h 242"/>
              <a:gd name="T84" fmla="*/ 86 w 284"/>
              <a:gd name="T85" fmla="*/ 12 h 242"/>
              <a:gd name="T86" fmla="*/ 63 w 284"/>
              <a:gd name="T87" fmla="*/ 30 h 242"/>
              <a:gd name="T88" fmla="*/ 37 w 284"/>
              <a:gd name="T89" fmla="*/ 56 h 242"/>
              <a:gd name="T90" fmla="*/ 27 w 284"/>
              <a:gd name="T91" fmla="*/ 62 h 242"/>
              <a:gd name="T92" fmla="*/ 21 w 284"/>
              <a:gd name="T93" fmla="*/ 78 h 242"/>
              <a:gd name="T94" fmla="*/ 22 w 284"/>
              <a:gd name="T95" fmla="*/ 164 h 242"/>
              <a:gd name="T96" fmla="*/ 36 w 284"/>
              <a:gd name="T97" fmla="*/ 185 h 242"/>
              <a:gd name="T98" fmla="*/ 45 w 284"/>
              <a:gd name="T99" fmla="*/ 200 h 242"/>
              <a:gd name="T100" fmla="*/ 64 w 284"/>
              <a:gd name="T101" fmla="*/ 213 h 242"/>
              <a:gd name="T102" fmla="*/ 102 w 284"/>
              <a:gd name="T103" fmla="*/ 23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" h="242">
                <a:moveTo>
                  <a:pt x="136" y="236"/>
                </a:moveTo>
                <a:cubicBezTo>
                  <a:pt x="134" y="235"/>
                  <a:pt x="129" y="231"/>
                  <a:pt x="118" y="231"/>
                </a:cubicBezTo>
                <a:cubicBezTo>
                  <a:pt x="118" y="231"/>
                  <a:pt x="118" y="231"/>
                  <a:pt x="118" y="231"/>
                </a:cubicBezTo>
                <a:cubicBezTo>
                  <a:pt x="116" y="231"/>
                  <a:pt x="113" y="232"/>
                  <a:pt x="111" y="232"/>
                </a:cubicBezTo>
                <a:cubicBezTo>
                  <a:pt x="108" y="232"/>
                  <a:pt x="105" y="232"/>
                  <a:pt x="102" y="232"/>
                </a:cubicBezTo>
                <a:cubicBezTo>
                  <a:pt x="101" y="232"/>
                  <a:pt x="101" y="232"/>
                  <a:pt x="101" y="232"/>
                </a:cubicBezTo>
                <a:cubicBezTo>
                  <a:pt x="90" y="232"/>
                  <a:pt x="79" y="230"/>
                  <a:pt x="73" y="226"/>
                </a:cubicBezTo>
                <a:cubicBezTo>
                  <a:pt x="69" y="223"/>
                  <a:pt x="65" y="218"/>
                  <a:pt x="63" y="213"/>
                </a:cubicBezTo>
                <a:cubicBezTo>
                  <a:pt x="63" y="213"/>
                  <a:pt x="63" y="213"/>
                  <a:pt x="63" y="213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55" y="209"/>
                  <a:pt x="49" y="205"/>
                  <a:pt x="45" y="201"/>
                </a:cubicBezTo>
                <a:cubicBezTo>
                  <a:pt x="40" y="196"/>
                  <a:pt x="37" y="191"/>
                  <a:pt x="36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5"/>
                  <a:pt x="35" y="185"/>
                  <a:pt x="35" y="185"/>
                </a:cubicBezTo>
                <a:cubicBezTo>
                  <a:pt x="32" y="184"/>
                  <a:pt x="29" y="182"/>
                  <a:pt x="26" y="181"/>
                </a:cubicBezTo>
                <a:cubicBezTo>
                  <a:pt x="21" y="179"/>
                  <a:pt x="21" y="179"/>
                  <a:pt x="21" y="179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1" y="164"/>
                  <a:pt x="21" y="164"/>
                  <a:pt x="21" y="164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7" y="152"/>
                  <a:pt x="0" y="137"/>
                  <a:pt x="0" y="121"/>
                </a:cubicBezTo>
                <a:cubicBezTo>
                  <a:pt x="0" y="105"/>
                  <a:pt x="7" y="90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63"/>
                  <a:pt x="21" y="63"/>
                  <a:pt x="21" y="63"/>
                </a:cubicBezTo>
                <a:cubicBezTo>
                  <a:pt x="26" y="61"/>
                  <a:pt x="26" y="61"/>
                  <a:pt x="26" y="61"/>
                </a:cubicBezTo>
                <a:cubicBezTo>
                  <a:pt x="29" y="60"/>
                  <a:pt x="32" y="58"/>
                  <a:pt x="35" y="56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5"/>
                  <a:pt x="36" y="55"/>
                  <a:pt x="36" y="55"/>
                </a:cubicBezTo>
                <a:cubicBezTo>
                  <a:pt x="37" y="50"/>
                  <a:pt x="40" y="45"/>
                  <a:pt x="45" y="41"/>
                </a:cubicBezTo>
                <a:cubicBezTo>
                  <a:pt x="49" y="36"/>
                  <a:pt x="55" y="32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8"/>
                  <a:pt x="63" y="28"/>
                  <a:pt x="63" y="28"/>
                </a:cubicBezTo>
                <a:cubicBezTo>
                  <a:pt x="65" y="23"/>
                  <a:pt x="69" y="19"/>
                  <a:pt x="73" y="16"/>
                </a:cubicBezTo>
                <a:cubicBezTo>
                  <a:pt x="76" y="14"/>
                  <a:pt x="81" y="12"/>
                  <a:pt x="86" y="11"/>
                </a:cubicBezTo>
                <a:cubicBezTo>
                  <a:pt x="90" y="10"/>
                  <a:pt x="96" y="9"/>
                  <a:pt x="102" y="9"/>
                </a:cubicBezTo>
                <a:cubicBezTo>
                  <a:pt x="102" y="9"/>
                  <a:pt x="102" y="9"/>
                  <a:pt x="102" y="9"/>
                </a:cubicBezTo>
                <a:cubicBezTo>
                  <a:pt x="105" y="9"/>
                  <a:pt x="108" y="9"/>
                  <a:pt x="111" y="10"/>
                </a:cubicBezTo>
                <a:cubicBezTo>
                  <a:pt x="113" y="10"/>
                  <a:pt x="116" y="10"/>
                  <a:pt x="118" y="10"/>
                </a:cubicBezTo>
                <a:cubicBezTo>
                  <a:pt x="118" y="10"/>
                  <a:pt x="118" y="10"/>
                  <a:pt x="118" y="10"/>
                </a:cubicBezTo>
                <a:cubicBezTo>
                  <a:pt x="128" y="10"/>
                  <a:pt x="134" y="7"/>
                  <a:pt x="136" y="5"/>
                </a:cubicBezTo>
                <a:cubicBezTo>
                  <a:pt x="142" y="0"/>
                  <a:pt x="142" y="0"/>
                  <a:pt x="142" y="0"/>
                </a:cubicBezTo>
                <a:cubicBezTo>
                  <a:pt x="149" y="5"/>
                  <a:pt x="149" y="5"/>
                  <a:pt x="149" y="5"/>
                </a:cubicBezTo>
                <a:cubicBezTo>
                  <a:pt x="150" y="7"/>
                  <a:pt x="156" y="10"/>
                  <a:pt x="167" y="10"/>
                </a:cubicBezTo>
                <a:cubicBezTo>
                  <a:pt x="167" y="10"/>
                  <a:pt x="167" y="10"/>
                  <a:pt x="167" y="10"/>
                </a:cubicBezTo>
                <a:cubicBezTo>
                  <a:pt x="167" y="10"/>
                  <a:pt x="167" y="10"/>
                  <a:pt x="167" y="10"/>
                </a:cubicBezTo>
                <a:cubicBezTo>
                  <a:pt x="169" y="10"/>
                  <a:pt x="171" y="10"/>
                  <a:pt x="174" y="10"/>
                </a:cubicBezTo>
                <a:cubicBezTo>
                  <a:pt x="177" y="9"/>
                  <a:pt x="180" y="9"/>
                  <a:pt x="183" y="9"/>
                </a:cubicBezTo>
                <a:cubicBezTo>
                  <a:pt x="183" y="9"/>
                  <a:pt x="183" y="9"/>
                  <a:pt x="183" y="9"/>
                </a:cubicBezTo>
                <a:cubicBezTo>
                  <a:pt x="194" y="9"/>
                  <a:pt x="205" y="12"/>
                  <a:pt x="211" y="16"/>
                </a:cubicBezTo>
                <a:cubicBezTo>
                  <a:pt x="216" y="19"/>
                  <a:pt x="220" y="23"/>
                  <a:pt x="222" y="28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3" y="29"/>
                  <a:pt x="223" y="29"/>
                  <a:pt x="223" y="29"/>
                </a:cubicBezTo>
                <a:cubicBezTo>
                  <a:pt x="229" y="32"/>
                  <a:pt x="235" y="36"/>
                  <a:pt x="240" y="41"/>
                </a:cubicBezTo>
                <a:cubicBezTo>
                  <a:pt x="244" y="45"/>
                  <a:pt x="247" y="50"/>
                  <a:pt x="249" y="55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50" y="56"/>
                  <a:pt x="250" y="56"/>
                  <a:pt x="250" y="56"/>
                </a:cubicBezTo>
                <a:cubicBezTo>
                  <a:pt x="252" y="58"/>
                  <a:pt x="255" y="60"/>
                  <a:pt x="258" y="61"/>
                </a:cubicBezTo>
                <a:cubicBezTo>
                  <a:pt x="264" y="63"/>
                  <a:pt x="264" y="63"/>
                  <a:pt x="264" y="63"/>
                </a:cubicBezTo>
                <a:cubicBezTo>
                  <a:pt x="264" y="77"/>
                  <a:pt x="264" y="77"/>
                  <a:pt x="264" y="77"/>
                </a:cubicBezTo>
                <a:cubicBezTo>
                  <a:pt x="265" y="77"/>
                  <a:pt x="265" y="77"/>
                  <a:pt x="265" y="77"/>
                </a:cubicBezTo>
                <a:cubicBezTo>
                  <a:pt x="277" y="90"/>
                  <a:pt x="284" y="105"/>
                  <a:pt x="284" y="121"/>
                </a:cubicBezTo>
                <a:cubicBezTo>
                  <a:pt x="284" y="137"/>
                  <a:pt x="277" y="152"/>
                  <a:pt x="265" y="164"/>
                </a:cubicBezTo>
                <a:cubicBezTo>
                  <a:pt x="264" y="165"/>
                  <a:pt x="264" y="165"/>
                  <a:pt x="264" y="16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58" y="181"/>
                  <a:pt x="258" y="181"/>
                  <a:pt x="258" y="181"/>
                </a:cubicBezTo>
                <a:cubicBezTo>
                  <a:pt x="255" y="182"/>
                  <a:pt x="252" y="184"/>
                  <a:pt x="250" y="185"/>
                </a:cubicBezTo>
                <a:cubicBezTo>
                  <a:pt x="249" y="186"/>
                  <a:pt x="249" y="186"/>
                  <a:pt x="249" y="186"/>
                </a:cubicBezTo>
                <a:cubicBezTo>
                  <a:pt x="249" y="186"/>
                  <a:pt x="249" y="186"/>
                  <a:pt x="249" y="186"/>
                </a:cubicBezTo>
                <a:cubicBezTo>
                  <a:pt x="247" y="191"/>
                  <a:pt x="244" y="196"/>
                  <a:pt x="240" y="201"/>
                </a:cubicBezTo>
                <a:cubicBezTo>
                  <a:pt x="235" y="205"/>
                  <a:pt x="229" y="209"/>
                  <a:pt x="223" y="212"/>
                </a:cubicBezTo>
                <a:cubicBezTo>
                  <a:pt x="222" y="213"/>
                  <a:pt x="222" y="213"/>
                  <a:pt x="222" y="213"/>
                </a:cubicBezTo>
                <a:cubicBezTo>
                  <a:pt x="222" y="213"/>
                  <a:pt x="222" y="213"/>
                  <a:pt x="222" y="213"/>
                </a:cubicBezTo>
                <a:cubicBezTo>
                  <a:pt x="220" y="218"/>
                  <a:pt x="216" y="223"/>
                  <a:pt x="211" y="226"/>
                </a:cubicBezTo>
                <a:cubicBezTo>
                  <a:pt x="205" y="230"/>
                  <a:pt x="194" y="232"/>
                  <a:pt x="183" y="232"/>
                </a:cubicBezTo>
                <a:cubicBezTo>
                  <a:pt x="183" y="232"/>
                  <a:pt x="183" y="232"/>
                  <a:pt x="183" y="232"/>
                </a:cubicBezTo>
                <a:cubicBezTo>
                  <a:pt x="180" y="232"/>
                  <a:pt x="177" y="232"/>
                  <a:pt x="174" y="232"/>
                </a:cubicBezTo>
                <a:cubicBezTo>
                  <a:pt x="171" y="232"/>
                  <a:pt x="169" y="231"/>
                  <a:pt x="167" y="231"/>
                </a:cubicBezTo>
                <a:cubicBezTo>
                  <a:pt x="167" y="231"/>
                  <a:pt x="167" y="231"/>
                  <a:pt x="167" y="231"/>
                </a:cubicBezTo>
                <a:cubicBezTo>
                  <a:pt x="156" y="231"/>
                  <a:pt x="150" y="235"/>
                  <a:pt x="149" y="236"/>
                </a:cubicBezTo>
                <a:cubicBezTo>
                  <a:pt x="142" y="242"/>
                  <a:pt x="142" y="242"/>
                  <a:pt x="142" y="242"/>
                </a:cubicBezTo>
                <a:lnTo>
                  <a:pt x="136" y="236"/>
                </a:lnTo>
                <a:close/>
                <a:moveTo>
                  <a:pt x="118" y="230"/>
                </a:moveTo>
                <a:cubicBezTo>
                  <a:pt x="129" y="230"/>
                  <a:pt x="135" y="234"/>
                  <a:pt x="136" y="236"/>
                </a:cubicBezTo>
                <a:cubicBezTo>
                  <a:pt x="142" y="240"/>
                  <a:pt x="142" y="240"/>
                  <a:pt x="142" y="240"/>
                </a:cubicBezTo>
                <a:cubicBezTo>
                  <a:pt x="148" y="236"/>
                  <a:pt x="148" y="236"/>
                  <a:pt x="148" y="236"/>
                </a:cubicBezTo>
                <a:cubicBezTo>
                  <a:pt x="150" y="234"/>
                  <a:pt x="156" y="230"/>
                  <a:pt x="167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69" y="230"/>
                  <a:pt x="171" y="231"/>
                  <a:pt x="174" y="231"/>
                </a:cubicBezTo>
                <a:cubicBezTo>
                  <a:pt x="177" y="231"/>
                  <a:pt x="180" y="231"/>
                  <a:pt x="183" y="231"/>
                </a:cubicBezTo>
                <a:cubicBezTo>
                  <a:pt x="183" y="231"/>
                  <a:pt x="183" y="231"/>
                  <a:pt x="183" y="231"/>
                </a:cubicBezTo>
                <a:cubicBezTo>
                  <a:pt x="194" y="231"/>
                  <a:pt x="205" y="229"/>
                  <a:pt x="211" y="225"/>
                </a:cubicBezTo>
                <a:cubicBezTo>
                  <a:pt x="215" y="222"/>
                  <a:pt x="219" y="218"/>
                  <a:pt x="221" y="213"/>
                </a:cubicBezTo>
                <a:cubicBezTo>
                  <a:pt x="221" y="212"/>
                  <a:pt x="221" y="212"/>
                  <a:pt x="221" y="212"/>
                </a:cubicBezTo>
                <a:cubicBezTo>
                  <a:pt x="222" y="212"/>
                  <a:pt x="222" y="212"/>
                  <a:pt x="222" y="212"/>
                </a:cubicBezTo>
                <a:cubicBezTo>
                  <a:pt x="229" y="209"/>
                  <a:pt x="235" y="205"/>
                  <a:pt x="239" y="200"/>
                </a:cubicBezTo>
                <a:cubicBezTo>
                  <a:pt x="243" y="196"/>
                  <a:pt x="246" y="191"/>
                  <a:pt x="248" y="186"/>
                </a:cubicBezTo>
                <a:cubicBezTo>
                  <a:pt x="248" y="185"/>
                  <a:pt x="248" y="185"/>
                  <a:pt x="248" y="185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52" y="183"/>
                  <a:pt x="255" y="181"/>
                  <a:pt x="258" y="180"/>
                </a:cubicBezTo>
                <a:cubicBezTo>
                  <a:pt x="263" y="178"/>
                  <a:pt x="263" y="178"/>
                  <a:pt x="263" y="178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264" y="164"/>
                  <a:pt x="264" y="164"/>
                  <a:pt x="264" y="164"/>
                </a:cubicBezTo>
                <a:cubicBezTo>
                  <a:pt x="277" y="151"/>
                  <a:pt x="283" y="136"/>
                  <a:pt x="283" y="121"/>
                </a:cubicBezTo>
                <a:cubicBezTo>
                  <a:pt x="283" y="105"/>
                  <a:pt x="277" y="90"/>
                  <a:pt x="264" y="78"/>
                </a:cubicBezTo>
                <a:cubicBezTo>
                  <a:pt x="263" y="77"/>
                  <a:pt x="263" y="77"/>
                  <a:pt x="263" y="77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55" y="61"/>
                  <a:pt x="252" y="59"/>
                  <a:pt x="249" y="57"/>
                </a:cubicBezTo>
                <a:cubicBezTo>
                  <a:pt x="248" y="57"/>
                  <a:pt x="248" y="57"/>
                  <a:pt x="248" y="57"/>
                </a:cubicBezTo>
                <a:cubicBezTo>
                  <a:pt x="248" y="56"/>
                  <a:pt x="248" y="56"/>
                  <a:pt x="248" y="56"/>
                </a:cubicBezTo>
                <a:cubicBezTo>
                  <a:pt x="246" y="51"/>
                  <a:pt x="243" y="46"/>
                  <a:pt x="239" y="42"/>
                </a:cubicBezTo>
                <a:cubicBezTo>
                  <a:pt x="235" y="37"/>
                  <a:pt x="229" y="33"/>
                  <a:pt x="222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1" y="29"/>
                  <a:pt x="221" y="29"/>
                  <a:pt x="221" y="29"/>
                </a:cubicBezTo>
                <a:cubicBezTo>
                  <a:pt x="219" y="24"/>
                  <a:pt x="215" y="20"/>
                  <a:pt x="211" y="17"/>
                </a:cubicBezTo>
                <a:cubicBezTo>
                  <a:pt x="205" y="13"/>
                  <a:pt x="194" y="10"/>
                  <a:pt x="183" y="10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0"/>
                  <a:pt x="177" y="11"/>
                  <a:pt x="174" y="11"/>
                </a:cubicBezTo>
                <a:cubicBezTo>
                  <a:pt x="171" y="11"/>
                  <a:pt x="169" y="11"/>
                  <a:pt x="167" y="11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56" y="11"/>
                  <a:pt x="150" y="7"/>
                  <a:pt x="148" y="6"/>
                </a:cubicBezTo>
                <a:cubicBezTo>
                  <a:pt x="142" y="1"/>
                  <a:pt x="142" y="1"/>
                  <a:pt x="142" y="1"/>
                </a:cubicBezTo>
                <a:cubicBezTo>
                  <a:pt x="136" y="6"/>
                  <a:pt x="136" y="6"/>
                  <a:pt x="136" y="6"/>
                </a:cubicBezTo>
                <a:cubicBezTo>
                  <a:pt x="135" y="7"/>
                  <a:pt x="129" y="11"/>
                  <a:pt x="118" y="11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5" y="11"/>
                  <a:pt x="113" y="11"/>
                  <a:pt x="111" y="11"/>
                </a:cubicBezTo>
                <a:cubicBezTo>
                  <a:pt x="108" y="11"/>
                  <a:pt x="105" y="10"/>
                  <a:pt x="102" y="10"/>
                </a:cubicBezTo>
                <a:cubicBezTo>
                  <a:pt x="96" y="10"/>
                  <a:pt x="91" y="11"/>
                  <a:pt x="86" y="12"/>
                </a:cubicBezTo>
                <a:cubicBezTo>
                  <a:pt x="81" y="13"/>
                  <a:pt x="77" y="15"/>
                  <a:pt x="74" y="17"/>
                </a:cubicBezTo>
                <a:cubicBezTo>
                  <a:pt x="69" y="20"/>
                  <a:pt x="66" y="24"/>
                  <a:pt x="64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56" y="33"/>
                  <a:pt x="50" y="37"/>
                  <a:pt x="45" y="42"/>
                </a:cubicBezTo>
                <a:cubicBezTo>
                  <a:pt x="41" y="46"/>
                  <a:pt x="38" y="51"/>
                  <a:pt x="37" y="56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3" y="59"/>
                  <a:pt x="30" y="61"/>
                  <a:pt x="27" y="62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77"/>
                  <a:pt x="22" y="77"/>
                  <a:pt x="22" y="77"/>
                </a:cubicBezTo>
                <a:cubicBezTo>
                  <a:pt x="21" y="78"/>
                  <a:pt x="21" y="78"/>
                  <a:pt x="21" y="78"/>
                </a:cubicBezTo>
                <a:cubicBezTo>
                  <a:pt x="8" y="90"/>
                  <a:pt x="1" y="105"/>
                  <a:pt x="1" y="121"/>
                </a:cubicBezTo>
                <a:cubicBezTo>
                  <a:pt x="1" y="136"/>
                  <a:pt x="8" y="151"/>
                  <a:pt x="21" y="164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2" y="178"/>
                  <a:pt x="22" y="178"/>
                  <a:pt x="22" y="178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30" y="181"/>
                  <a:pt x="33" y="183"/>
                  <a:pt x="36" y="185"/>
                </a:cubicBezTo>
                <a:cubicBezTo>
                  <a:pt x="36" y="185"/>
                  <a:pt x="36" y="185"/>
                  <a:pt x="36" y="185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8" y="191"/>
                  <a:pt x="41" y="196"/>
                  <a:pt x="45" y="200"/>
                </a:cubicBezTo>
                <a:cubicBezTo>
                  <a:pt x="50" y="205"/>
                  <a:pt x="56" y="209"/>
                  <a:pt x="62" y="212"/>
                </a:cubicBezTo>
                <a:cubicBezTo>
                  <a:pt x="63" y="212"/>
                  <a:pt x="63" y="212"/>
                  <a:pt x="63" y="212"/>
                </a:cubicBezTo>
                <a:cubicBezTo>
                  <a:pt x="64" y="213"/>
                  <a:pt x="64" y="213"/>
                  <a:pt x="64" y="213"/>
                </a:cubicBezTo>
                <a:cubicBezTo>
                  <a:pt x="66" y="218"/>
                  <a:pt x="69" y="222"/>
                  <a:pt x="74" y="225"/>
                </a:cubicBezTo>
                <a:cubicBezTo>
                  <a:pt x="80" y="229"/>
                  <a:pt x="90" y="231"/>
                  <a:pt x="101" y="231"/>
                </a:cubicBezTo>
                <a:cubicBezTo>
                  <a:pt x="102" y="231"/>
                  <a:pt x="102" y="231"/>
                  <a:pt x="102" y="231"/>
                </a:cubicBezTo>
                <a:cubicBezTo>
                  <a:pt x="105" y="231"/>
                  <a:pt x="108" y="231"/>
                  <a:pt x="111" y="231"/>
                </a:cubicBezTo>
                <a:cubicBezTo>
                  <a:pt x="113" y="231"/>
                  <a:pt x="115" y="230"/>
                  <a:pt x="118" y="230"/>
                </a:cubicBezTo>
                <a:close/>
              </a:path>
            </a:pathLst>
          </a:custGeom>
          <a:solidFill>
            <a:srgbClr val="736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04995" y="1786255"/>
            <a:ext cx="564197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36348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【分析与解答】</a:t>
            </a:r>
            <a:endParaRPr lang="zh-CN" altLang="en-US" sz="2000" dirty="0">
              <a:solidFill>
                <a:srgbClr val="736348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rgbClr val="736348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solidFill>
                  <a:srgbClr val="736348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假设每次取出的黑子不是4个，而是6个（6=3×2），也就是说每次取出的黑子个数也是白子的2倍。由于这堆棋子中黑子个数是白子的2倍，所以，待取到若干次后，黑子、白子应该都取尽。但是实际上当白子取尽时，（留下）黑子还有16个，这是因为实际每次取黑子是4个，和假定每次取黑子6个相比，相差（留下的是）2个。由此可知，一共取的次数是：16÷2=8（次）。白棋子的个数为：3×8=24（个）。黑棋子的个数为24×2=48（个）</a:t>
            </a:r>
            <a:endParaRPr lang="zh-CN" altLang="en-US" sz="2000" dirty="0">
              <a:solidFill>
                <a:srgbClr val="736348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6355">
            <a:off x="-92853" y="521306"/>
            <a:ext cx="4177826" cy="2611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6730" y="1457325"/>
            <a:ext cx="2857500" cy="2857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75" y="4604095"/>
            <a:ext cx="3744686" cy="20903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383405" y="23945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63093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919980" y="222694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762375" y="232092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098290" y="196659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671695" y="199263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941445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32117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00380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44246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749800" y="2186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659630" y="254190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97129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740785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24960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672205" y="203327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564380" y="2280285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500120" y="2387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9135" y="225425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255135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91998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789045" y="2059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8" name="图片 57" descr="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0815" y="1457325"/>
            <a:ext cx="2857500" cy="2857500"/>
          </a:xfrm>
          <a:prstGeom prst="rect">
            <a:avLst/>
          </a:prstGeom>
        </p:spPr>
      </p:pic>
      <p:sp>
        <p:nvSpPr>
          <p:cNvPr id="59" name="椭圆 58"/>
          <p:cNvSpPr/>
          <p:nvPr/>
        </p:nvSpPr>
        <p:spPr>
          <a:xfrm>
            <a:off x="7146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7273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400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539355" y="2575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654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7863840" y="232156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446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700010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609840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7273925" y="193929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81101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273925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8208010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7736840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883475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7827010" y="2287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7400925" y="2093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527925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867092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875270" y="2347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625840" y="22802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065010" y="239458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98840" y="2414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799084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745095" y="209994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7745095" y="2474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8081010" y="2541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527925" y="232092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7146925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446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7527925" y="1746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654925" y="1873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7781925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908925" y="2127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035925" y="2254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8162925" y="2381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828992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807275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7110095" y="2508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21118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335010" y="2059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8408670" y="196659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8117840" y="203327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7990840" y="199263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8117840" y="200025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335010" y="2033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8543925" y="2160905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8244840" y="2186940"/>
            <a:ext cx="335915" cy="28765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云形标注 106"/>
          <p:cNvSpPr/>
          <p:nvPr/>
        </p:nvSpPr>
        <p:spPr>
          <a:xfrm>
            <a:off x="1108075" y="3535680"/>
            <a:ext cx="3147060" cy="1647825"/>
          </a:xfrm>
          <a:prstGeom prst="cloudCallout">
            <a:avLst>
              <a:gd name="adj1" fmla="val 59182"/>
              <a:gd name="adj2" fmla="val 5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看，我每次还是数</a:t>
            </a:r>
            <a:r>
              <a:rPr lang="en-US" altLang="zh-CN"/>
              <a:t>3</a:t>
            </a:r>
            <a:r>
              <a:rPr lang="zh-CN" altLang="en-US"/>
              <a:t>个。</a:t>
            </a:r>
            <a:endParaRPr lang="zh-CN" altLang="en-US"/>
          </a:p>
        </p:txBody>
      </p:sp>
      <p:sp>
        <p:nvSpPr>
          <p:cNvPr id="108" name="云形标注 107"/>
          <p:cNvSpPr/>
          <p:nvPr/>
        </p:nvSpPr>
        <p:spPr>
          <a:xfrm>
            <a:off x="8471535" y="3834765"/>
            <a:ext cx="2654300" cy="1123950"/>
          </a:xfrm>
          <a:prstGeom prst="cloudCallout">
            <a:avLst>
              <a:gd name="adj1" fmla="val -62751"/>
              <a:gd name="adj2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我每次数</a:t>
            </a:r>
            <a:r>
              <a:rPr lang="en-US" altLang="zh-CN"/>
              <a:t>6</a:t>
            </a:r>
            <a:r>
              <a:rPr lang="zh-CN" altLang="en-US"/>
              <a:t>个，我们就一起数完了。</a:t>
            </a: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91998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789045" y="205994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130800" y="2514600"/>
            <a:ext cx="335915" cy="287655"/>
          </a:xfrm>
          <a:prstGeom prst="ellipse">
            <a:avLst/>
          </a:prstGeom>
          <a:solidFill>
            <a:schemeClr val="bg1"/>
          </a:solidFill>
          <a:ln>
            <a:solidFill>
              <a:srgbClr val="D0A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0833 0.00157407 " pathEditMode="relative" ptsTypes="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813 -0.00157407 " pathEditMode="relative" ptsTypes="">
                                      <p:cBhvr>
                                        <p:cTn id="1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2" grpId="0" animBg="1"/>
      <p:bldP spid="3" grpId="0" animBg="1"/>
      <p:bldP spid="4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7" grpId="1" animBg="1"/>
      <p:bldP spid="108" grpId="0" animBg="1"/>
      <p:bldP spid="108" grpId="1" animBg="1"/>
      <p:bldP spid="107" grpId="2" animBg="1"/>
    </p:bldLst>
  </p:timing>
</p:sld>
</file>

<file path=ppt/tags/tag1.xml><?xml version="1.0" encoding="utf-8"?>
<p:tagLst xmlns:p="http://schemas.openxmlformats.org/presentationml/2006/main">
  <p:tag name="ISPRING_PRESENTATION_TITLE" val="卡通儿童幼儿园教学课件PPT模板"/>
</p:tagLst>
</file>

<file path=ppt/theme/theme1.xml><?xml version="1.0" encoding="utf-8"?>
<a:theme xmlns:a="http://schemas.openxmlformats.org/drawingml/2006/main" name="下载更多PPT模板，请登陆蘑菇创意www.imogu.cn​​">
  <a:themeElements>
    <a:clrScheme name="自定义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CB39"/>
      </a:accent1>
      <a:accent2>
        <a:srgbClr val="FAD96E"/>
      </a:accent2>
      <a:accent3>
        <a:srgbClr val="F9CB39"/>
      </a:accent3>
      <a:accent4>
        <a:srgbClr val="FAD96E"/>
      </a:accent4>
      <a:accent5>
        <a:srgbClr val="FAD96E"/>
      </a:accent5>
      <a:accent6>
        <a:srgbClr val="F9CB3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下载更多PPT模板，请登陆蘑菇创意www.imogu.cn​​">
  <a:themeElements>
    <a:clrScheme name="自定义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CB39"/>
      </a:accent1>
      <a:accent2>
        <a:srgbClr val="FAD96E"/>
      </a:accent2>
      <a:accent3>
        <a:srgbClr val="F9CB39"/>
      </a:accent3>
      <a:accent4>
        <a:srgbClr val="FAD96E"/>
      </a:accent4>
      <a:accent5>
        <a:srgbClr val="FAD96E"/>
      </a:accent5>
      <a:accent6>
        <a:srgbClr val="F9CB3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WPS 演示</Application>
  <PresentationFormat>宽屏</PresentationFormat>
  <Paragraphs>43</Paragraphs>
  <Slides>10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Source Sans Pro</vt:lpstr>
      <vt:lpstr>方正胖头鱼简体</vt:lpstr>
      <vt:lpstr>新宋体</vt:lpstr>
      <vt:lpstr>微软雅黑</vt:lpstr>
      <vt:lpstr>Arial Black</vt:lpstr>
      <vt:lpstr>等线</vt:lpstr>
      <vt:lpstr>Arial Unicode MS</vt:lpstr>
      <vt:lpstr>等线 Light</vt:lpstr>
      <vt:lpstr>Calibri</vt:lpstr>
      <vt:lpstr>下载更多PPT模板，请登陆蘑菇创意www.imogu.cn​​</vt:lpstr>
      <vt:lpstr>1_下载更多PPT模板，请登陆蘑菇创意www.imogu.cn​​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卡通儿童幼儿园教学课件PPT模板</dc:title>
  <dc:creator>余康伟</dc:creator>
  <cp:lastModifiedBy>真惜</cp:lastModifiedBy>
  <cp:revision>84</cp:revision>
  <dcterms:created xsi:type="dcterms:W3CDTF">2017-10-10T15:32:00Z</dcterms:created>
  <dcterms:modified xsi:type="dcterms:W3CDTF">2021-08-26T12:57:35Z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5256252CF042414CBE69F70DB03A3636</vt:lpwstr>
  </property>
  <property fmtid="{D5CDD505-2E9C-101B-9397-08002B2CF9AE}" pid="3" name="KSOProductBuildVer">
    <vt:lpwstr>2052-11.1.0.10700</vt:lpwstr>
  </property>
</Properties>
</file>