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5" r:id="rId4"/>
    <p:sldId id="266" r:id="rId5"/>
    <p:sldId id="259" r:id="rId6"/>
    <p:sldId id="260" r:id="rId7"/>
    <p:sldId id="261" r:id="rId8"/>
    <p:sldId id="262" r:id="rId9"/>
    <p:sldId id="263" r:id="rId10"/>
    <p:sldId id="267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8CEE-3969-47DF-83F8-E0AC3E5DFE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AA75-EABC-4A11-BAFB-81DB9408E6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8CEE-3969-47DF-83F8-E0AC3E5DFE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AA75-EABC-4A11-BAFB-81DB9408E6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8CEE-3969-47DF-83F8-E0AC3E5DFE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AA75-EABC-4A11-BAFB-81DB9408E6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8CEE-3969-47DF-83F8-E0AC3E5DFE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AA75-EABC-4A11-BAFB-81DB9408E6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8CEE-3969-47DF-83F8-E0AC3E5DFE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AA75-EABC-4A11-BAFB-81DB9408E6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8CEE-3969-47DF-83F8-E0AC3E5DFE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AA75-EABC-4A11-BAFB-81DB9408E6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8CEE-3969-47DF-83F8-E0AC3E5DFE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AA75-EABC-4A11-BAFB-81DB9408E6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8CEE-3969-47DF-83F8-E0AC3E5DFE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AA75-EABC-4A11-BAFB-81DB9408E6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8CEE-3969-47DF-83F8-E0AC3E5DFE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AA75-EABC-4A11-BAFB-81DB9408E6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8CEE-3969-47DF-83F8-E0AC3E5DFE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AA75-EABC-4A11-BAFB-81DB9408E6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8CEE-3969-47DF-83F8-E0AC3E5DFE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AA75-EABC-4A11-BAFB-81DB9408E6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18CEE-3969-47DF-83F8-E0AC3E5DFE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DAA75-EABC-4A11-BAFB-81DB9408E6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24230" y="2329180"/>
            <a:ext cx="10542905" cy="1548765"/>
          </a:xfrm>
        </p:spPr>
        <p:txBody>
          <a:bodyPr>
            <a:noAutofit/>
          </a:bodyPr>
          <a:lstStyle/>
          <a:p>
            <a:r>
              <a:rPr lang="zh-CN" altLang="zh-CN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痉挛型脑瘫儿童动作</a:t>
            </a:r>
            <a:br>
              <a:rPr lang="zh-CN" altLang="zh-CN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zh-CN" altLang="zh-CN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康复训练课</a:t>
            </a:r>
            <a:endParaRPr lang="zh-CN" altLang="zh-CN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34820" y="4675188"/>
            <a:ext cx="9144000" cy="1655762"/>
          </a:xfrm>
        </p:spPr>
        <p:txBody>
          <a:bodyPr>
            <a:normAutofit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b="1" dirty="0" smtClean="0"/>
              <a:t>                           </a:t>
            </a:r>
            <a:r>
              <a:rPr lang="zh-CN" alt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泸</a:t>
            </a:r>
            <a:r>
              <a:rPr lang="zh-CN" alt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县中宏特殊教育</a:t>
            </a:r>
            <a:r>
              <a:rPr lang="zh-CN" alt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学校  唐兴友</a:t>
            </a:r>
            <a:endParaRPr lang="zh-CN" altLang="en-US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277495" y="247650"/>
            <a:ext cx="7160895" cy="1331595"/>
          </a:xfrm>
        </p:spPr>
        <p:txBody>
          <a:bodyPr/>
          <a:p>
            <a:r>
              <a:rPr lang="zh-CN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看一看，说一说</a:t>
            </a:r>
            <a:endParaRPr lang="zh-CN" altLang="en-US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282065" y="2069148"/>
            <a:ext cx="9144000" cy="1655762"/>
          </a:xfrm>
        </p:spPr>
        <p:txBody>
          <a:bodyPr>
            <a:noAutofit/>
          </a:bodyPr>
          <a:p>
            <a:pPr algn="l"/>
            <a:r>
              <a:rPr lang="en-US" altLang="zh-CN" sz="1000" b="1" dirty="0" smtClean="0"/>
              <a:t> </a:t>
            </a:r>
            <a:r>
              <a:rPr lang="zh-CN" altLang="en-US" sz="4300" dirty="0" smtClean="0">
                <a:cs typeface="Times New Roman" panose="02020603050405020304" pitchFamily="18" charset="0"/>
              </a:rPr>
              <a:t>1.观看视频：</a:t>
            </a:r>
            <a:endParaRPr lang="zh-CN" altLang="en-US" sz="4300" dirty="0" smtClean="0"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zh-CN" altLang="en-US" sz="4300" dirty="0" smtClean="0">
                <a:cs typeface="Times New Roman" panose="02020603050405020304" pitchFamily="18" charset="0"/>
              </a:rPr>
              <a:t>       认真看视频里的小朋友，学习他克服困难，不怕苦不怕累，刻苦训练的精神。</a:t>
            </a:r>
            <a:endParaRPr lang="zh-CN" altLang="en-US" sz="4300" dirty="0" smtClean="0">
              <a:cs typeface="Times New Roman" panose="02020603050405020304" pitchFamily="18" charset="0"/>
            </a:endParaRPr>
          </a:p>
          <a:p>
            <a:pPr algn="l"/>
            <a:r>
              <a:rPr lang="zh-CN" altLang="en-US" sz="4300" dirty="0" smtClean="0">
                <a:cs typeface="Times New Roman" panose="02020603050405020304" pitchFamily="18" charset="0"/>
              </a:rPr>
              <a:t>2.我有话说：</a:t>
            </a:r>
            <a:endParaRPr lang="zh-CN" altLang="en-US" sz="4300" dirty="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072515" y="1193165"/>
            <a:ext cx="8646160" cy="4351655"/>
          </a:xfrm>
        </p:spPr>
        <p:txBody>
          <a:bodyPr>
            <a:normAutofit fontScale="90000" lnSpcReduction="20000"/>
          </a:bodyPr>
          <a:p>
            <a:pPr algn="l"/>
            <a:r>
              <a:rPr lang="zh-CN" altLang="zh-C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Times New Roman" panose="02020603050405020304" pitchFamily="18" charset="0"/>
              </a:rPr>
              <a:t>测一测：现有动作能力</a:t>
            </a:r>
            <a:endParaRPr lang="zh-CN" altLang="zh-CN" sz="6000" b="1" dirty="0" smtClean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l"/>
            <a:endParaRPr lang="zh-CN" altLang="zh-CN" sz="6000" dirty="0" smtClean="0">
              <a:cs typeface="Times New Roman" panose="02020603050405020304" pitchFamily="18" charset="0"/>
            </a:endParaRPr>
          </a:p>
          <a:p>
            <a:pPr algn="l"/>
            <a:r>
              <a:rPr lang="en-US" altLang="zh-CN" sz="6000" dirty="0" smtClean="0">
                <a:cs typeface="Times New Roman" panose="02020603050405020304" pitchFamily="18" charset="0"/>
              </a:rPr>
              <a:t>  1.</a:t>
            </a:r>
            <a:r>
              <a:rPr lang="zh-CN" altLang="en-US" sz="6000" dirty="0" smtClean="0">
                <a:cs typeface="Times New Roman" panose="02020603050405020304" pitchFamily="18" charset="0"/>
              </a:rPr>
              <a:t>独立高跪</a:t>
            </a:r>
            <a:endParaRPr lang="en-US" altLang="zh-CN" sz="6000" dirty="0" smtClean="0">
              <a:cs typeface="Times New Roman" panose="02020603050405020304" pitchFamily="18" charset="0"/>
            </a:endParaRPr>
          </a:p>
          <a:p>
            <a:pPr algn="l"/>
            <a:endParaRPr lang="en-US" altLang="zh-CN" sz="1600" dirty="0" smtClean="0">
              <a:cs typeface="Times New Roman" panose="02020603050405020304" pitchFamily="18" charset="0"/>
            </a:endParaRPr>
          </a:p>
          <a:p>
            <a:pPr algn="l"/>
            <a:r>
              <a:rPr lang="zh-CN" altLang="en-US" sz="6000" dirty="0" smtClean="0">
                <a:cs typeface="Times New Roman" panose="02020603050405020304" pitchFamily="18" charset="0"/>
              </a:rPr>
              <a:t>  </a:t>
            </a:r>
            <a:r>
              <a:rPr lang="en-US" altLang="zh-CN" sz="6000" dirty="0" smtClean="0">
                <a:cs typeface="Times New Roman" panose="02020603050405020304" pitchFamily="18" charset="0"/>
              </a:rPr>
              <a:t>2.</a:t>
            </a:r>
            <a:r>
              <a:rPr lang="zh-CN" altLang="en-US" sz="6000" dirty="0" smtClean="0">
                <a:cs typeface="Times New Roman" panose="02020603050405020304" pitchFamily="18" charset="0"/>
              </a:rPr>
              <a:t>独立向前跪走</a:t>
            </a:r>
            <a:r>
              <a:rPr lang="en-US" altLang="zh-CN" sz="6000" dirty="0" smtClean="0">
                <a:cs typeface="Times New Roman" panose="02020603050405020304" pitchFamily="18" charset="0"/>
              </a:rPr>
              <a:t>5</a:t>
            </a:r>
            <a:r>
              <a:rPr lang="zh-CN" altLang="en-US" sz="6000" dirty="0" smtClean="0">
                <a:cs typeface="Times New Roman" panose="02020603050405020304" pitchFamily="18" charset="0"/>
              </a:rPr>
              <a:t>米</a:t>
            </a:r>
            <a:endParaRPr lang="en-US" altLang="zh-CN" sz="6000" dirty="0" smtClean="0">
              <a:cs typeface="Times New Roman" panose="02020603050405020304" pitchFamily="18" charset="0"/>
            </a:endParaRPr>
          </a:p>
          <a:p>
            <a:pPr algn="l"/>
            <a:endParaRPr lang="en-US" altLang="zh-CN" sz="1600" dirty="0" smtClean="0">
              <a:cs typeface="Times New Roman" panose="02020603050405020304" pitchFamily="18" charset="0"/>
            </a:endParaRPr>
          </a:p>
          <a:p>
            <a:pPr algn="l"/>
            <a:r>
              <a:rPr lang="zh-CN" altLang="en-US" sz="6000" dirty="0" smtClean="0">
                <a:cs typeface="Times New Roman" panose="02020603050405020304" pitchFamily="18" charset="0"/>
              </a:rPr>
              <a:t>  </a:t>
            </a:r>
            <a:r>
              <a:rPr lang="en-US" altLang="zh-CN" sz="6000" dirty="0" smtClean="0">
                <a:cs typeface="Times New Roman" panose="02020603050405020304" pitchFamily="18" charset="0"/>
              </a:rPr>
              <a:t>3.</a:t>
            </a:r>
            <a:r>
              <a:rPr lang="zh-CN" altLang="en-US" sz="6000" dirty="0" smtClean="0">
                <a:cs typeface="Times New Roman" panose="02020603050405020304" pitchFamily="18" charset="0"/>
              </a:rPr>
              <a:t>独立半</a:t>
            </a:r>
            <a:r>
              <a:rPr lang="zh-CN" altLang="en-US" sz="6000" dirty="0">
                <a:cs typeface="Times New Roman" panose="02020603050405020304" pitchFamily="18" charset="0"/>
              </a:rPr>
              <a:t>跪</a:t>
            </a:r>
            <a:endParaRPr lang="zh-CN" alt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6435" y="226695"/>
            <a:ext cx="9234805" cy="832485"/>
          </a:xfrm>
        </p:spPr>
        <p:txBody>
          <a:bodyPr/>
          <a:lstStyle/>
          <a:p>
            <a:r>
              <a:rPr lang="zh-CN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练一练，我能行</a:t>
            </a:r>
            <a:endParaRPr lang="zh-CN" altLang="en-US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6595" y="1465521"/>
            <a:ext cx="10515600" cy="4351338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zh-CN" sz="3200" b="1" dirty="0" smtClean="0"/>
              <a:t>  </a:t>
            </a:r>
            <a:r>
              <a:rPr lang="en-US" altLang="zh-CN" sz="4400" b="1" dirty="0" smtClean="0"/>
              <a:t>1.</a:t>
            </a:r>
            <a:r>
              <a:rPr lang="zh-CN" altLang="en-US" sz="4400" b="1" dirty="0" smtClean="0"/>
              <a:t>蹲姿下推拉</a:t>
            </a:r>
            <a:r>
              <a:rPr lang="en-US" altLang="zh-CN" sz="4400" b="1" dirty="0" smtClean="0"/>
              <a:t>TB</a:t>
            </a:r>
            <a:r>
              <a:rPr lang="zh-CN" altLang="en-US" sz="4400" b="1" dirty="0" smtClean="0"/>
              <a:t>架</a:t>
            </a:r>
            <a:endParaRPr lang="en-US" altLang="zh-CN" sz="4400" b="1" dirty="0" smtClean="0"/>
          </a:p>
          <a:p>
            <a:endParaRPr lang="en-US" altLang="zh-CN" b="1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21699" r="1338"/>
          <a:stretch>
            <a:fillRect/>
          </a:stretch>
        </p:blipFill>
        <p:spPr>
          <a:xfrm>
            <a:off x="971550" y="2283460"/>
            <a:ext cx="3838575" cy="43624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5" y="2283361"/>
            <a:ext cx="7381875" cy="436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单手扶持半跪姿压腿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2346" y="1634925"/>
            <a:ext cx="5061677" cy="46209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462" y="1641513"/>
            <a:ext cx="4400036" cy="4586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跨坐滚筒仰卧起坐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91716" y="1583254"/>
            <a:ext cx="5803515" cy="43513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906" y="1692867"/>
            <a:ext cx="4391025" cy="4067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单手扶持交替半跪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73462" y="1564974"/>
            <a:ext cx="4695136" cy="43482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437" y="1423184"/>
            <a:ext cx="3686175" cy="456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63684"/>
            <a:ext cx="10515600" cy="1325563"/>
          </a:xfrm>
        </p:spPr>
        <p:txBody>
          <a:bodyPr/>
          <a:lstStyle/>
          <a:p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  5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双手扶持站立交替抬腿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50675" y="1014062"/>
            <a:ext cx="3466530" cy="5461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89" y="968991"/>
            <a:ext cx="4176215" cy="5452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课后作业</a:t>
            </a:r>
            <a:endParaRPr lang="zh-CN" altLang="en-US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1703070" y="2007235"/>
            <a:ext cx="8085455" cy="4351655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en-US" altLang="zh-CN" sz="4000" b="1" dirty="0" smtClean="0"/>
              <a:t>       </a:t>
            </a:r>
            <a:r>
              <a:rPr lang="zh-CN" altLang="en-US" sz="4000" b="1" dirty="0" smtClean="0"/>
              <a:t>回家在家长的带领下完成训练动作各项</a:t>
            </a:r>
            <a:r>
              <a:rPr lang="en-US" altLang="zh-CN" sz="4000" b="1" dirty="0" smtClean="0"/>
              <a:t>5</a:t>
            </a:r>
            <a:r>
              <a:rPr lang="zh-CN" altLang="en-US" sz="4000" b="1" dirty="0" smtClean="0"/>
              <a:t>组，左右交替动作左边</a:t>
            </a:r>
            <a:r>
              <a:rPr lang="en-US" altLang="zh-CN" sz="4000" b="1" dirty="0" smtClean="0"/>
              <a:t>3</a:t>
            </a:r>
            <a:r>
              <a:rPr lang="zh-CN" altLang="en-US" sz="4000" b="1" dirty="0" smtClean="0"/>
              <a:t>组右边</a:t>
            </a:r>
            <a:r>
              <a:rPr lang="en-US" altLang="zh-CN" sz="4000" b="1" dirty="0" smtClean="0"/>
              <a:t>2</a:t>
            </a:r>
            <a:r>
              <a:rPr lang="zh-CN" altLang="en-US" sz="4000" b="1" dirty="0" smtClean="0"/>
              <a:t>组。</a:t>
            </a:r>
            <a:endParaRPr lang="zh-CN" altLang="en-US" sz="4000" b="1" dirty="0"/>
          </a:p>
        </p:txBody>
      </p:sp>
      <p:sp>
        <p:nvSpPr>
          <p:cNvPr id="9" name="笑脸 8"/>
          <p:cNvSpPr/>
          <p:nvPr/>
        </p:nvSpPr>
        <p:spPr>
          <a:xfrm>
            <a:off x="768985" y="632460"/>
            <a:ext cx="664210" cy="676275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WPS 演示</Application>
  <PresentationFormat>宽屏</PresentationFormat>
  <Paragraphs>37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宋体</vt:lpstr>
      <vt:lpstr>Wingdings</vt:lpstr>
      <vt:lpstr>等线</vt:lpstr>
      <vt:lpstr>Times New Roman</vt:lpstr>
      <vt:lpstr>黑体</vt:lpstr>
      <vt:lpstr>等线 Light</vt:lpstr>
      <vt:lpstr>微软雅黑</vt:lpstr>
      <vt:lpstr>Arial Unicode MS</vt:lpstr>
      <vt:lpstr>Calibri</vt:lpstr>
      <vt:lpstr>Office 主题​​</vt:lpstr>
      <vt:lpstr>脑瘫儿童动作康复训练课</vt:lpstr>
      <vt:lpstr>看一看，说一说</vt:lpstr>
      <vt:lpstr>看一看，说一说</vt:lpstr>
      <vt:lpstr>练一练，我能行</vt:lpstr>
      <vt:lpstr>2、单手扶持半跪姿压腿</vt:lpstr>
      <vt:lpstr>3、坐滚筒上仰卧起坐</vt:lpstr>
      <vt:lpstr>4、单手扶持交替半跪</vt:lpstr>
      <vt:lpstr>5、双手扶持站立交替抬腿</vt:lpstr>
      <vt:lpstr>三、课后作业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脑瘫儿童动作康复训练课</dc:title>
  <dc:creator>User</dc:creator>
  <cp:lastModifiedBy>张大胆</cp:lastModifiedBy>
  <cp:revision>38</cp:revision>
  <dcterms:created xsi:type="dcterms:W3CDTF">2021-12-20T07:01:00Z</dcterms:created>
  <dcterms:modified xsi:type="dcterms:W3CDTF">2021-12-21T11:58:21Z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B32F6B2FF2294095A55394BB8FB89B0A</vt:lpwstr>
  </property>
  <property fmtid="{D5CDD505-2E9C-101B-9397-08002B2CF9AE}" pid="3" name="KSOProductBuildVer">
    <vt:lpwstr>2052-11.1.0.11194</vt:lpwstr>
  </property>
</Properties>
</file>