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3"/>
    <p:sldId id="258" r:id="rId4"/>
    <p:sldId id="265" r:id="rId5"/>
    <p:sldId id="298" r:id="rId6"/>
    <p:sldId id="301" r:id="rId7"/>
    <p:sldId id="300" r:id="rId8"/>
    <p:sldId id="299" r:id="rId9"/>
    <p:sldId id="268" r:id="rId10"/>
    <p:sldId id="304" r:id="rId11"/>
    <p:sldId id="302" r:id="rId12"/>
    <p:sldId id="303" r:id="rId13"/>
    <p:sldId id="269" r:id="rId14"/>
  </p:sldIdLst>
  <p:sldSz cx="12192000" cy="6858000"/>
  <p:notesSz cx="6858000" cy="9144000"/>
  <p:embeddedFontLst>
    <p:embeddedFont>
      <p:font typeface="Segoe UI Light" panose="020B0502040204020203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等线" panose="02010600030101010101" charset="0"/>
      <p:regular r:id="rId25"/>
      <p:bold r:id="rId26"/>
    </p:embeddedFont>
    <p:embeddedFont>
      <p:font typeface="汉仪跳跳体简" panose="00020600040101010101" charset="0"/>
      <p:regular r:id="rId27"/>
    </p:embeddedFont>
    <p:embeddedFont>
      <p:font typeface="等线 Light" panose="02010600030101010101" charset="0"/>
      <p:regular r:id="rId28"/>
    </p:embeddedFont>
    <p:embeddedFont>
      <p:font typeface="方正粗黑宋简体" panose="02000000000000000000" charset="-122"/>
      <p:regular r:id="rId29"/>
    </p:embeddedFont>
    <p:embeddedFont>
      <p:font typeface="汉仪舒圆黑简体" panose="00020600040101010101" charset="-122"/>
      <p:regular r:id="rId30"/>
    </p:embeddedFont>
    <p:embeddedFont>
      <p:font typeface="仿宋" panose="0201060906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1" y="773"/>
      </p:cViewPr>
      <p:guideLst>
        <p:guide orient="horz" pos="2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9E57-6B00-4575-ABB4-CC2E42E3C6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569B7-EB5E-400D-B1CA-711B55AD58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84810" y="1021080"/>
            <a:ext cx="11422380" cy="5417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980D-B0AA-412D-B6CF-59834D8269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4D3B-2B70-4454-8D7C-5967EBED79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980D-B0AA-412D-B6CF-59834D8269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4D3B-2B70-4454-8D7C-5967EBED79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980D-B0AA-412D-B6CF-59834D8269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4D3B-2B70-4454-8D7C-5967EBED79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980D-B0AA-412D-B6CF-59834D8269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4D3B-2B70-4454-8D7C-5967EBED79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980D-B0AA-412D-B6CF-59834D8269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4D3B-2B70-4454-8D7C-5967EBED79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980D-B0AA-412D-B6CF-59834D8269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4D3B-2B70-4454-8D7C-5967EBED79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980D-B0AA-412D-B6CF-59834D8269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4D3B-2B70-4454-8D7C-5967EBED79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980D-B0AA-412D-B6CF-59834D8269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4D3B-2B70-4454-8D7C-5967EBED79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980D-B0AA-412D-B6CF-59834D8269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4D3B-2B70-4454-8D7C-5967EBED79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980D-B0AA-412D-B6CF-59834D8269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4D3B-2B70-4454-8D7C-5967EBED79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980D-B0AA-412D-B6CF-59834D8269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04D3B-2B70-4454-8D7C-5967EBED79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635" cy="3313430"/>
          </a:xfrm>
          <a:prstGeom prst="rect">
            <a:avLst/>
          </a:prstGeom>
        </p:spPr>
      </p:pic>
      <p:sp>
        <p:nvSpPr>
          <p:cNvPr id="9" name="圆角矩形 15"/>
          <p:cNvSpPr/>
          <p:nvPr/>
        </p:nvSpPr>
        <p:spPr>
          <a:xfrm>
            <a:off x="4003040" y="4721860"/>
            <a:ext cx="3996690" cy="496570"/>
          </a:xfrm>
          <a:prstGeom prst="roundRect">
            <a:avLst>
              <a:gd name="adj" fmla="val 2434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spc="6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汉仪尚巍手书W" panose="00020600040101010101" charset="-122"/>
              </a:rPr>
              <a:t>工作室领衔人：屈翠岚</a:t>
            </a:r>
            <a:endParaRPr lang="zh-CN" altLang="en-US" sz="2000" b="1" spc="600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sym typeface="汉仪尚巍手书W" panose="00020600040101010101" charset="-122"/>
            </a:endParaRPr>
          </a:p>
        </p:txBody>
      </p:sp>
      <p:sp>
        <p:nvSpPr>
          <p:cNvPr id="10" name="Shape 290"/>
          <p:cNvSpPr/>
          <p:nvPr/>
        </p:nvSpPr>
        <p:spPr>
          <a:xfrm>
            <a:off x="3744988" y="5237244"/>
            <a:ext cx="4700753" cy="57066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defRPr sz="2400">
                <a:solidFill>
                  <a:srgbClr val="8DA6C0"/>
                </a:solidFill>
                <a:latin typeface="+mj-lt"/>
                <a:ea typeface="+mj-ea"/>
                <a:cs typeface="+mj-cs"/>
                <a:sym typeface="Open San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CN" altLang="en-US" sz="900" spc="600" dirty="0">
                <a:solidFill>
                  <a:schemeClr val="bg1">
                    <a:lumMod val="75000"/>
                  </a:schemeClr>
                </a:solidFill>
                <a:latin typeface="+mj-ea"/>
                <a:cs typeface="Segoe UI Light" panose="020B0502040204020203" pitchFamily="34" charset="0"/>
              </a:rPr>
              <a:t>在这里添加相关的文字描述，可以从您的文案中复制需要的内容到这里。</a:t>
            </a:r>
            <a:endParaRPr sz="900" spc="600" dirty="0">
              <a:solidFill>
                <a:schemeClr val="bg1">
                  <a:lumMod val="75000"/>
                </a:schemeClr>
              </a:solidFill>
              <a:latin typeface="+mj-ea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35145" y="2034540"/>
            <a:ext cx="1635760" cy="154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196330" y="2034540"/>
            <a:ext cx="1624965" cy="154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55305" y="2034540"/>
            <a:ext cx="1564005" cy="154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555875" y="2034540"/>
            <a:ext cx="1553845" cy="154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 descr="7b0a20202020227461726765744d6f64756c65223a20226b6f6e6c696e65666f6e7473220a7d0a"/>
          <p:cNvSpPr/>
          <p:nvPr/>
        </p:nvSpPr>
        <p:spPr>
          <a:xfrm>
            <a:off x="2435860" y="1875790"/>
            <a:ext cx="8318500" cy="186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500" b="1" spc="3500" dirty="0">
                <a:solidFill>
                  <a:schemeClr val="bg1"/>
                </a:solidFill>
                <a:latin typeface="方正全福体" panose="02000500000000000000" charset="-122"/>
                <a:ea typeface="方正全福体" panose="02000500000000000000" charset="-122"/>
                <a:sym typeface="方正全福体" panose="02000500000000000000" charset="-122"/>
              </a:rPr>
              <a:t>诚约同</a:t>
            </a:r>
            <a:r>
              <a:rPr lang="zh-CN" altLang="en-US" sz="11500" b="1" spc="3500" dirty="0">
                <a:solidFill>
                  <a:schemeClr val="bg1"/>
                </a:solidFill>
              </a:rPr>
              <a:t>行</a:t>
            </a:r>
            <a:endParaRPr lang="zh-CN" altLang="en-US" sz="11500" b="1" spc="35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35860" y="3917315"/>
            <a:ext cx="8244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C00000"/>
                </a:solidFill>
              </a:rPr>
              <a:t>——</a:t>
            </a:r>
            <a:r>
              <a:rPr lang="zh-CN" altLang="en-US" sz="3200" b="1">
                <a:solidFill>
                  <a:srgbClr val="C00000"/>
                </a:solidFill>
              </a:rPr>
              <a:t>幼儿园教师专业成长的思考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8605" y="572135"/>
            <a:ext cx="921575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泸县屈翠岚名师工作室第二次研修领衔人专题讲座</a:t>
            </a:r>
            <a:endParaRPr lang="zh-CN" altLang="en-US" sz="3200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59825" y="5469890"/>
            <a:ext cx="2683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2021</a:t>
            </a:r>
            <a:r>
              <a:rPr lang="zh-CN" altLang="en-US" sz="2400" b="1">
                <a:solidFill>
                  <a:srgbClr val="C00000"/>
                </a:solidFill>
              </a:rPr>
              <a:t>年</a:t>
            </a:r>
            <a:r>
              <a:rPr lang="en-US" altLang="zh-CN" sz="2400" b="1">
                <a:solidFill>
                  <a:srgbClr val="C00000"/>
                </a:solidFill>
              </a:rPr>
              <a:t>10</a:t>
            </a:r>
            <a:r>
              <a:rPr lang="zh-CN" altLang="en-US" sz="2400" b="1">
                <a:solidFill>
                  <a:srgbClr val="C00000"/>
                </a:solidFill>
              </a:rPr>
              <a:t>月</a:t>
            </a:r>
            <a:r>
              <a:rPr lang="en-US" altLang="zh-CN" sz="2400" b="1">
                <a:solidFill>
                  <a:srgbClr val="C00000"/>
                </a:solidFill>
              </a:rPr>
              <a:t>13</a:t>
            </a:r>
            <a:r>
              <a:rPr lang="zh-CN" altLang="en-US" sz="2400" b="1">
                <a:solidFill>
                  <a:srgbClr val="C00000"/>
                </a:solidFill>
              </a:rPr>
              <a:t>日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  <p:bldLst>
      <p:bldP spid="9" grpId="0" bldLvl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621155" y="1306830"/>
            <a:ext cx="5578475" cy="5835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3200" b="1" spc="1000" dirty="0">
                <a:solidFill>
                  <a:schemeClr val="accent2"/>
                </a:solidFill>
                <a:latin typeface="+mj-ea"/>
                <a:ea typeface="+mj-ea"/>
              </a:rPr>
              <a:t>我要为工作室做什么？</a:t>
            </a:r>
            <a:endParaRPr lang="zh-CN" altLang="en-US" sz="3200" b="1" spc="1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Rectangle 63"/>
          <p:cNvSpPr/>
          <p:nvPr/>
        </p:nvSpPr>
        <p:spPr>
          <a:xfrm>
            <a:off x="6987412" y="2910675"/>
            <a:ext cx="3939959" cy="601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b="1" spc="300" dirty="0">
                <a:solidFill>
                  <a:schemeClr val="bg1"/>
                </a:solidFill>
                <a:latin typeface="+mj-ea"/>
                <a:ea typeface="+mj-ea"/>
              </a:rPr>
              <a:t>输入你的标题</a:t>
            </a:r>
            <a:endParaRPr lang="id-ID" sz="25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6987412" y="3604408"/>
            <a:ext cx="3939959" cy="81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spc="600" dirty="0">
                <a:solidFill>
                  <a:schemeClr val="bg1"/>
                </a:solidFill>
                <a:latin typeface="+mj-ea"/>
                <a:ea typeface="+mj-ea"/>
              </a:rPr>
              <a:t>详细内容</a:t>
            </a:r>
            <a:r>
              <a:rPr lang="en-US" altLang="zh-CN" sz="1050" spc="600" dirty="0">
                <a:solidFill>
                  <a:schemeClr val="bg1"/>
                </a:solidFill>
                <a:latin typeface="+mj-ea"/>
                <a:ea typeface="+mj-ea"/>
              </a:rPr>
              <a:t>……</a:t>
            </a:r>
            <a:r>
              <a:rPr lang="zh-CN" altLang="en-US" sz="1050" spc="600" dirty="0">
                <a:solidFill>
                  <a:schemeClr val="bg1"/>
                </a:solidFill>
                <a:latin typeface="+mj-ea"/>
                <a:ea typeface="+mj-ea"/>
              </a:rPr>
              <a:t>点击输入本的具体文字，简明扼要的说明分项内容，此为概念图解。</a:t>
            </a:r>
            <a:endParaRPr lang="zh-CN" altLang="en-US" sz="1050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2" descr="C:/Users/Administrator/AppData/Local/Temp/picturecompress_20211012225737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4928075"/>
            <a:ext cx="5883494" cy="1892462"/>
          </a:xfrm>
          <a:custGeom>
            <a:avLst/>
            <a:gdLst>
              <a:gd name="connsiteX0" fmla="*/ 2801073 w 5451676"/>
              <a:gd name="connsiteY0" fmla="*/ 0 h 1753565"/>
              <a:gd name="connsiteX1" fmla="*/ 3646025 w 5451676"/>
              <a:gd name="connsiteY1" fmla="*/ 11575 h 1753565"/>
              <a:gd name="connsiteX2" fmla="*/ 3819646 w 5451676"/>
              <a:gd name="connsiteY2" fmla="*/ 34724 h 1753565"/>
              <a:gd name="connsiteX3" fmla="*/ 3912243 w 5451676"/>
              <a:gd name="connsiteY3" fmla="*/ 46299 h 1753565"/>
              <a:gd name="connsiteX4" fmla="*/ 3967043 w 5451676"/>
              <a:gd name="connsiteY4" fmla="*/ 57825 h 1753565"/>
              <a:gd name="connsiteX5" fmla="*/ 3963000 w 5451676"/>
              <a:gd name="connsiteY5" fmla="*/ 57562 h 1753565"/>
              <a:gd name="connsiteX6" fmla="*/ 3958345 w 5451676"/>
              <a:gd name="connsiteY6" fmla="*/ 57141 h 1753565"/>
              <a:gd name="connsiteX7" fmla="*/ 3954340 w 5451676"/>
              <a:gd name="connsiteY7" fmla="*/ 56999 h 1753565"/>
              <a:gd name="connsiteX8" fmla="*/ 3963000 w 5451676"/>
              <a:gd name="connsiteY8" fmla="*/ 57562 h 1753565"/>
              <a:gd name="connsiteX9" fmla="*/ 3974694 w 5451676"/>
              <a:gd name="connsiteY9" fmla="*/ 58620 h 1753565"/>
              <a:gd name="connsiteX10" fmla="*/ 4085863 w 5451676"/>
              <a:gd name="connsiteY10" fmla="*/ 69449 h 1753565"/>
              <a:gd name="connsiteX11" fmla="*/ 4155311 w 5451676"/>
              <a:gd name="connsiteY11" fmla="*/ 92598 h 1753565"/>
              <a:gd name="connsiteX12" fmla="*/ 4213185 w 5451676"/>
              <a:gd name="connsiteY12" fmla="*/ 115747 h 1753565"/>
              <a:gd name="connsiteX13" fmla="*/ 4352081 w 5451676"/>
              <a:gd name="connsiteY13" fmla="*/ 138897 h 1753565"/>
              <a:gd name="connsiteX14" fmla="*/ 4386805 w 5451676"/>
              <a:gd name="connsiteY14" fmla="*/ 150471 h 1753565"/>
              <a:gd name="connsiteX15" fmla="*/ 4479403 w 5451676"/>
              <a:gd name="connsiteY15" fmla="*/ 173621 h 1753565"/>
              <a:gd name="connsiteX16" fmla="*/ 4595149 w 5451676"/>
              <a:gd name="connsiteY16" fmla="*/ 219919 h 1753565"/>
              <a:gd name="connsiteX17" fmla="*/ 4745620 w 5451676"/>
              <a:gd name="connsiteY17" fmla="*/ 254643 h 1753565"/>
              <a:gd name="connsiteX18" fmla="*/ 4815068 w 5451676"/>
              <a:gd name="connsiteY18" fmla="*/ 289368 h 1753565"/>
              <a:gd name="connsiteX19" fmla="*/ 4861367 w 5451676"/>
              <a:gd name="connsiteY19" fmla="*/ 312517 h 1753565"/>
              <a:gd name="connsiteX20" fmla="*/ 4977114 w 5451676"/>
              <a:gd name="connsiteY20" fmla="*/ 347241 h 1753565"/>
              <a:gd name="connsiteX21" fmla="*/ 5058137 w 5451676"/>
              <a:gd name="connsiteY21" fmla="*/ 393540 h 1753565"/>
              <a:gd name="connsiteX22" fmla="*/ 5104435 w 5451676"/>
              <a:gd name="connsiteY22" fmla="*/ 405114 h 1753565"/>
              <a:gd name="connsiteX23" fmla="*/ 5139159 w 5451676"/>
              <a:gd name="connsiteY23" fmla="*/ 416689 h 1753565"/>
              <a:gd name="connsiteX24" fmla="*/ 5162309 w 5451676"/>
              <a:gd name="connsiteY24" fmla="*/ 439838 h 1753565"/>
              <a:gd name="connsiteX25" fmla="*/ 5231757 w 5451676"/>
              <a:gd name="connsiteY25" fmla="*/ 486137 h 1753565"/>
              <a:gd name="connsiteX26" fmla="*/ 5301205 w 5451676"/>
              <a:gd name="connsiteY26" fmla="*/ 567160 h 1753565"/>
              <a:gd name="connsiteX27" fmla="*/ 5311226 w 5451676"/>
              <a:gd name="connsiteY27" fmla="*/ 607426 h 1753565"/>
              <a:gd name="connsiteX28" fmla="*/ 5313810 w 5451676"/>
              <a:gd name="connsiteY28" fmla="*/ 617973 h 1753565"/>
              <a:gd name="connsiteX29" fmla="*/ 5313895 w 5451676"/>
              <a:gd name="connsiteY29" fmla="*/ 618359 h 1753565"/>
              <a:gd name="connsiteX30" fmla="*/ 5315417 w 5451676"/>
              <a:gd name="connsiteY30" fmla="*/ 624531 h 1753565"/>
              <a:gd name="connsiteX31" fmla="*/ 5313810 w 5451676"/>
              <a:gd name="connsiteY31" fmla="*/ 617973 h 1753565"/>
              <a:gd name="connsiteX32" fmla="*/ 5311977 w 5451676"/>
              <a:gd name="connsiteY32" fmla="*/ 609631 h 1753565"/>
              <a:gd name="connsiteX33" fmla="*/ 5324354 w 5451676"/>
              <a:gd name="connsiteY33" fmla="*/ 648183 h 1753565"/>
              <a:gd name="connsiteX34" fmla="*/ 5347504 w 5451676"/>
              <a:gd name="connsiteY34" fmla="*/ 729206 h 1753565"/>
              <a:gd name="connsiteX35" fmla="*/ 5359078 w 5451676"/>
              <a:gd name="connsiteY35" fmla="*/ 879676 h 1753565"/>
              <a:gd name="connsiteX36" fmla="*/ 5382228 w 5451676"/>
              <a:gd name="connsiteY36" fmla="*/ 983849 h 1753565"/>
              <a:gd name="connsiteX37" fmla="*/ 5393803 w 5451676"/>
              <a:gd name="connsiteY37" fmla="*/ 1053297 h 1753565"/>
              <a:gd name="connsiteX38" fmla="*/ 5405377 w 5451676"/>
              <a:gd name="connsiteY38" fmla="*/ 1099595 h 1753565"/>
              <a:gd name="connsiteX39" fmla="*/ 5440101 w 5451676"/>
              <a:gd name="connsiteY39" fmla="*/ 1238492 h 1753565"/>
              <a:gd name="connsiteX40" fmla="*/ 5451676 w 5451676"/>
              <a:gd name="connsiteY40" fmla="*/ 1273216 h 1753565"/>
              <a:gd name="connsiteX41" fmla="*/ 5440101 w 5451676"/>
              <a:gd name="connsiteY41" fmla="*/ 1585732 h 1753565"/>
              <a:gd name="connsiteX42" fmla="*/ 5416952 w 5451676"/>
              <a:gd name="connsiteY42" fmla="*/ 1632031 h 1753565"/>
              <a:gd name="connsiteX43" fmla="*/ 5393803 w 5451676"/>
              <a:gd name="connsiteY43" fmla="*/ 1701479 h 1753565"/>
              <a:gd name="connsiteX44" fmla="*/ 5369258 w 5451676"/>
              <a:gd name="connsiteY44" fmla="*/ 1750261 h 1753565"/>
              <a:gd name="connsiteX45" fmla="*/ 5367111 w 5451676"/>
              <a:gd name="connsiteY45" fmla="*/ 1753565 h 1753565"/>
              <a:gd name="connsiteX46" fmla="*/ 0 w 5451676"/>
              <a:gd name="connsiteY46" fmla="*/ 1753565 h 1753565"/>
              <a:gd name="connsiteX47" fmla="*/ 0 w 5451676"/>
              <a:gd name="connsiteY47" fmla="*/ 366533 h 1753565"/>
              <a:gd name="connsiteX48" fmla="*/ 11575 w 5451676"/>
              <a:gd name="connsiteY48" fmla="*/ 358816 h 1753565"/>
              <a:gd name="connsiteX49" fmla="*/ 34724 w 5451676"/>
              <a:gd name="connsiteY49" fmla="*/ 335666 h 1753565"/>
              <a:gd name="connsiteX50" fmla="*/ 544010 w 5451676"/>
              <a:gd name="connsiteY50" fmla="*/ 312517 h 1753565"/>
              <a:gd name="connsiteX51" fmla="*/ 752354 w 5451676"/>
              <a:gd name="connsiteY51" fmla="*/ 277793 h 1753565"/>
              <a:gd name="connsiteX52" fmla="*/ 868101 w 5451676"/>
              <a:gd name="connsiteY52" fmla="*/ 254643 h 1753565"/>
              <a:gd name="connsiteX53" fmla="*/ 1064871 w 5451676"/>
              <a:gd name="connsiteY53" fmla="*/ 231494 h 1753565"/>
              <a:gd name="connsiteX54" fmla="*/ 1388962 w 5451676"/>
              <a:gd name="connsiteY54" fmla="*/ 185195 h 1753565"/>
              <a:gd name="connsiteX55" fmla="*/ 1551008 w 5451676"/>
              <a:gd name="connsiteY55" fmla="*/ 162046 h 1753565"/>
              <a:gd name="connsiteX56" fmla="*/ 1620456 w 5451676"/>
              <a:gd name="connsiteY56" fmla="*/ 150471 h 1753565"/>
              <a:gd name="connsiteX57" fmla="*/ 1736203 w 5451676"/>
              <a:gd name="connsiteY57" fmla="*/ 138897 h 1753565"/>
              <a:gd name="connsiteX58" fmla="*/ 1851949 w 5451676"/>
              <a:gd name="connsiteY58" fmla="*/ 115747 h 1753565"/>
              <a:gd name="connsiteX59" fmla="*/ 2002420 w 5451676"/>
              <a:gd name="connsiteY59" fmla="*/ 104173 h 1753565"/>
              <a:gd name="connsiteX60" fmla="*/ 2083443 w 5451676"/>
              <a:gd name="connsiteY60" fmla="*/ 92598 h 1753565"/>
              <a:gd name="connsiteX61" fmla="*/ 2187615 w 5451676"/>
              <a:gd name="connsiteY61" fmla="*/ 69449 h 1753565"/>
              <a:gd name="connsiteX62" fmla="*/ 2407534 w 5451676"/>
              <a:gd name="connsiteY62" fmla="*/ 57874 h 1753565"/>
              <a:gd name="connsiteX63" fmla="*/ 2581154 w 5451676"/>
              <a:gd name="connsiteY63" fmla="*/ 34724 h 1753565"/>
              <a:gd name="connsiteX64" fmla="*/ 2662177 w 5451676"/>
              <a:gd name="connsiteY64" fmla="*/ 11575 h 1753565"/>
              <a:gd name="connsiteX65" fmla="*/ 2801073 w 5451676"/>
              <a:gd name="connsiteY65" fmla="*/ 0 h 175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51676" h="1753565">
                <a:moveTo>
                  <a:pt x="2801073" y="0"/>
                </a:moveTo>
                <a:lnTo>
                  <a:pt x="3646025" y="11575"/>
                </a:lnTo>
                <a:cubicBezTo>
                  <a:pt x="4027203" y="20544"/>
                  <a:pt x="3680414" y="9409"/>
                  <a:pt x="3819646" y="34724"/>
                </a:cubicBezTo>
                <a:cubicBezTo>
                  <a:pt x="3850250" y="40288"/>
                  <a:pt x="3881499" y="41569"/>
                  <a:pt x="3912243" y="46299"/>
                </a:cubicBezTo>
                <a:cubicBezTo>
                  <a:pt x="3979027" y="56574"/>
                  <a:pt x="3978327" y="58217"/>
                  <a:pt x="3967043" y="57825"/>
                </a:cubicBezTo>
                <a:lnTo>
                  <a:pt x="3963000" y="57562"/>
                </a:lnTo>
                <a:lnTo>
                  <a:pt x="3958345" y="57141"/>
                </a:lnTo>
                <a:cubicBezTo>
                  <a:pt x="3942044" y="55718"/>
                  <a:pt x="3946329" y="56322"/>
                  <a:pt x="3954340" y="56999"/>
                </a:cubicBezTo>
                <a:lnTo>
                  <a:pt x="3963000" y="57562"/>
                </a:lnTo>
                <a:lnTo>
                  <a:pt x="3974694" y="58620"/>
                </a:lnTo>
                <a:cubicBezTo>
                  <a:pt x="3995429" y="60539"/>
                  <a:pt x="4030115" y="63874"/>
                  <a:pt x="4085863" y="69449"/>
                </a:cubicBezTo>
                <a:cubicBezTo>
                  <a:pt x="4109012" y="77165"/>
                  <a:pt x="4132655" y="83536"/>
                  <a:pt x="4155311" y="92598"/>
                </a:cubicBezTo>
                <a:cubicBezTo>
                  <a:pt x="4174602" y="100314"/>
                  <a:pt x="4193474" y="109177"/>
                  <a:pt x="4213185" y="115747"/>
                </a:cubicBezTo>
                <a:cubicBezTo>
                  <a:pt x="4259073" y="131043"/>
                  <a:pt x="4303510" y="132825"/>
                  <a:pt x="4352081" y="138897"/>
                </a:cubicBezTo>
                <a:cubicBezTo>
                  <a:pt x="4363656" y="142755"/>
                  <a:pt x="4375034" y="147261"/>
                  <a:pt x="4386805" y="150471"/>
                </a:cubicBezTo>
                <a:cubicBezTo>
                  <a:pt x="4417500" y="158842"/>
                  <a:pt x="4479403" y="173621"/>
                  <a:pt x="4479403" y="173621"/>
                </a:cubicBezTo>
                <a:cubicBezTo>
                  <a:pt x="4535272" y="210866"/>
                  <a:pt x="4505246" y="195945"/>
                  <a:pt x="4595149" y="219919"/>
                </a:cubicBezTo>
                <a:cubicBezTo>
                  <a:pt x="4678923" y="242259"/>
                  <a:pt x="4673807" y="240281"/>
                  <a:pt x="4745620" y="254643"/>
                </a:cubicBezTo>
                <a:cubicBezTo>
                  <a:pt x="4812347" y="299129"/>
                  <a:pt x="4747982" y="260617"/>
                  <a:pt x="4815068" y="289368"/>
                </a:cubicBezTo>
                <a:cubicBezTo>
                  <a:pt x="4830927" y="296165"/>
                  <a:pt x="4845211" y="306459"/>
                  <a:pt x="4861367" y="312517"/>
                </a:cubicBezTo>
                <a:cubicBezTo>
                  <a:pt x="4898338" y="326381"/>
                  <a:pt x="4943195" y="324629"/>
                  <a:pt x="4977114" y="347241"/>
                </a:cubicBezTo>
                <a:cubicBezTo>
                  <a:pt x="5005896" y="366429"/>
                  <a:pt x="5024573" y="380954"/>
                  <a:pt x="5058137" y="393540"/>
                </a:cubicBezTo>
                <a:cubicBezTo>
                  <a:pt x="5073032" y="399126"/>
                  <a:pt x="5089139" y="400744"/>
                  <a:pt x="5104435" y="405114"/>
                </a:cubicBezTo>
                <a:cubicBezTo>
                  <a:pt x="5116166" y="408466"/>
                  <a:pt x="5127584" y="412831"/>
                  <a:pt x="5139159" y="416689"/>
                </a:cubicBezTo>
                <a:cubicBezTo>
                  <a:pt x="5146876" y="424405"/>
                  <a:pt x="5153579" y="433290"/>
                  <a:pt x="5162309" y="439838"/>
                </a:cubicBezTo>
                <a:cubicBezTo>
                  <a:pt x="5184567" y="456531"/>
                  <a:pt x="5212084" y="466464"/>
                  <a:pt x="5231757" y="486137"/>
                </a:cubicBezTo>
                <a:cubicBezTo>
                  <a:pt x="5287893" y="542273"/>
                  <a:pt x="5265949" y="514276"/>
                  <a:pt x="5301205" y="567160"/>
                </a:cubicBezTo>
                <a:cubicBezTo>
                  <a:pt x="5305728" y="585251"/>
                  <a:pt x="5308963" y="598269"/>
                  <a:pt x="5311226" y="607426"/>
                </a:cubicBezTo>
                <a:lnTo>
                  <a:pt x="5313810" y="617973"/>
                </a:lnTo>
                <a:lnTo>
                  <a:pt x="5313895" y="618359"/>
                </a:lnTo>
                <a:cubicBezTo>
                  <a:pt x="5315339" y="624540"/>
                  <a:pt x="5316689" y="629831"/>
                  <a:pt x="5315417" y="624531"/>
                </a:cubicBezTo>
                <a:lnTo>
                  <a:pt x="5313810" y="617973"/>
                </a:lnTo>
                <a:lnTo>
                  <a:pt x="5311977" y="609631"/>
                </a:lnTo>
                <a:cubicBezTo>
                  <a:pt x="5310621" y="602660"/>
                  <a:pt x="5311902" y="604598"/>
                  <a:pt x="5324354" y="648183"/>
                </a:cubicBezTo>
                <a:cubicBezTo>
                  <a:pt x="5353416" y="749902"/>
                  <a:pt x="5319756" y="645961"/>
                  <a:pt x="5347504" y="729206"/>
                </a:cubicBezTo>
                <a:cubicBezTo>
                  <a:pt x="5351362" y="779363"/>
                  <a:pt x="5353523" y="829679"/>
                  <a:pt x="5359078" y="879676"/>
                </a:cubicBezTo>
                <a:cubicBezTo>
                  <a:pt x="5364132" y="925159"/>
                  <a:pt x="5373677" y="941097"/>
                  <a:pt x="5382228" y="983849"/>
                </a:cubicBezTo>
                <a:cubicBezTo>
                  <a:pt x="5386831" y="1006862"/>
                  <a:pt x="5389200" y="1030284"/>
                  <a:pt x="5393803" y="1053297"/>
                </a:cubicBezTo>
                <a:cubicBezTo>
                  <a:pt x="5396923" y="1068896"/>
                  <a:pt x="5402257" y="1083996"/>
                  <a:pt x="5405377" y="1099595"/>
                </a:cubicBezTo>
                <a:cubicBezTo>
                  <a:pt x="5428755" y="1216484"/>
                  <a:pt x="5401430" y="1122478"/>
                  <a:pt x="5440101" y="1238492"/>
                </a:cubicBezTo>
                <a:lnTo>
                  <a:pt x="5451676" y="1273216"/>
                </a:lnTo>
                <a:cubicBezTo>
                  <a:pt x="5447818" y="1377388"/>
                  <a:pt x="5450142" y="1481973"/>
                  <a:pt x="5440101" y="1585732"/>
                </a:cubicBezTo>
                <a:cubicBezTo>
                  <a:pt x="5438439" y="1602906"/>
                  <a:pt x="5423360" y="1616011"/>
                  <a:pt x="5416952" y="1632031"/>
                </a:cubicBezTo>
                <a:cubicBezTo>
                  <a:pt x="5407890" y="1654687"/>
                  <a:pt x="5404716" y="1679654"/>
                  <a:pt x="5393803" y="1701479"/>
                </a:cubicBezTo>
                <a:cubicBezTo>
                  <a:pt x="5384634" y="1719817"/>
                  <a:pt x="5377678" y="1735453"/>
                  <a:pt x="5369258" y="1750261"/>
                </a:cubicBezTo>
                <a:lnTo>
                  <a:pt x="5367111" y="1753565"/>
                </a:lnTo>
                <a:lnTo>
                  <a:pt x="0" y="1753565"/>
                </a:lnTo>
                <a:lnTo>
                  <a:pt x="0" y="366533"/>
                </a:lnTo>
                <a:lnTo>
                  <a:pt x="11575" y="358816"/>
                </a:lnTo>
                <a:cubicBezTo>
                  <a:pt x="20096" y="351999"/>
                  <a:pt x="23852" y="336611"/>
                  <a:pt x="34724" y="335666"/>
                </a:cubicBezTo>
                <a:cubicBezTo>
                  <a:pt x="204022" y="320944"/>
                  <a:pt x="374248" y="320233"/>
                  <a:pt x="544010" y="312517"/>
                </a:cubicBezTo>
                <a:cubicBezTo>
                  <a:pt x="785615" y="258828"/>
                  <a:pt x="511341" y="315849"/>
                  <a:pt x="752354" y="277793"/>
                </a:cubicBezTo>
                <a:cubicBezTo>
                  <a:pt x="791219" y="271656"/>
                  <a:pt x="829179" y="260409"/>
                  <a:pt x="868101" y="254643"/>
                </a:cubicBezTo>
                <a:cubicBezTo>
                  <a:pt x="933430" y="244965"/>
                  <a:pt x="999574" y="241387"/>
                  <a:pt x="1064871" y="231494"/>
                </a:cubicBezTo>
                <a:cubicBezTo>
                  <a:pt x="1417581" y="178054"/>
                  <a:pt x="1097341" y="209497"/>
                  <a:pt x="1388962" y="185195"/>
                </a:cubicBezTo>
                <a:cubicBezTo>
                  <a:pt x="1483676" y="161518"/>
                  <a:pt x="1393112" y="181784"/>
                  <a:pt x="1551008" y="162046"/>
                </a:cubicBezTo>
                <a:cubicBezTo>
                  <a:pt x="1574295" y="159135"/>
                  <a:pt x="1597169" y="153382"/>
                  <a:pt x="1620456" y="150471"/>
                </a:cubicBezTo>
                <a:cubicBezTo>
                  <a:pt x="1658931" y="145662"/>
                  <a:pt x="1697621" y="142755"/>
                  <a:pt x="1736203" y="138897"/>
                </a:cubicBezTo>
                <a:cubicBezTo>
                  <a:pt x="1780786" y="127751"/>
                  <a:pt x="1802930" y="120907"/>
                  <a:pt x="1851949" y="115747"/>
                </a:cubicBezTo>
                <a:cubicBezTo>
                  <a:pt x="1901978" y="110481"/>
                  <a:pt x="1952364" y="109178"/>
                  <a:pt x="2002420" y="104173"/>
                </a:cubicBezTo>
                <a:cubicBezTo>
                  <a:pt x="2029566" y="101458"/>
                  <a:pt x="2056628" y="97626"/>
                  <a:pt x="2083443" y="92598"/>
                </a:cubicBezTo>
                <a:cubicBezTo>
                  <a:pt x="2118405" y="86043"/>
                  <a:pt x="2152246" y="73238"/>
                  <a:pt x="2187615" y="69449"/>
                </a:cubicBezTo>
                <a:cubicBezTo>
                  <a:pt x="2260605" y="61629"/>
                  <a:pt x="2334228" y="61732"/>
                  <a:pt x="2407534" y="57874"/>
                </a:cubicBezTo>
                <a:cubicBezTo>
                  <a:pt x="2425214" y="55664"/>
                  <a:pt x="2558787" y="39517"/>
                  <a:pt x="2581154" y="34724"/>
                </a:cubicBezTo>
                <a:cubicBezTo>
                  <a:pt x="2608619" y="28839"/>
                  <a:pt x="2634432" y="15956"/>
                  <a:pt x="2662177" y="11575"/>
                </a:cubicBezTo>
                <a:cubicBezTo>
                  <a:pt x="2708068" y="4329"/>
                  <a:pt x="2754774" y="3858"/>
                  <a:pt x="2801073" y="0"/>
                </a:cubicBezTo>
                <a:close/>
              </a:path>
            </a:pathLst>
          </a:custGeom>
        </p:spPr>
      </p:pic>
      <p:sp>
        <p:nvSpPr>
          <p:cNvPr id="4" name="Oval 14"/>
          <p:cNvSpPr/>
          <p:nvPr/>
        </p:nvSpPr>
        <p:spPr>
          <a:xfrm>
            <a:off x="787079" y="1307036"/>
            <a:ext cx="574676" cy="5746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06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355" y="1986280"/>
            <a:ext cx="4645025" cy="421513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文本框 4"/>
          <p:cNvSpPr txBox="1"/>
          <p:nvPr/>
        </p:nvSpPr>
        <p:spPr>
          <a:xfrm>
            <a:off x="1621155" y="2998470"/>
            <a:ext cx="3364230" cy="203009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秘书组：</a:t>
            </a:r>
            <a:r>
              <a:rPr lang="en-US" altLang="zh-CN"/>
              <a:t>  </a:t>
            </a:r>
            <a:r>
              <a:rPr lang="zh-CN" altLang="en-US"/>
              <a:t>陈远莉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宣传组：</a:t>
            </a:r>
            <a:r>
              <a:rPr lang="en-US" altLang="zh-CN"/>
              <a:t>  </a:t>
            </a:r>
            <a:r>
              <a:rPr lang="zh-CN" altLang="en-US"/>
              <a:t>黎</a:t>
            </a:r>
            <a:r>
              <a:rPr lang="en-US" altLang="zh-CN"/>
              <a:t>   </a:t>
            </a:r>
            <a:r>
              <a:rPr lang="zh-CN" altLang="en-US"/>
              <a:t>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科研组：</a:t>
            </a:r>
            <a:r>
              <a:rPr lang="en-US" altLang="zh-CN"/>
              <a:t>  </a:t>
            </a:r>
            <a:r>
              <a:rPr lang="zh-CN" altLang="en-US"/>
              <a:t>毛玲丹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后勤组：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徐蔺平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  <p:bldLst>
      <p:bldP spid="13" grpId="0" bldLvl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53440" y="389890"/>
            <a:ext cx="1989455" cy="58356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3200" b="1" spc="1000" dirty="0">
                <a:solidFill>
                  <a:schemeClr val="accent2"/>
                </a:solidFill>
                <a:latin typeface="+mj-ea"/>
                <a:ea typeface="+mj-ea"/>
              </a:rPr>
              <a:t>结束语</a:t>
            </a:r>
            <a:endParaRPr lang="zh-CN" altLang="en-US" sz="3200" b="1" spc="1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Rectangle 63"/>
          <p:cNvSpPr/>
          <p:nvPr/>
        </p:nvSpPr>
        <p:spPr>
          <a:xfrm>
            <a:off x="6987412" y="2910675"/>
            <a:ext cx="3939959" cy="601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b="1" spc="300" dirty="0">
                <a:solidFill>
                  <a:schemeClr val="bg1"/>
                </a:solidFill>
                <a:latin typeface="+mj-ea"/>
                <a:ea typeface="+mj-ea"/>
              </a:rPr>
              <a:t>输入你的标题</a:t>
            </a:r>
            <a:endParaRPr lang="id-ID" sz="25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6987412" y="3604408"/>
            <a:ext cx="3939959" cy="81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spc="600" dirty="0">
                <a:solidFill>
                  <a:schemeClr val="bg1"/>
                </a:solidFill>
                <a:latin typeface="+mj-ea"/>
                <a:ea typeface="+mj-ea"/>
              </a:rPr>
              <a:t>详细内容</a:t>
            </a:r>
            <a:r>
              <a:rPr lang="en-US" altLang="zh-CN" sz="1050" spc="600" dirty="0">
                <a:solidFill>
                  <a:schemeClr val="bg1"/>
                </a:solidFill>
                <a:latin typeface="+mj-ea"/>
                <a:ea typeface="+mj-ea"/>
              </a:rPr>
              <a:t>……</a:t>
            </a:r>
            <a:r>
              <a:rPr lang="zh-CN" altLang="en-US" sz="1050" spc="600" dirty="0">
                <a:solidFill>
                  <a:schemeClr val="bg1"/>
                </a:solidFill>
                <a:latin typeface="+mj-ea"/>
                <a:ea typeface="+mj-ea"/>
              </a:rPr>
              <a:t>点击输入本的具体文字，简明扼要的说明分项内容，此为概念图解。</a:t>
            </a:r>
            <a:endParaRPr lang="zh-CN" altLang="en-US" sz="1050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2" descr="C:/Users/Administrator/AppData/Local/Temp/picturecompress_20211012225737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4928075"/>
            <a:ext cx="5883494" cy="1892462"/>
          </a:xfrm>
          <a:custGeom>
            <a:avLst/>
            <a:gdLst>
              <a:gd name="connsiteX0" fmla="*/ 2801073 w 5451676"/>
              <a:gd name="connsiteY0" fmla="*/ 0 h 1753565"/>
              <a:gd name="connsiteX1" fmla="*/ 3646025 w 5451676"/>
              <a:gd name="connsiteY1" fmla="*/ 11575 h 1753565"/>
              <a:gd name="connsiteX2" fmla="*/ 3819646 w 5451676"/>
              <a:gd name="connsiteY2" fmla="*/ 34724 h 1753565"/>
              <a:gd name="connsiteX3" fmla="*/ 3912243 w 5451676"/>
              <a:gd name="connsiteY3" fmla="*/ 46299 h 1753565"/>
              <a:gd name="connsiteX4" fmla="*/ 3967043 w 5451676"/>
              <a:gd name="connsiteY4" fmla="*/ 57825 h 1753565"/>
              <a:gd name="connsiteX5" fmla="*/ 3963000 w 5451676"/>
              <a:gd name="connsiteY5" fmla="*/ 57562 h 1753565"/>
              <a:gd name="connsiteX6" fmla="*/ 3958345 w 5451676"/>
              <a:gd name="connsiteY6" fmla="*/ 57141 h 1753565"/>
              <a:gd name="connsiteX7" fmla="*/ 3954340 w 5451676"/>
              <a:gd name="connsiteY7" fmla="*/ 56999 h 1753565"/>
              <a:gd name="connsiteX8" fmla="*/ 3963000 w 5451676"/>
              <a:gd name="connsiteY8" fmla="*/ 57562 h 1753565"/>
              <a:gd name="connsiteX9" fmla="*/ 3974694 w 5451676"/>
              <a:gd name="connsiteY9" fmla="*/ 58620 h 1753565"/>
              <a:gd name="connsiteX10" fmla="*/ 4085863 w 5451676"/>
              <a:gd name="connsiteY10" fmla="*/ 69449 h 1753565"/>
              <a:gd name="connsiteX11" fmla="*/ 4155311 w 5451676"/>
              <a:gd name="connsiteY11" fmla="*/ 92598 h 1753565"/>
              <a:gd name="connsiteX12" fmla="*/ 4213185 w 5451676"/>
              <a:gd name="connsiteY12" fmla="*/ 115747 h 1753565"/>
              <a:gd name="connsiteX13" fmla="*/ 4352081 w 5451676"/>
              <a:gd name="connsiteY13" fmla="*/ 138897 h 1753565"/>
              <a:gd name="connsiteX14" fmla="*/ 4386805 w 5451676"/>
              <a:gd name="connsiteY14" fmla="*/ 150471 h 1753565"/>
              <a:gd name="connsiteX15" fmla="*/ 4479403 w 5451676"/>
              <a:gd name="connsiteY15" fmla="*/ 173621 h 1753565"/>
              <a:gd name="connsiteX16" fmla="*/ 4595149 w 5451676"/>
              <a:gd name="connsiteY16" fmla="*/ 219919 h 1753565"/>
              <a:gd name="connsiteX17" fmla="*/ 4745620 w 5451676"/>
              <a:gd name="connsiteY17" fmla="*/ 254643 h 1753565"/>
              <a:gd name="connsiteX18" fmla="*/ 4815068 w 5451676"/>
              <a:gd name="connsiteY18" fmla="*/ 289368 h 1753565"/>
              <a:gd name="connsiteX19" fmla="*/ 4861367 w 5451676"/>
              <a:gd name="connsiteY19" fmla="*/ 312517 h 1753565"/>
              <a:gd name="connsiteX20" fmla="*/ 4977114 w 5451676"/>
              <a:gd name="connsiteY20" fmla="*/ 347241 h 1753565"/>
              <a:gd name="connsiteX21" fmla="*/ 5058137 w 5451676"/>
              <a:gd name="connsiteY21" fmla="*/ 393540 h 1753565"/>
              <a:gd name="connsiteX22" fmla="*/ 5104435 w 5451676"/>
              <a:gd name="connsiteY22" fmla="*/ 405114 h 1753565"/>
              <a:gd name="connsiteX23" fmla="*/ 5139159 w 5451676"/>
              <a:gd name="connsiteY23" fmla="*/ 416689 h 1753565"/>
              <a:gd name="connsiteX24" fmla="*/ 5162309 w 5451676"/>
              <a:gd name="connsiteY24" fmla="*/ 439838 h 1753565"/>
              <a:gd name="connsiteX25" fmla="*/ 5231757 w 5451676"/>
              <a:gd name="connsiteY25" fmla="*/ 486137 h 1753565"/>
              <a:gd name="connsiteX26" fmla="*/ 5301205 w 5451676"/>
              <a:gd name="connsiteY26" fmla="*/ 567160 h 1753565"/>
              <a:gd name="connsiteX27" fmla="*/ 5311226 w 5451676"/>
              <a:gd name="connsiteY27" fmla="*/ 607426 h 1753565"/>
              <a:gd name="connsiteX28" fmla="*/ 5313810 w 5451676"/>
              <a:gd name="connsiteY28" fmla="*/ 617973 h 1753565"/>
              <a:gd name="connsiteX29" fmla="*/ 5313895 w 5451676"/>
              <a:gd name="connsiteY29" fmla="*/ 618359 h 1753565"/>
              <a:gd name="connsiteX30" fmla="*/ 5315417 w 5451676"/>
              <a:gd name="connsiteY30" fmla="*/ 624531 h 1753565"/>
              <a:gd name="connsiteX31" fmla="*/ 5313810 w 5451676"/>
              <a:gd name="connsiteY31" fmla="*/ 617973 h 1753565"/>
              <a:gd name="connsiteX32" fmla="*/ 5311977 w 5451676"/>
              <a:gd name="connsiteY32" fmla="*/ 609631 h 1753565"/>
              <a:gd name="connsiteX33" fmla="*/ 5324354 w 5451676"/>
              <a:gd name="connsiteY33" fmla="*/ 648183 h 1753565"/>
              <a:gd name="connsiteX34" fmla="*/ 5347504 w 5451676"/>
              <a:gd name="connsiteY34" fmla="*/ 729206 h 1753565"/>
              <a:gd name="connsiteX35" fmla="*/ 5359078 w 5451676"/>
              <a:gd name="connsiteY35" fmla="*/ 879676 h 1753565"/>
              <a:gd name="connsiteX36" fmla="*/ 5382228 w 5451676"/>
              <a:gd name="connsiteY36" fmla="*/ 983849 h 1753565"/>
              <a:gd name="connsiteX37" fmla="*/ 5393803 w 5451676"/>
              <a:gd name="connsiteY37" fmla="*/ 1053297 h 1753565"/>
              <a:gd name="connsiteX38" fmla="*/ 5405377 w 5451676"/>
              <a:gd name="connsiteY38" fmla="*/ 1099595 h 1753565"/>
              <a:gd name="connsiteX39" fmla="*/ 5440101 w 5451676"/>
              <a:gd name="connsiteY39" fmla="*/ 1238492 h 1753565"/>
              <a:gd name="connsiteX40" fmla="*/ 5451676 w 5451676"/>
              <a:gd name="connsiteY40" fmla="*/ 1273216 h 1753565"/>
              <a:gd name="connsiteX41" fmla="*/ 5440101 w 5451676"/>
              <a:gd name="connsiteY41" fmla="*/ 1585732 h 1753565"/>
              <a:gd name="connsiteX42" fmla="*/ 5416952 w 5451676"/>
              <a:gd name="connsiteY42" fmla="*/ 1632031 h 1753565"/>
              <a:gd name="connsiteX43" fmla="*/ 5393803 w 5451676"/>
              <a:gd name="connsiteY43" fmla="*/ 1701479 h 1753565"/>
              <a:gd name="connsiteX44" fmla="*/ 5369258 w 5451676"/>
              <a:gd name="connsiteY44" fmla="*/ 1750261 h 1753565"/>
              <a:gd name="connsiteX45" fmla="*/ 5367111 w 5451676"/>
              <a:gd name="connsiteY45" fmla="*/ 1753565 h 1753565"/>
              <a:gd name="connsiteX46" fmla="*/ 0 w 5451676"/>
              <a:gd name="connsiteY46" fmla="*/ 1753565 h 1753565"/>
              <a:gd name="connsiteX47" fmla="*/ 0 w 5451676"/>
              <a:gd name="connsiteY47" fmla="*/ 366533 h 1753565"/>
              <a:gd name="connsiteX48" fmla="*/ 11575 w 5451676"/>
              <a:gd name="connsiteY48" fmla="*/ 358816 h 1753565"/>
              <a:gd name="connsiteX49" fmla="*/ 34724 w 5451676"/>
              <a:gd name="connsiteY49" fmla="*/ 335666 h 1753565"/>
              <a:gd name="connsiteX50" fmla="*/ 544010 w 5451676"/>
              <a:gd name="connsiteY50" fmla="*/ 312517 h 1753565"/>
              <a:gd name="connsiteX51" fmla="*/ 752354 w 5451676"/>
              <a:gd name="connsiteY51" fmla="*/ 277793 h 1753565"/>
              <a:gd name="connsiteX52" fmla="*/ 868101 w 5451676"/>
              <a:gd name="connsiteY52" fmla="*/ 254643 h 1753565"/>
              <a:gd name="connsiteX53" fmla="*/ 1064871 w 5451676"/>
              <a:gd name="connsiteY53" fmla="*/ 231494 h 1753565"/>
              <a:gd name="connsiteX54" fmla="*/ 1388962 w 5451676"/>
              <a:gd name="connsiteY54" fmla="*/ 185195 h 1753565"/>
              <a:gd name="connsiteX55" fmla="*/ 1551008 w 5451676"/>
              <a:gd name="connsiteY55" fmla="*/ 162046 h 1753565"/>
              <a:gd name="connsiteX56" fmla="*/ 1620456 w 5451676"/>
              <a:gd name="connsiteY56" fmla="*/ 150471 h 1753565"/>
              <a:gd name="connsiteX57" fmla="*/ 1736203 w 5451676"/>
              <a:gd name="connsiteY57" fmla="*/ 138897 h 1753565"/>
              <a:gd name="connsiteX58" fmla="*/ 1851949 w 5451676"/>
              <a:gd name="connsiteY58" fmla="*/ 115747 h 1753565"/>
              <a:gd name="connsiteX59" fmla="*/ 2002420 w 5451676"/>
              <a:gd name="connsiteY59" fmla="*/ 104173 h 1753565"/>
              <a:gd name="connsiteX60" fmla="*/ 2083443 w 5451676"/>
              <a:gd name="connsiteY60" fmla="*/ 92598 h 1753565"/>
              <a:gd name="connsiteX61" fmla="*/ 2187615 w 5451676"/>
              <a:gd name="connsiteY61" fmla="*/ 69449 h 1753565"/>
              <a:gd name="connsiteX62" fmla="*/ 2407534 w 5451676"/>
              <a:gd name="connsiteY62" fmla="*/ 57874 h 1753565"/>
              <a:gd name="connsiteX63" fmla="*/ 2581154 w 5451676"/>
              <a:gd name="connsiteY63" fmla="*/ 34724 h 1753565"/>
              <a:gd name="connsiteX64" fmla="*/ 2662177 w 5451676"/>
              <a:gd name="connsiteY64" fmla="*/ 11575 h 1753565"/>
              <a:gd name="connsiteX65" fmla="*/ 2801073 w 5451676"/>
              <a:gd name="connsiteY65" fmla="*/ 0 h 175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51676" h="1753565">
                <a:moveTo>
                  <a:pt x="2801073" y="0"/>
                </a:moveTo>
                <a:lnTo>
                  <a:pt x="3646025" y="11575"/>
                </a:lnTo>
                <a:cubicBezTo>
                  <a:pt x="4027203" y="20544"/>
                  <a:pt x="3680414" y="9409"/>
                  <a:pt x="3819646" y="34724"/>
                </a:cubicBezTo>
                <a:cubicBezTo>
                  <a:pt x="3850250" y="40288"/>
                  <a:pt x="3881499" y="41569"/>
                  <a:pt x="3912243" y="46299"/>
                </a:cubicBezTo>
                <a:cubicBezTo>
                  <a:pt x="3979027" y="56574"/>
                  <a:pt x="3978327" y="58217"/>
                  <a:pt x="3967043" y="57825"/>
                </a:cubicBezTo>
                <a:lnTo>
                  <a:pt x="3963000" y="57562"/>
                </a:lnTo>
                <a:lnTo>
                  <a:pt x="3958345" y="57141"/>
                </a:lnTo>
                <a:cubicBezTo>
                  <a:pt x="3942044" y="55718"/>
                  <a:pt x="3946329" y="56322"/>
                  <a:pt x="3954340" y="56999"/>
                </a:cubicBezTo>
                <a:lnTo>
                  <a:pt x="3963000" y="57562"/>
                </a:lnTo>
                <a:lnTo>
                  <a:pt x="3974694" y="58620"/>
                </a:lnTo>
                <a:cubicBezTo>
                  <a:pt x="3995429" y="60539"/>
                  <a:pt x="4030115" y="63874"/>
                  <a:pt x="4085863" y="69449"/>
                </a:cubicBezTo>
                <a:cubicBezTo>
                  <a:pt x="4109012" y="77165"/>
                  <a:pt x="4132655" y="83536"/>
                  <a:pt x="4155311" y="92598"/>
                </a:cubicBezTo>
                <a:cubicBezTo>
                  <a:pt x="4174602" y="100314"/>
                  <a:pt x="4193474" y="109177"/>
                  <a:pt x="4213185" y="115747"/>
                </a:cubicBezTo>
                <a:cubicBezTo>
                  <a:pt x="4259073" y="131043"/>
                  <a:pt x="4303510" y="132825"/>
                  <a:pt x="4352081" y="138897"/>
                </a:cubicBezTo>
                <a:cubicBezTo>
                  <a:pt x="4363656" y="142755"/>
                  <a:pt x="4375034" y="147261"/>
                  <a:pt x="4386805" y="150471"/>
                </a:cubicBezTo>
                <a:cubicBezTo>
                  <a:pt x="4417500" y="158842"/>
                  <a:pt x="4479403" y="173621"/>
                  <a:pt x="4479403" y="173621"/>
                </a:cubicBezTo>
                <a:cubicBezTo>
                  <a:pt x="4535272" y="210866"/>
                  <a:pt x="4505246" y="195945"/>
                  <a:pt x="4595149" y="219919"/>
                </a:cubicBezTo>
                <a:cubicBezTo>
                  <a:pt x="4678923" y="242259"/>
                  <a:pt x="4673807" y="240281"/>
                  <a:pt x="4745620" y="254643"/>
                </a:cubicBezTo>
                <a:cubicBezTo>
                  <a:pt x="4812347" y="299129"/>
                  <a:pt x="4747982" y="260617"/>
                  <a:pt x="4815068" y="289368"/>
                </a:cubicBezTo>
                <a:cubicBezTo>
                  <a:pt x="4830927" y="296165"/>
                  <a:pt x="4845211" y="306459"/>
                  <a:pt x="4861367" y="312517"/>
                </a:cubicBezTo>
                <a:cubicBezTo>
                  <a:pt x="4898338" y="326381"/>
                  <a:pt x="4943195" y="324629"/>
                  <a:pt x="4977114" y="347241"/>
                </a:cubicBezTo>
                <a:cubicBezTo>
                  <a:pt x="5005896" y="366429"/>
                  <a:pt x="5024573" y="380954"/>
                  <a:pt x="5058137" y="393540"/>
                </a:cubicBezTo>
                <a:cubicBezTo>
                  <a:pt x="5073032" y="399126"/>
                  <a:pt x="5089139" y="400744"/>
                  <a:pt x="5104435" y="405114"/>
                </a:cubicBezTo>
                <a:cubicBezTo>
                  <a:pt x="5116166" y="408466"/>
                  <a:pt x="5127584" y="412831"/>
                  <a:pt x="5139159" y="416689"/>
                </a:cubicBezTo>
                <a:cubicBezTo>
                  <a:pt x="5146876" y="424405"/>
                  <a:pt x="5153579" y="433290"/>
                  <a:pt x="5162309" y="439838"/>
                </a:cubicBezTo>
                <a:cubicBezTo>
                  <a:pt x="5184567" y="456531"/>
                  <a:pt x="5212084" y="466464"/>
                  <a:pt x="5231757" y="486137"/>
                </a:cubicBezTo>
                <a:cubicBezTo>
                  <a:pt x="5287893" y="542273"/>
                  <a:pt x="5265949" y="514276"/>
                  <a:pt x="5301205" y="567160"/>
                </a:cubicBezTo>
                <a:cubicBezTo>
                  <a:pt x="5305728" y="585251"/>
                  <a:pt x="5308963" y="598269"/>
                  <a:pt x="5311226" y="607426"/>
                </a:cubicBezTo>
                <a:lnTo>
                  <a:pt x="5313810" y="617973"/>
                </a:lnTo>
                <a:lnTo>
                  <a:pt x="5313895" y="618359"/>
                </a:lnTo>
                <a:cubicBezTo>
                  <a:pt x="5315339" y="624540"/>
                  <a:pt x="5316689" y="629831"/>
                  <a:pt x="5315417" y="624531"/>
                </a:cubicBezTo>
                <a:lnTo>
                  <a:pt x="5313810" y="617973"/>
                </a:lnTo>
                <a:lnTo>
                  <a:pt x="5311977" y="609631"/>
                </a:lnTo>
                <a:cubicBezTo>
                  <a:pt x="5310621" y="602660"/>
                  <a:pt x="5311902" y="604598"/>
                  <a:pt x="5324354" y="648183"/>
                </a:cubicBezTo>
                <a:cubicBezTo>
                  <a:pt x="5353416" y="749902"/>
                  <a:pt x="5319756" y="645961"/>
                  <a:pt x="5347504" y="729206"/>
                </a:cubicBezTo>
                <a:cubicBezTo>
                  <a:pt x="5351362" y="779363"/>
                  <a:pt x="5353523" y="829679"/>
                  <a:pt x="5359078" y="879676"/>
                </a:cubicBezTo>
                <a:cubicBezTo>
                  <a:pt x="5364132" y="925159"/>
                  <a:pt x="5373677" y="941097"/>
                  <a:pt x="5382228" y="983849"/>
                </a:cubicBezTo>
                <a:cubicBezTo>
                  <a:pt x="5386831" y="1006862"/>
                  <a:pt x="5389200" y="1030284"/>
                  <a:pt x="5393803" y="1053297"/>
                </a:cubicBezTo>
                <a:cubicBezTo>
                  <a:pt x="5396923" y="1068896"/>
                  <a:pt x="5402257" y="1083996"/>
                  <a:pt x="5405377" y="1099595"/>
                </a:cubicBezTo>
                <a:cubicBezTo>
                  <a:pt x="5428755" y="1216484"/>
                  <a:pt x="5401430" y="1122478"/>
                  <a:pt x="5440101" y="1238492"/>
                </a:cubicBezTo>
                <a:lnTo>
                  <a:pt x="5451676" y="1273216"/>
                </a:lnTo>
                <a:cubicBezTo>
                  <a:pt x="5447818" y="1377388"/>
                  <a:pt x="5450142" y="1481973"/>
                  <a:pt x="5440101" y="1585732"/>
                </a:cubicBezTo>
                <a:cubicBezTo>
                  <a:pt x="5438439" y="1602906"/>
                  <a:pt x="5423360" y="1616011"/>
                  <a:pt x="5416952" y="1632031"/>
                </a:cubicBezTo>
                <a:cubicBezTo>
                  <a:pt x="5407890" y="1654687"/>
                  <a:pt x="5404716" y="1679654"/>
                  <a:pt x="5393803" y="1701479"/>
                </a:cubicBezTo>
                <a:cubicBezTo>
                  <a:pt x="5384634" y="1719817"/>
                  <a:pt x="5377678" y="1735453"/>
                  <a:pt x="5369258" y="1750261"/>
                </a:cubicBezTo>
                <a:lnTo>
                  <a:pt x="5367111" y="1753565"/>
                </a:lnTo>
                <a:lnTo>
                  <a:pt x="0" y="1753565"/>
                </a:lnTo>
                <a:lnTo>
                  <a:pt x="0" y="366533"/>
                </a:lnTo>
                <a:lnTo>
                  <a:pt x="11575" y="358816"/>
                </a:lnTo>
                <a:cubicBezTo>
                  <a:pt x="20096" y="351999"/>
                  <a:pt x="23852" y="336611"/>
                  <a:pt x="34724" y="335666"/>
                </a:cubicBezTo>
                <a:cubicBezTo>
                  <a:pt x="204022" y="320944"/>
                  <a:pt x="374248" y="320233"/>
                  <a:pt x="544010" y="312517"/>
                </a:cubicBezTo>
                <a:cubicBezTo>
                  <a:pt x="785615" y="258828"/>
                  <a:pt x="511341" y="315849"/>
                  <a:pt x="752354" y="277793"/>
                </a:cubicBezTo>
                <a:cubicBezTo>
                  <a:pt x="791219" y="271656"/>
                  <a:pt x="829179" y="260409"/>
                  <a:pt x="868101" y="254643"/>
                </a:cubicBezTo>
                <a:cubicBezTo>
                  <a:pt x="933430" y="244965"/>
                  <a:pt x="999574" y="241387"/>
                  <a:pt x="1064871" y="231494"/>
                </a:cubicBezTo>
                <a:cubicBezTo>
                  <a:pt x="1417581" y="178054"/>
                  <a:pt x="1097341" y="209497"/>
                  <a:pt x="1388962" y="185195"/>
                </a:cubicBezTo>
                <a:cubicBezTo>
                  <a:pt x="1483676" y="161518"/>
                  <a:pt x="1393112" y="181784"/>
                  <a:pt x="1551008" y="162046"/>
                </a:cubicBezTo>
                <a:cubicBezTo>
                  <a:pt x="1574295" y="159135"/>
                  <a:pt x="1597169" y="153382"/>
                  <a:pt x="1620456" y="150471"/>
                </a:cubicBezTo>
                <a:cubicBezTo>
                  <a:pt x="1658931" y="145662"/>
                  <a:pt x="1697621" y="142755"/>
                  <a:pt x="1736203" y="138897"/>
                </a:cubicBezTo>
                <a:cubicBezTo>
                  <a:pt x="1780786" y="127751"/>
                  <a:pt x="1802930" y="120907"/>
                  <a:pt x="1851949" y="115747"/>
                </a:cubicBezTo>
                <a:cubicBezTo>
                  <a:pt x="1901978" y="110481"/>
                  <a:pt x="1952364" y="109178"/>
                  <a:pt x="2002420" y="104173"/>
                </a:cubicBezTo>
                <a:cubicBezTo>
                  <a:pt x="2029566" y="101458"/>
                  <a:pt x="2056628" y="97626"/>
                  <a:pt x="2083443" y="92598"/>
                </a:cubicBezTo>
                <a:cubicBezTo>
                  <a:pt x="2118405" y="86043"/>
                  <a:pt x="2152246" y="73238"/>
                  <a:pt x="2187615" y="69449"/>
                </a:cubicBezTo>
                <a:cubicBezTo>
                  <a:pt x="2260605" y="61629"/>
                  <a:pt x="2334228" y="61732"/>
                  <a:pt x="2407534" y="57874"/>
                </a:cubicBezTo>
                <a:cubicBezTo>
                  <a:pt x="2425214" y="55664"/>
                  <a:pt x="2558787" y="39517"/>
                  <a:pt x="2581154" y="34724"/>
                </a:cubicBezTo>
                <a:cubicBezTo>
                  <a:pt x="2608619" y="28839"/>
                  <a:pt x="2634432" y="15956"/>
                  <a:pt x="2662177" y="11575"/>
                </a:cubicBezTo>
                <a:cubicBezTo>
                  <a:pt x="2708068" y="4329"/>
                  <a:pt x="2754774" y="3858"/>
                  <a:pt x="2801073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826260" y="1654810"/>
            <a:ext cx="8539480" cy="37846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4000">
                <a:solidFill>
                  <a:srgbClr val="C00000"/>
                </a:solidFill>
              </a:rPr>
              <a:t>如果说，教育是一场温暖的修行，我们真诚相约，慧乐前行，行走在这条道路上一定是温暖的，幸福的，快乐的，知足的！</a:t>
            </a:r>
            <a:endParaRPr lang="zh-CN" altLang="en-US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  <p:bldLst>
      <p:bldP spid="13" grpId="0" bldLvl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4332" y="176"/>
            <a:ext cx="12002947" cy="3313254"/>
          </a:xfrm>
          <a:prstGeom prst="rect">
            <a:avLst/>
          </a:prstGeom>
        </p:spPr>
      </p:pic>
      <p:sp>
        <p:nvSpPr>
          <p:cNvPr id="9" name="圆角矩形 15"/>
          <p:cNvSpPr/>
          <p:nvPr/>
        </p:nvSpPr>
        <p:spPr>
          <a:xfrm>
            <a:off x="4272280" y="4605655"/>
            <a:ext cx="3605530" cy="61277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pc="600" dirty="0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lang="zh-CN" altLang="en-US" sz="3200" b="1" spc="600" dirty="0">
                <a:solidFill>
                  <a:schemeClr val="bg1"/>
                </a:solidFill>
                <a:latin typeface="+mj-ea"/>
                <a:ea typeface="+mj-ea"/>
              </a:rPr>
              <a:t>感谢您的聆听！</a:t>
            </a:r>
            <a:endParaRPr lang="zh-CN" altLang="en-US" sz="32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Shape 290"/>
          <p:cNvSpPr/>
          <p:nvPr/>
        </p:nvSpPr>
        <p:spPr>
          <a:xfrm>
            <a:off x="3745623" y="5382024"/>
            <a:ext cx="4700753" cy="57066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defRPr sz="2400">
                <a:solidFill>
                  <a:srgbClr val="8DA6C0"/>
                </a:solidFill>
                <a:latin typeface="+mj-lt"/>
                <a:ea typeface="+mj-ea"/>
                <a:cs typeface="+mj-cs"/>
                <a:sym typeface="Open San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CN" altLang="en-US" sz="900" spc="600" dirty="0">
                <a:solidFill>
                  <a:schemeClr val="bg1">
                    <a:lumMod val="75000"/>
                  </a:schemeClr>
                </a:solidFill>
                <a:latin typeface="+mj-ea"/>
                <a:cs typeface="Segoe UI Light" panose="020B0502040204020203" pitchFamily="34" charset="0"/>
              </a:rPr>
              <a:t>在这里添加相关的文字描述，可以从您的文案中复制需要的内容到这里。</a:t>
            </a:r>
            <a:endParaRPr sz="900" spc="600" dirty="0">
              <a:solidFill>
                <a:schemeClr val="bg1">
                  <a:lumMod val="75000"/>
                </a:schemeClr>
              </a:solidFill>
              <a:latin typeface="+mj-ea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72280" y="2267585"/>
            <a:ext cx="1737995" cy="173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118860" y="2277745"/>
            <a:ext cx="1774825" cy="17684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069580" y="2312670"/>
            <a:ext cx="1831975" cy="17335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321560" y="2258060"/>
            <a:ext cx="1755775" cy="17614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78643" y="2312808"/>
            <a:ext cx="7810500" cy="1861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spc="3500" dirty="0">
                <a:solidFill>
                  <a:schemeClr val="bg1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慧乐前行</a:t>
            </a:r>
            <a:endParaRPr lang="zh-CN" altLang="en-US" sz="11500" b="1" spc="3500" dirty="0">
              <a:solidFill>
                <a:schemeClr val="bg1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 descr="7b0a2020202022776f7264617274223a20227b5c2269645c223a32353030323234302c5c227469645c223a31333439337d220a7d0a"/>
          <p:cNvSpPr/>
          <p:nvPr/>
        </p:nvSpPr>
        <p:spPr>
          <a:xfrm>
            <a:off x="1123950" y="399415"/>
            <a:ext cx="1710690" cy="82994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4800" spc="10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舒圆黑简体" panose="00020600040101010101" charset="-122"/>
                <a:ea typeface="汉仪舒圆黑简体" panose="00020600040101010101" charset="-122"/>
              </a:rPr>
              <a:t>目录</a:t>
            </a:r>
            <a:endParaRPr lang="zh-CN" altLang="en-US" sz="4800" spc="10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舒圆黑简体" panose="00020600040101010101" charset="-122"/>
              <a:ea typeface="汉仪舒圆黑简体" panose="00020600040101010101" charset="-122"/>
            </a:endParaRPr>
          </a:p>
        </p:txBody>
      </p:sp>
      <p:sp>
        <p:nvSpPr>
          <p:cNvPr id="19" name="Freeform 12"/>
          <p:cNvSpPr/>
          <p:nvPr/>
        </p:nvSpPr>
        <p:spPr bwMode="auto">
          <a:xfrm>
            <a:off x="10995569" y="3537906"/>
            <a:ext cx="120106" cy="202843"/>
          </a:xfrm>
          <a:custGeom>
            <a:avLst/>
            <a:gdLst>
              <a:gd name="T0" fmla="*/ 71438 w 21"/>
              <a:gd name="T1" fmla="*/ 62049 h 35"/>
              <a:gd name="T2" fmla="*/ 13607 w 21"/>
              <a:gd name="T3" fmla="*/ 120650 h 35"/>
              <a:gd name="T4" fmla="*/ 10205 w 21"/>
              <a:gd name="T5" fmla="*/ 120650 h 35"/>
              <a:gd name="T6" fmla="*/ 6804 w 21"/>
              <a:gd name="T7" fmla="*/ 120650 h 35"/>
              <a:gd name="T8" fmla="*/ 3402 w 21"/>
              <a:gd name="T9" fmla="*/ 113756 h 35"/>
              <a:gd name="T10" fmla="*/ 0 w 21"/>
              <a:gd name="T11" fmla="*/ 110309 h 35"/>
              <a:gd name="T12" fmla="*/ 3402 w 21"/>
              <a:gd name="T13" fmla="*/ 106861 h 35"/>
              <a:gd name="T14" fmla="*/ 51027 w 21"/>
              <a:gd name="T15" fmla="*/ 58601 h 35"/>
              <a:gd name="T16" fmla="*/ 3402 w 21"/>
              <a:gd name="T17" fmla="*/ 10341 h 35"/>
              <a:gd name="T18" fmla="*/ 0 w 21"/>
              <a:gd name="T19" fmla="*/ 10341 h 35"/>
              <a:gd name="T20" fmla="*/ 3402 w 21"/>
              <a:gd name="T21" fmla="*/ 6894 h 35"/>
              <a:gd name="T22" fmla="*/ 6804 w 21"/>
              <a:gd name="T23" fmla="*/ 0 h 35"/>
              <a:gd name="T24" fmla="*/ 10205 w 21"/>
              <a:gd name="T25" fmla="*/ 0 h 35"/>
              <a:gd name="T26" fmla="*/ 13607 w 21"/>
              <a:gd name="T27" fmla="*/ 0 h 35"/>
              <a:gd name="T28" fmla="*/ 71438 w 21"/>
              <a:gd name="T29" fmla="*/ 58601 h 35"/>
              <a:gd name="T30" fmla="*/ 71438 w 21"/>
              <a:gd name="T31" fmla="*/ 58601 h 35"/>
              <a:gd name="T32" fmla="*/ 71438 w 21"/>
              <a:gd name="T33" fmla="*/ 62049 h 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" h="35">
                <a:moveTo>
                  <a:pt x="21" y="18"/>
                </a:move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5"/>
                  <a:pt x="3" y="35"/>
                </a:cubicBezTo>
                <a:cubicBezTo>
                  <a:pt x="3" y="35"/>
                  <a:pt x="3" y="35"/>
                  <a:pt x="2" y="35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2"/>
                  <a:pt x="0" y="32"/>
                  <a:pt x="1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8"/>
                  <a:pt x="21" y="18"/>
                  <a:pt x="21" y="1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+mj-ea"/>
              <a:ea typeface="+mj-ea"/>
            </a:endParaRPr>
          </a:p>
        </p:txBody>
      </p:sp>
      <p:pic>
        <p:nvPicPr>
          <p:cNvPr id="3" name="图片 2" descr="C:/Users/Administrator/AppData/Local/Temp/picturecompress_20211012225737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4928075"/>
            <a:ext cx="5883494" cy="1892462"/>
          </a:xfrm>
          <a:custGeom>
            <a:avLst/>
            <a:gdLst>
              <a:gd name="connsiteX0" fmla="*/ 2801073 w 5451676"/>
              <a:gd name="connsiteY0" fmla="*/ 0 h 1753565"/>
              <a:gd name="connsiteX1" fmla="*/ 3646025 w 5451676"/>
              <a:gd name="connsiteY1" fmla="*/ 11575 h 1753565"/>
              <a:gd name="connsiteX2" fmla="*/ 3819646 w 5451676"/>
              <a:gd name="connsiteY2" fmla="*/ 34724 h 1753565"/>
              <a:gd name="connsiteX3" fmla="*/ 3912243 w 5451676"/>
              <a:gd name="connsiteY3" fmla="*/ 46299 h 1753565"/>
              <a:gd name="connsiteX4" fmla="*/ 3967043 w 5451676"/>
              <a:gd name="connsiteY4" fmla="*/ 57825 h 1753565"/>
              <a:gd name="connsiteX5" fmla="*/ 3963000 w 5451676"/>
              <a:gd name="connsiteY5" fmla="*/ 57562 h 1753565"/>
              <a:gd name="connsiteX6" fmla="*/ 3958345 w 5451676"/>
              <a:gd name="connsiteY6" fmla="*/ 57141 h 1753565"/>
              <a:gd name="connsiteX7" fmla="*/ 3954340 w 5451676"/>
              <a:gd name="connsiteY7" fmla="*/ 56999 h 1753565"/>
              <a:gd name="connsiteX8" fmla="*/ 3963000 w 5451676"/>
              <a:gd name="connsiteY8" fmla="*/ 57562 h 1753565"/>
              <a:gd name="connsiteX9" fmla="*/ 3974694 w 5451676"/>
              <a:gd name="connsiteY9" fmla="*/ 58620 h 1753565"/>
              <a:gd name="connsiteX10" fmla="*/ 4085863 w 5451676"/>
              <a:gd name="connsiteY10" fmla="*/ 69449 h 1753565"/>
              <a:gd name="connsiteX11" fmla="*/ 4155311 w 5451676"/>
              <a:gd name="connsiteY11" fmla="*/ 92598 h 1753565"/>
              <a:gd name="connsiteX12" fmla="*/ 4213185 w 5451676"/>
              <a:gd name="connsiteY12" fmla="*/ 115747 h 1753565"/>
              <a:gd name="connsiteX13" fmla="*/ 4352081 w 5451676"/>
              <a:gd name="connsiteY13" fmla="*/ 138897 h 1753565"/>
              <a:gd name="connsiteX14" fmla="*/ 4386805 w 5451676"/>
              <a:gd name="connsiteY14" fmla="*/ 150471 h 1753565"/>
              <a:gd name="connsiteX15" fmla="*/ 4479403 w 5451676"/>
              <a:gd name="connsiteY15" fmla="*/ 173621 h 1753565"/>
              <a:gd name="connsiteX16" fmla="*/ 4595149 w 5451676"/>
              <a:gd name="connsiteY16" fmla="*/ 219919 h 1753565"/>
              <a:gd name="connsiteX17" fmla="*/ 4745620 w 5451676"/>
              <a:gd name="connsiteY17" fmla="*/ 254643 h 1753565"/>
              <a:gd name="connsiteX18" fmla="*/ 4815068 w 5451676"/>
              <a:gd name="connsiteY18" fmla="*/ 289368 h 1753565"/>
              <a:gd name="connsiteX19" fmla="*/ 4861367 w 5451676"/>
              <a:gd name="connsiteY19" fmla="*/ 312517 h 1753565"/>
              <a:gd name="connsiteX20" fmla="*/ 4977114 w 5451676"/>
              <a:gd name="connsiteY20" fmla="*/ 347241 h 1753565"/>
              <a:gd name="connsiteX21" fmla="*/ 5058137 w 5451676"/>
              <a:gd name="connsiteY21" fmla="*/ 393540 h 1753565"/>
              <a:gd name="connsiteX22" fmla="*/ 5104435 w 5451676"/>
              <a:gd name="connsiteY22" fmla="*/ 405114 h 1753565"/>
              <a:gd name="connsiteX23" fmla="*/ 5139159 w 5451676"/>
              <a:gd name="connsiteY23" fmla="*/ 416689 h 1753565"/>
              <a:gd name="connsiteX24" fmla="*/ 5162309 w 5451676"/>
              <a:gd name="connsiteY24" fmla="*/ 439838 h 1753565"/>
              <a:gd name="connsiteX25" fmla="*/ 5231757 w 5451676"/>
              <a:gd name="connsiteY25" fmla="*/ 486137 h 1753565"/>
              <a:gd name="connsiteX26" fmla="*/ 5301205 w 5451676"/>
              <a:gd name="connsiteY26" fmla="*/ 567160 h 1753565"/>
              <a:gd name="connsiteX27" fmla="*/ 5311226 w 5451676"/>
              <a:gd name="connsiteY27" fmla="*/ 607426 h 1753565"/>
              <a:gd name="connsiteX28" fmla="*/ 5313810 w 5451676"/>
              <a:gd name="connsiteY28" fmla="*/ 617973 h 1753565"/>
              <a:gd name="connsiteX29" fmla="*/ 5313895 w 5451676"/>
              <a:gd name="connsiteY29" fmla="*/ 618359 h 1753565"/>
              <a:gd name="connsiteX30" fmla="*/ 5315417 w 5451676"/>
              <a:gd name="connsiteY30" fmla="*/ 624531 h 1753565"/>
              <a:gd name="connsiteX31" fmla="*/ 5313810 w 5451676"/>
              <a:gd name="connsiteY31" fmla="*/ 617973 h 1753565"/>
              <a:gd name="connsiteX32" fmla="*/ 5311977 w 5451676"/>
              <a:gd name="connsiteY32" fmla="*/ 609631 h 1753565"/>
              <a:gd name="connsiteX33" fmla="*/ 5324354 w 5451676"/>
              <a:gd name="connsiteY33" fmla="*/ 648183 h 1753565"/>
              <a:gd name="connsiteX34" fmla="*/ 5347504 w 5451676"/>
              <a:gd name="connsiteY34" fmla="*/ 729206 h 1753565"/>
              <a:gd name="connsiteX35" fmla="*/ 5359078 w 5451676"/>
              <a:gd name="connsiteY35" fmla="*/ 879676 h 1753565"/>
              <a:gd name="connsiteX36" fmla="*/ 5382228 w 5451676"/>
              <a:gd name="connsiteY36" fmla="*/ 983849 h 1753565"/>
              <a:gd name="connsiteX37" fmla="*/ 5393803 w 5451676"/>
              <a:gd name="connsiteY37" fmla="*/ 1053297 h 1753565"/>
              <a:gd name="connsiteX38" fmla="*/ 5405377 w 5451676"/>
              <a:gd name="connsiteY38" fmla="*/ 1099595 h 1753565"/>
              <a:gd name="connsiteX39" fmla="*/ 5440101 w 5451676"/>
              <a:gd name="connsiteY39" fmla="*/ 1238492 h 1753565"/>
              <a:gd name="connsiteX40" fmla="*/ 5451676 w 5451676"/>
              <a:gd name="connsiteY40" fmla="*/ 1273216 h 1753565"/>
              <a:gd name="connsiteX41" fmla="*/ 5440101 w 5451676"/>
              <a:gd name="connsiteY41" fmla="*/ 1585732 h 1753565"/>
              <a:gd name="connsiteX42" fmla="*/ 5416952 w 5451676"/>
              <a:gd name="connsiteY42" fmla="*/ 1632031 h 1753565"/>
              <a:gd name="connsiteX43" fmla="*/ 5393803 w 5451676"/>
              <a:gd name="connsiteY43" fmla="*/ 1701479 h 1753565"/>
              <a:gd name="connsiteX44" fmla="*/ 5369258 w 5451676"/>
              <a:gd name="connsiteY44" fmla="*/ 1750261 h 1753565"/>
              <a:gd name="connsiteX45" fmla="*/ 5367111 w 5451676"/>
              <a:gd name="connsiteY45" fmla="*/ 1753565 h 1753565"/>
              <a:gd name="connsiteX46" fmla="*/ 0 w 5451676"/>
              <a:gd name="connsiteY46" fmla="*/ 1753565 h 1753565"/>
              <a:gd name="connsiteX47" fmla="*/ 0 w 5451676"/>
              <a:gd name="connsiteY47" fmla="*/ 366533 h 1753565"/>
              <a:gd name="connsiteX48" fmla="*/ 11575 w 5451676"/>
              <a:gd name="connsiteY48" fmla="*/ 358816 h 1753565"/>
              <a:gd name="connsiteX49" fmla="*/ 34724 w 5451676"/>
              <a:gd name="connsiteY49" fmla="*/ 335666 h 1753565"/>
              <a:gd name="connsiteX50" fmla="*/ 544010 w 5451676"/>
              <a:gd name="connsiteY50" fmla="*/ 312517 h 1753565"/>
              <a:gd name="connsiteX51" fmla="*/ 752354 w 5451676"/>
              <a:gd name="connsiteY51" fmla="*/ 277793 h 1753565"/>
              <a:gd name="connsiteX52" fmla="*/ 868101 w 5451676"/>
              <a:gd name="connsiteY52" fmla="*/ 254643 h 1753565"/>
              <a:gd name="connsiteX53" fmla="*/ 1064871 w 5451676"/>
              <a:gd name="connsiteY53" fmla="*/ 231494 h 1753565"/>
              <a:gd name="connsiteX54" fmla="*/ 1388962 w 5451676"/>
              <a:gd name="connsiteY54" fmla="*/ 185195 h 1753565"/>
              <a:gd name="connsiteX55" fmla="*/ 1551008 w 5451676"/>
              <a:gd name="connsiteY55" fmla="*/ 162046 h 1753565"/>
              <a:gd name="connsiteX56" fmla="*/ 1620456 w 5451676"/>
              <a:gd name="connsiteY56" fmla="*/ 150471 h 1753565"/>
              <a:gd name="connsiteX57" fmla="*/ 1736203 w 5451676"/>
              <a:gd name="connsiteY57" fmla="*/ 138897 h 1753565"/>
              <a:gd name="connsiteX58" fmla="*/ 1851949 w 5451676"/>
              <a:gd name="connsiteY58" fmla="*/ 115747 h 1753565"/>
              <a:gd name="connsiteX59" fmla="*/ 2002420 w 5451676"/>
              <a:gd name="connsiteY59" fmla="*/ 104173 h 1753565"/>
              <a:gd name="connsiteX60" fmla="*/ 2083443 w 5451676"/>
              <a:gd name="connsiteY60" fmla="*/ 92598 h 1753565"/>
              <a:gd name="connsiteX61" fmla="*/ 2187615 w 5451676"/>
              <a:gd name="connsiteY61" fmla="*/ 69449 h 1753565"/>
              <a:gd name="connsiteX62" fmla="*/ 2407534 w 5451676"/>
              <a:gd name="connsiteY62" fmla="*/ 57874 h 1753565"/>
              <a:gd name="connsiteX63" fmla="*/ 2581154 w 5451676"/>
              <a:gd name="connsiteY63" fmla="*/ 34724 h 1753565"/>
              <a:gd name="connsiteX64" fmla="*/ 2662177 w 5451676"/>
              <a:gd name="connsiteY64" fmla="*/ 11575 h 1753565"/>
              <a:gd name="connsiteX65" fmla="*/ 2801073 w 5451676"/>
              <a:gd name="connsiteY65" fmla="*/ 0 h 175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51676" h="1753565">
                <a:moveTo>
                  <a:pt x="2801073" y="0"/>
                </a:moveTo>
                <a:lnTo>
                  <a:pt x="3646025" y="11575"/>
                </a:lnTo>
                <a:cubicBezTo>
                  <a:pt x="4027203" y="20544"/>
                  <a:pt x="3680414" y="9409"/>
                  <a:pt x="3819646" y="34724"/>
                </a:cubicBezTo>
                <a:cubicBezTo>
                  <a:pt x="3850250" y="40288"/>
                  <a:pt x="3881499" y="41569"/>
                  <a:pt x="3912243" y="46299"/>
                </a:cubicBezTo>
                <a:cubicBezTo>
                  <a:pt x="3979027" y="56574"/>
                  <a:pt x="3978327" y="58217"/>
                  <a:pt x="3967043" y="57825"/>
                </a:cubicBezTo>
                <a:lnTo>
                  <a:pt x="3963000" y="57562"/>
                </a:lnTo>
                <a:lnTo>
                  <a:pt x="3958345" y="57141"/>
                </a:lnTo>
                <a:cubicBezTo>
                  <a:pt x="3942044" y="55718"/>
                  <a:pt x="3946329" y="56322"/>
                  <a:pt x="3954340" y="56999"/>
                </a:cubicBezTo>
                <a:lnTo>
                  <a:pt x="3963000" y="57562"/>
                </a:lnTo>
                <a:lnTo>
                  <a:pt x="3974694" y="58620"/>
                </a:lnTo>
                <a:cubicBezTo>
                  <a:pt x="3995429" y="60539"/>
                  <a:pt x="4030115" y="63874"/>
                  <a:pt x="4085863" y="69449"/>
                </a:cubicBezTo>
                <a:cubicBezTo>
                  <a:pt x="4109012" y="77165"/>
                  <a:pt x="4132655" y="83536"/>
                  <a:pt x="4155311" y="92598"/>
                </a:cubicBezTo>
                <a:cubicBezTo>
                  <a:pt x="4174602" y="100314"/>
                  <a:pt x="4193474" y="109177"/>
                  <a:pt x="4213185" y="115747"/>
                </a:cubicBezTo>
                <a:cubicBezTo>
                  <a:pt x="4259073" y="131043"/>
                  <a:pt x="4303510" y="132825"/>
                  <a:pt x="4352081" y="138897"/>
                </a:cubicBezTo>
                <a:cubicBezTo>
                  <a:pt x="4363656" y="142755"/>
                  <a:pt x="4375034" y="147261"/>
                  <a:pt x="4386805" y="150471"/>
                </a:cubicBezTo>
                <a:cubicBezTo>
                  <a:pt x="4417500" y="158842"/>
                  <a:pt x="4479403" y="173621"/>
                  <a:pt x="4479403" y="173621"/>
                </a:cubicBezTo>
                <a:cubicBezTo>
                  <a:pt x="4535272" y="210866"/>
                  <a:pt x="4505246" y="195945"/>
                  <a:pt x="4595149" y="219919"/>
                </a:cubicBezTo>
                <a:cubicBezTo>
                  <a:pt x="4678923" y="242259"/>
                  <a:pt x="4673807" y="240281"/>
                  <a:pt x="4745620" y="254643"/>
                </a:cubicBezTo>
                <a:cubicBezTo>
                  <a:pt x="4812347" y="299129"/>
                  <a:pt x="4747982" y="260617"/>
                  <a:pt x="4815068" y="289368"/>
                </a:cubicBezTo>
                <a:cubicBezTo>
                  <a:pt x="4830927" y="296165"/>
                  <a:pt x="4845211" y="306459"/>
                  <a:pt x="4861367" y="312517"/>
                </a:cubicBezTo>
                <a:cubicBezTo>
                  <a:pt x="4898338" y="326381"/>
                  <a:pt x="4943195" y="324629"/>
                  <a:pt x="4977114" y="347241"/>
                </a:cubicBezTo>
                <a:cubicBezTo>
                  <a:pt x="5005896" y="366429"/>
                  <a:pt x="5024573" y="380954"/>
                  <a:pt x="5058137" y="393540"/>
                </a:cubicBezTo>
                <a:cubicBezTo>
                  <a:pt x="5073032" y="399126"/>
                  <a:pt x="5089139" y="400744"/>
                  <a:pt x="5104435" y="405114"/>
                </a:cubicBezTo>
                <a:cubicBezTo>
                  <a:pt x="5116166" y="408466"/>
                  <a:pt x="5127584" y="412831"/>
                  <a:pt x="5139159" y="416689"/>
                </a:cubicBezTo>
                <a:cubicBezTo>
                  <a:pt x="5146876" y="424405"/>
                  <a:pt x="5153579" y="433290"/>
                  <a:pt x="5162309" y="439838"/>
                </a:cubicBezTo>
                <a:cubicBezTo>
                  <a:pt x="5184567" y="456531"/>
                  <a:pt x="5212084" y="466464"/>
                  <a:pt x="5231757" y="486137"/>
                </a:cubicBezTo>
                <a:cubicBezTo>
                  <a:pt x="5287893" y="542273"/>
                  <a:pt x="5265949" y="514276"/>
                  <a:pt x="5301205" y="567160"/>
                </a:cubicBezTo>
                <a:cubicBezTo>
                  <a:pt x="5305728" y="585251"/>
                  <a:pt x="5308963" y="598269"/>
                  <a:pt x="5311226" y="607426"/>
                </a:cubicBezTo>
                <a:lnTo>
                  <a:pt x="5313810" y="617973"/>
                </a:lnTo>
                <a:lnTo>
                  <a:pt x="5313895" y="618359"/>
                </a:lnTo>
                <a:cubicBezTo>
                  <a:pt x="5315339" y="624540"/>
                  <a:pt x="5316689" y="629831"/>
                  <a:pt x="5315417" y="624531"/>
                </a:cubicBezTo>
                <a:lnTo>
                  <a:pt x="5313810" y="617973"/>
                </a:lnTo>
                <a:lnTo>
                  <a:pt x="5311977" y="609631"/>
                </a:lnTo>
                <a:cubicBezTo>
                  <a:pt x="5310621" y="602660"/>
                  <a:pt x="5311902" y="604598"/>
                  <a:pt x="5324354" y="648183"/>
                </a:cubicBezTo>
                <a:cubicBezTo>
                  <a:pt x="5353416" y="749902"/>
                  <a:pt x="5319756" y="645961"/>
                  <a:pt x="5347504" y="729206"/>
                </a:cubicBezTo>
                <a:cubicBezTo>
                  <a:pt x="5351362" y="779363"/>
                  <a:pt x="5353523" y="829679"/>
                  <a:pt x="5359078" y="879676"/>
                </a:cubicBezTo>
                <a:cubicBezTo>
                  <a:pt x="5364132" y="925159"/>
                  <a:pt x="5373677" y="941097"/>
                  <a:pt x="5382228" y="983849"/>
                </a:cubicBezTo>
                <a:cubicBezTo>
                  <a:pt x="5386831" y="1006862"/>
                  <a:pt x="5389200" y="1030284"/>
                  <a:pt x="5393803" y="1053297"/>
                </a:cubicBezTo>
                <a:cubicBezTo>
                  <a:pt x="5396923" y="1068896"/>
                  <a:pt x="5402257" y="1083996"/>
                  <a:pt x="5405377" y="1099595"/>
                </a:cubicBezTo>
                <a:cubicBezTo>
                  <a:pt x="5428755" y="1216484"/>
                  <a:pt x="5401430" y="1122478"/>
                  <a:pt x="5440101" y="1238492"/>
                </a:cubicBezTo>
                <a:lnTo>
                  <a:pt x="5451676" y="1273216"/>
                </a:lnTo>
                <a:cubicBezTo>
                  <a:pt x="5447818" y="1377388"/>
                  <a:pt x="5450142" y="1481973"/>
                  <a:pt x="5440101" y="1585732"/>
                </a:cubicBezTo>
                <a:cubicBezTo>
                  <a:pt x="5438439" y="1602906"/>
                  <a:pt x="5423360" y="1616011"/>
                  <a:pt x="5416952" y="1632031"/>
                </a:cubicBezTo>
                <a:cubicBezTo>
                  <a:pt x="5407890" y="1654687"/>
                  <a:pt x="5404716" y="1679654"/>
                  <a:pt x="5393803" y="1701479"/>
                </a:cubicBezTo>
                <a:cubicBezTo>
                  <a:pt x="5384634" y="1719817"/>
                  <a:pt x="5377678" y="1735453"/>
                  <a:pt x="5369258" y="1750261"/>
                </a:cubicBezTo>
                <a:lnTo>
                  <a:pt x="5367111" y="1753565"/>
                </a:lnTo>
                <a:lnTo>
                  <a:pt x="0" y="1753565"/>
                </a:lnTo>
                <a:lnTo>
                  <a:pt x="0" y="366533"/>
                </a:lnTo>
                <a:lnTo>
                  <a:pt x="11575" y="358816"/>
                </a:lnTo>
                <a:cubicBezTo>
                  <a:pt x="20096" y="351999"/>
                  <a:pt x="23852" y="336611"/>
                  <a:pt x="34724" y="335666"/>
                </a:cubicBezTo>
                <a:cubicBezTo>
                  <a:pt x="204022" y="320944"/>
                  <a:pt x="374248" y="320233"/>
                  <a:pt x="544010" y="312517"/>
                </a:cubicBezTo>
                <a:cubicBezTo>
                  <a:pt x="785615" y="258828"/>
                  <a:pt x="511341" y="315849"/>
                  <a:pt x="752354" y="277793"/>
                </a:cubicBezTo>
                <a:cubicBezTo>
                  <a:pt x="791219" y="271656"/>
                  <a:pt x="829179" y="260409"/>
                  <a:pt x="868101" y="254643"/>
                </a:cubicBezTo>
                <a:cubicBezTo>
                  <a:pt x="933430" y="244965"/>
                  <a:pt x="999574" y="241387"/>
                  <a:pt x="1064871" y="231494"/>
                </a:cubicBezTo>
                <a:cubicBezTo>
                  <a:pt x="1417581" y="178054"/>
                  <a:pt x="1097341" y="209497"/>
                  <a:pt x="1388962" y="185195"/>
                </a:cubicBezTo>
                <a:cubicBezTo>
                  <a:pt x="1483676" y="161518"/>
                  <a:pt x="1393112" y="181784"/>
                  <a:pt x="1551008" y="162046"/>
                </a:cubicBezTo>
                <a:cubicBezTo>
                  <a:pt x="1574295" y="159135"/>
                  <a:pt x="1597169" y="153382"/>
                  <a:pt x="1620456" y="150471"/>
                </a:cubicBezTo>
                <a:cubicBezTo>
                  <a:pt x="1658931" y="145662"/>
                  <a:pt x="1697621" y="142755"/>
                  <a:pt x="1736203" y="138897"/>
                </a:cubicBezTo>
                <a:cubicBezTo>
                  <a:pt x="1780786" y="127751"/>
                  <a:pt x="1802930" y="120907"/>
                  <a:pt x="1851949" y="115747"/>
                </a:cubicBezTo>
                <a:cubicBezTo>
                  <a:pt x="1901978" y="110481"/>
                  <a:pt x="1952364" y="109178"/>
                  <a:pt x="2002420" y="104173"/>
                </a:cubicBezTo>
                <a:cubicBezTo>
                  <a:pt x="2029566" y="101458"/>
                  <a:pt x="2056628" y="97626"/>
                  <a:pt x="2083443" y="92598"/>
                </a:cubicBezTo>
                <a:cubicBezTo>
                  <a:pt x="2118405" y="86043"/>
                  <a:pt x="2152246" y="73238"/>
                  <a:pt x="2187615" y="69449"/>
                </a:cubicBezTo>
                <a:cubicBezTo>
                  <a:pt x="2260605" y="61629"/>
                  <a:pt x="2334228" y="61732"/>
                  <a:pt x="2407534" y="57874"/>
                </a:cubicBezTo>
                <a:cubicBezTo>
                  <a:pt x="2425214" y="55664"/>
                  <a:pt x="2558787" y="39517"/>
                  <a:pt x="2581154" y="34724"/>
                </a:cubicBezTo>
                <a:cubicBezTo>
                  <a:pt x="2608619" y="28839"/>
                  <a:pt x="2634432" y="15956"/>
                  <a:pt x="2662177" y="11575"/>
                </a:cubicBezTo>
                <a:cubicBezTo>
                  <a:pt x="2708068" y="4329"/>
                  <a:pt x="2754774" y="3858"/>
                  <a:pt x="2801073" y="0"/>
                </a:cubicBezTo>
                <a:close/>
              </a:path>
            </a:pathLst>
          </a:custGeom>
        </p:spPr>
      </p:pic>
      <p:pic>
        <p:nvPicPr>
          <p:cNvPr id="94" name="图片 93" descr="58d1f8015894d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1773555"/>
            <a:ext cx="2018665" cy="1254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图片 94" descr="58d1f80159894d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50" y="1652270"/>
            <a:ext cx="1513840" cy="1376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图片 95" descr="58d1f78801594d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105" y="1565910"/>
            <a:ext cx="1115060" cy="1330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图片 96" descr="721e35141984641cd07e7d22880882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410" y="1699260"/>
            <a:ext cx="1316355" cy="1063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6" name="直接连接符 45"/>
          <p:cNvCxnSpPr/>
          <p:nvPr/>
        </p:nvCxnSpPr>
        <p:spPr>
          <a:xfrm>
            <a:off x="3719229" y="1566166"/>
            <a:ext cx="0" cy="184506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425599" y="1566166"/>
            <a:ext cx="0" cy="184506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914164" y="1566166"/>
            <a:ext cx="0" cy="184506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4"/>
          <p:cNvSpPr txBox="1"/>
          <p:nvPr/>
        </p:nvSpPr>
        <p:spPr>
          <a:xfrm>
            <a:off x="1645920" y="3964940"/>
            <a:ext cx="1544955" cy="768350"/>
          </a:xfrm>
          <a:prstGeom prst="rect">
            <a:avLst/>
          </a:prstGeom>
          <a:noFill/>
          <a:ln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</a:gra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cs typeface="Arial" panose="020B0604020202020204" pitchFamily="34" charset="0"/>
              </a:rPr>
              <a:t>初心</a:t>
            </a:r>
            <a:endParaRPr lang="zh-CN" altLang="en-US" sz="4400" b="1" dirty="0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  <a:cs typeface="Arial" panose="020B0604020202020204" pitchFamily="34" charset="0"/>
            </a:endParaRPr>
          </a:p>
        </p:txBody>
      </p:sp>
      <p:sp>
        <p:nvSpPr>
          <p:cNvPr id="10" name="TextBox 64"/>
          <p:cNvSpPr txBox="1"/>
          <p:nvPr/>
        </p:nvSpPr>
        <p:spPr>
          <a:xfrm>
            <a:off x="4178300" y="3964940"/>
            <a:ext cx="1544955" cy="768350"/>
          </a:xfrm>
          <a:prstGeom prst="rect">
            <a:avLst/>
          </a:prstGeom>
          <a:noFill/>
          <a:ln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</a:gra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cs typeface="Arial" panose="020B0604020202020204" pitchFamily="34" charset="0"/>
              </a:rPr>
              <a:t>标准</a:t>
            </a:r>
            <a:endParaRPr lang="zh-CN" altLang="en-US" sz="4400" b="1" dirty="0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  <a:cs typeface="Arial" panose="020B0604020202020204" pitchFamily="34" charset="0"/>
            </a:endParaRPr>
          </a:p>
        </p:txBody>
      </p:sp>
      <p:sp>
        <p:nvSpPr>
          <p:cNvPr id="11" name="TextBox 64"/>
          <p:cNvSpPr txBox="1"/>
          <p:nvPr/>
        </p:nvSpPr>
        <p:spPr>
          <a:xfrm>
            <a:off x="9325610" y="3964940"/>
            <a:ext cx="1544955" cy="768350"/>
          </a:xfrm>
          <a:prstGeom prst="rect">
            <a:avLst/>
          </a:prstGeom>
          <a:noFill/>
          <a:ln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</a:gra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cs typeface="Arial" panose="020B0604020202020204" pitchFamily="34" charset="0"/>
              </a:rPr>
              <a:t>任务</a:t>
            </a:r>
            <a:endParaRPr lang="zh-CN" altLang="en-US" sz="4400" b="1" dirty="0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  <a:cs typeface="Arial" panose="020B0604020202020204" pitchFamily="34" charset="0"/>
            </a:endParaRPr>
          </a:p>
        </p:txBody>
      </p:sp>
      <p:sp>
        <p:nvSpPr>
          <p:cNvPr id="12" name="TextBox 64"/>
          <p:cNvSpPr txBox="1"/>
          <p:nvPr/>
        </p:nvSpPr>
        <p:spPr>
          <a:xfrm>
            <a:off x="6910705" y="3964940"/>
            <a:ext cx="1544955" cy="768350"/>
          </a:xfrm>
          <a:prstGeom prst="rect">
            <a:avLst/>
          </a:prstGeom>
          <a:noFill/>
          <a:ln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</a:gra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  <a:cs typeface="Arial" panose="020B0604020202020204" pitchFamily="34" charset="0"/>
              </a:rPr>
              <a:t>途径</a:t>
            </a:r>
            <a:endParaRPr lang="zh-CN" altLang="en-US" sz="4400" b="1" dirty="0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fill="hold" nodeType="tmRoot"/>
      </p:par>
    </p:tnLst>
    <p:bldLst>
      <p:bldP spid="13" grpId="0" bldLvl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RFK0VZA6O_6TF(KM{AOA4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1241425"/>
            <a:ext cx="8672195" cy="44196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80160" y="1241425"/>
            <a:ext cx="7306945" cy="521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 b="1" spc="10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为什么要加入工作室？</a:t>
            </a:r>
            <a:r>
              <a:rPr lang="en-US" altLang="zh-CN" sz="2800" b="1" spc="10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800" b="1" spc="10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初心</a:t>
            </a:r>
            <a:endParaRPr lang="zh-CN" altLang="en-US" sz="2800" b="1" spc="1000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21" name="Straight Connector 26"/>
          <p:cNvCxnSpPr/>
          <p:nvPr/>
        </p:nvCxnSpPr>
        <p:spPr>
          <a:xfrm>
            <a:off x="7566819" y="3569109"/>
            <a:ext cx="92757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2"/>
          <p:cNvCxnSpPr/>
          <p:nvPr/>
        </p:nvCxnSpPr>
        <p:spPr>
          <a:xfrm>
            <a:off x="11264427" y="3569109"/>
            <a:ext cx="92757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5"/>
          <p:cNvSpPr/>
          <p:nvPr/>
        </p:nvSpPr>
        <p:spPr>
          <a:xfrm>
            <a:off x="552291" y="1241631"/>
            <a:ext cx="574676" cy="5746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01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3" name="图片 2" descr="C:/Users/Administrator/AppData/Local/Temp/picturecompress_20211012225737/output_1.pngoutput_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928075"/>
            <a:ext cx="5883494" cy="1892462"/>
          </a:xfrm>
          <a:custGeom>
            <a:avLst/>
            <a:gdLst>
              <a:gd name="connsiteX0" fmla="*/ 2801073 w 5451676"/>
              <a:gd name="connsiteY0" fmla="*/ 0 h 1753565"/>
              <a:gd name="connsiteX1" fmla="*/ 3646025 w 5451676"/>
              <a:gd name="connsiteY1" fmla="*/ 11575 h 1753565"/>
              <a:gd name="connsiteX2" fmla="*/ 3819646 w 5451676"/>
              <a:gd name="connsiteY2" fmla="*/ 34724 h 1753565"/>
              <a:gd name="connsiteX3" fmla="*/ 3912243 w 5451676"/>
              <a:gd name="connsiteY3" fmla="*/ 46299 h 1753565"/>
              <a:gd name="connsiteX4" fmla="*/ 3967043 w 5451676"/>
              <a:gd name="connsiteY4" fmla="*/ 57825 h 1753565"/>
              <a:gd name="connsiteX5" fmla="*/ 3963000 w 5451676"/>
              <a:gd name="connsiteY5" fmla="*/ 57562 h 1753565"/>
              <a:gd name="connsiteX6" fmla="*/ 3958345 w 5451676"/>
              <a:gd name="connsiteY6" fmla="*/ 57141 h 1753565"/>
              <a:gd name="connsiteX7" fmla="*/ 3954340 w 5451676"/>
              <a:gd name="connsiteY7" fmla="*/ 56999 h 1753565"/>
              <a:gd name="connsiteX8" fmla="*/ 3963000 w 5451676"/>
              <a:gd name="connsiteY8" fmla="*/ 57562 h 1753565"/>
              <a:gd name="connsiteX9" fmla="*/ 3974694 w 5451676"/>
              <a:gd name="connsiteY9" fmla="*/ 58620 h 1753565"/>
              <a:gd name="connsiteX10" fmla="*/ 4085863 w 5451676"/>
              <a:gd name="connsiteY10" fmla="*/ 69449 h 1753565"/>
              <a:gd name="connsiteX11" fmla="*/ 4155311 w 5451676"/>
              <a:gd name="connsiteY11" fmla="*/ 92598 h 1753565"/>
              <a:gd name="connsiteX12" fmla="*/ 4213185 w 5451676"/>
              <a:gd name="connsiteY12" fmla="*/ 115747 h 1753565"/>
              <a:gd name="connsiteX13" fmla="*/ 4352081 w 5451676"/>
              <a:gd name="connsiteY13" fmla="*/ 138897 h 1753565"/>
              <a:gd name="connsiteX14" fmla="*/ 4386805 w 5451676"/>
              <a:gd name="connsiteY14" fmla="*/ 150471 h 1753565"/>
              <a:gd name="connsiteX15" fmla="*/ 4479403 w 5451676"/>
              <a:gd name="connsiteY15" fmla="*/ 173621 h 1753565"/>
              <a:gd name="connsiteX16" fmla="*/ 4595149 w 5451676"/>
              <a:gd name="connsiteY16" fmla="*/ 219919 h 1753565"/>
              <a:gd name="connsiteX17" fmla="*/ 4745620 w 5451676"/>
              <a:gd name="connsiteY17" fmla="*/ 254643 h 1753565"/>
              <a:gd name="connsiteX18" fmla="*/ 4815068 w 5451676"/>
              <a:gd name="connsiteY18" fmla="*/ 289368 h 1753565"/>
              <a:gd name="connsiteX19" fmla="*/ 4861367 w 5451676"/>
              <a:gd name="connsiteY19" fmla="*/ 312517 h 1753565"/>
              <a:gd name="connsiteX20" fmla="*/ 4977114 w 5451676"/>
              <a:gd name="connsiteY20" fmla="*/ 347241 h 1753565"/>
              <a:gd name="connsiteX21" fmla="*/ 5058137 w 5451676"/>
              <a:gd name="connsiteY21" fmla="*/ 393540 h 1753565"/>
              <a:gd name="connsiteX22" fmla="*/ 5104435 w 5451676"/>
              <a:gd name="connsiteY22" fmla="*/ 405114 h 1753565"/>
              <a:gd name="connsiteX23" fmla="*/ 5139159 w 5451676"/>
              <a:gd name="connsiteY23" fmla="*/ 416689 h 1753565"/>
              <a:gd name="connsiteX24" fmla="*/ 5162309 w 5451676"/>
              <a:gd name="connsiteY24" fmla="*/ 439838 h 1753565"/>
              <a:gd name="connsiteX25" fmla="*/ 5231757 w 5451676"/>
              <a:gd name="connsiteY25" fmla="*/ 486137 h 1753565"/>
              <a:gd name="connsiteX26" fmla="*/ 5301205 w 5451676"/>
              <a:gd name="connsiteY26" fmla="*/ 567160 h 1753565"/>
              <a:gd name="connsiteX27" fmla="*/ 5311226 w 5451676"/>
              <a:gd name="connsiteY27" fmla="*/ 607426 h 1753565"/>
              <a:gd name="connsiteX28" fmla="*/ 5313810 w 5451676"/>
              <a:gd name="connsiteY28" fmla="*/ 617973 h 1753565"/>
              <a:gd name="connsiteX29" fmla="*/ 5313895 w 5451676"/>
              <a:gd name="connsiteY29" fmla="*/ 618359 h 1753565"/>
              <a:gd name="connsiteX30" fmla="*/ 5315417 w 5451676"/>
              <a:gd name="connsiteY30" fmla="*/ 624531 h 1753565"/>
              <a:gd name="connsiteX31" fmla="*/ 5313810 w 5451676"/>
              <a:gd name="connsiteY31" fmla="*/ 617973 h 1753565"/>
              <a:gd name="connsiteX32" fmla="*/ 5311977 w 5451676"/>
              <a:gd name="connsiteY32" fmla="*/ 609631 h 1753565"/>
              <a:gd name="connsiteX33" fmla="*/ 5324354 w 5451676"/>
              <a:gd name="connsiteY33" fmla="*/ 648183 h 1753565"/>
              <a:gd name="connsiteX34" fmla="*/ 5347504 w 5451676"/>
              <a:gd name="connsiteY34" fmla="*/ 729206 h 1753565"/>
              <a:gd name="connsiteX35" fmla="*/ 5359078 w 5451676"/>
              <a:gd name="connsiteY35" fmla="*/ 879676 h 1753565"/>
              <a:gd name="connsiteX36" fmla="*/ 5382228 w 5451676"/>
              <a:gd name="connsiteY36" fmla="*/ 983849 h 1753565"/>
              <a:gd name="connsiteX37" fmla="*/ 5393803 w 5451676"/>
              <a:gd name="connsiteY37" fmla="*/ 1053297 h 1753565"/>
              <a:gd name="connsiteX38" fmla="*/ 5405377 w 5451676"/>
              <a:gd name="connsiteY38" fmla="*/ 1099595 h 1753565"/>
              <a:gd name="connsiteX39" fmla="*/ 5440101 w 5451676"/>
              <a:gd name="connsiteY39" fmla="*/ 1238492 h 1753565"/>
              <a:gd name="connsiteX40" fmla="*/ 5451676 w 5451676"/>
              <a:gd name="connsiteY40" fmla="*/ 1273216 h 1753565"/>
              <a:gd name="connsiteX41" fmla="*/ 5440101 w 5451676"/>
              <a:gd name="connsiteY41" fmla="*/ 1585732 h 1753565"/>
              <a:gd name="connsiteX42" fmla="*/ 5416952 w 5451676"/>
              <a:gd name="connsiteY42" fmla="*/ 1632031 h 1753565"/>
              <a:gd name="connsiteX43" fmla="*/ 5393803 w 5451676"/>
              <a:gd name="connsiteY43" fmla="*/ 1701479 h 1753565"/>
              <a:gd name="connsiteX44" fmla="*/ 5369258 w 5451676"/>
              <a:gd name="connsiteY44" fmla="*/ 1750261 h 1753565"/>
              <a:gd name="connsiteX45" fmla="*/ 5367111 w 5451676"/>
              <a:gd name="connsiteY45" fmla="*/ 1753565 h 1753565"/>
              <a:gd name="connsiteX46" fmla="*/ 0 w 5451676"/>
              <a:gd name="connsiteY46" fmla="*/ 1753565 h 1753565"/>
              <a:gd name="connsiteX47" fmla="*/ 0 w 5451676"/>
              <a:gd name="connsiteY47" fmla="*/ 366533 h 1753565"/>
              <a:gd name="connsiteX48" fmla="*/ 11575 w 5451676"/>
              <a:gd name="connsiteY48" fmla="*/ 358816 h 1753565"/>
              <a:gd name="connsiteX49" fmla="*/ 34724 w 5451676"/>
              <a:gd name="connsiteY49" fmla="*/ 335666 h 1753565"/>
              <a:gd name="connsiteX50" fmla="*/ 544010 w 5451676"/>
              <a:gd name="connsiteY50" fmla="*/ 312517 h 1753565"/>
              <a:gd name="connsiteX51" fmla="*/ 752354 w 5451676"/>
              <a:gd name="connsiteY51" fmla="*/ 277793 h 1753565"/>
              <a:gd name="connsiteX52" fmla="*/ 868101 w 5451676"/>
              <a:gd name="connsiteY52" fmla="*/ 254643 h 1753565"/>
              <a:gd name="connsiteX53" fmla="*/ 1064871 w 5451676"/>
              <a:gd name="connsiteY53" fmla="*/ 231494 h 1753565"/>
              <a:gd name="connsiteX54" fmla="*/ 1388962 w 5451676"/>
              <a:gd name="connsiteY54" fmla="*/ 185195 h 1753565"/>
              <a:gd name="connsiteX55" fmla="*/ 1551008 w 5451676"/>
              <a:gd name="connsiteY55" fmla="*/ 162046 h 1753565"/>
              <a:gd name="connsiteX56" fmla="*/ 1620456 w 5451676"/>
              <a:gd name="connsiteY56" fmla="*/ 150471 h 1753565"/>
              <a:gd name="connsiteX57" fmla="*/ 1736203 w 5451676"/>
              <a:gd name="connsiteY57" fmla="*/ 138897 h 1753565"/>
              <a:gd name="connsiteX58" fmla="*/ 1851949 w 5451676"/>
              <a:gd name="connsiteY58" fmla="*/ 115747 h 1753565"/>
              <a:gd name="connsiteX59" fmla="*/ 2002420 w 5451676"/>
              <a:gd name="connsiteY59" fmla="*/ 104173 h 1753565"/>
              <a:gd name="connsiteX60" fmla="*/ 2083443 w 5451676"/>
              <a:gd name="connsiteY60" fmla="*/ 92598 h 1753565"/>
              <a:gd name="connsiteX61" fmla="*/ 2187615 w 5451676"/>
              <a:gd name="connsiteY61" fmla="*/ 69449 h 1753565"/>
              <a:gd name="connsiteX62" fmla="*/ 2407534 w 5451676"/>
              <a:gd name="connsiteY62" fmla="*/ 57874 h 1753565"/>
              <a:gd name="connsiteX63" fmla="*/ 2581154 w 5451676"/>
              <a:gd name="connsiteY63" fmla="*/ 34724 h 1753565"/>
              <a:gd name="connsiteX64" fmla="*/ 2662177 w 5451676"/>
              <a:gd name="connsiteY64" fmla="*/ 11575 h 1753565"/>
              <a:gd name="connsiteX65" fmla="*/ 2801073 w 5451676"/>
              <a:gd name="connsiteY65" fmla="*/ 0 h 175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51676" h="1753565">
                <a:moveTo>
                  <a:pt x="2801073" y="0"/>
                </a:moveTo>
                <a:lnTo>
                  <a:pt x="3646025" y="11575"/>
                </a:lnTo>
                <a:cubicBezTo>
                  <a:pt x="4027203" y="20544"/>
                  <a:pt x="3680414" y="9409"/>
                  <a:pt x="3819646" y="34724"/>
                </a:cubicBezTo>
                <a:cubicBezTo>
                  <a:pt x="3850250" y="40288"/>
                  <a:pt x="3881499" y="41569"/>
                  <a:pt x="3912243" y="46299"/>
                </a:cubicBezTo>
                <a:cubicBezTo>
                  <a:pt x="3979027" y="56574"/>
                  <a:pt x="3978327" y="58217"/>
                  <a:pt x="3967043" y="57825"/>
                </a:cubicBezTo>
                <a:lnTo>
                  <a:pt x="3963000" y="57562"/>
                </a:lnTo>
                <a:lnTo>
                  <a:pt x="3958345" y="57141"/>
                </a:lnTo>
                <a:cubicBezTo>
                  <a:pt x="3942044" y="55718"/>
                  <a:pt x="3946329" y="56322"/>
                  <a:pt x="3954340" y="56999"/>
                </a:cubicBezTo>
                <a:lnTo>
                  <a:pt x="3963000" y="57562"/>
                </a:lnTo>
                <a:lnTo>
                  <a:pt x="3974694" y="58620"/>
                </a:lnTo>
                <a:cubicBezTo>
                  <a:pt x="3995429" y="60539"/>
                  <a:pt x="4030115" y="63874"/>
                  <a:pt x="4085863" y="69449"/>
                </a:cubicBezTo>
                <a:cubicBezTo>
                  <a:pt x="4109012" y="77165"/>
                  <a:pt x="4132655" y="83536"/>
                  <a:pt x="4155311" y="92598"/>
                </a:cubicBezTo>
                <a:cubicBezTo>
                  <a:pt x="4174602" y="100314"/>
                  <a:pt x="4193474" y="109177"/>
                  <a:pt x="4213185" y="115747"/>
                </a:cubicBezTo>
                <a:cubicBezTo>
                  <a:pt x="4259073" y="131043"/>
                  <a:pt x="4303510" y="132825"/>
                  <a:pt x="4352081" y="138897"/>
                </a:cubicBezTo>
                <a:cubicBezTo>
                  <a:pt x="4363656" y="142755"/>
                  <a:pt x="4375034" y="147261"/>
                  <a:pt x="4386805" y="150471"/>
                </a:cubicBezTo>
                <a:cubicBezTo>
                  <a:pt x="4417500" y="158842"/>
                  <a:pt x="4479403" y="173621"/>
                  <a:pt x="4479403" y="173621"/>
                </a:cubicBezTo>
                <a:cubicBezTo>
                  <a:pt x="4535272" y="210866"/>
                  <a:pt x="4505246" y="195945"/>
                  <a:pt x="4595149" y="219919"/>
                </a:cubicBezTo>
                <a:cubicBezTo>
                  <a:pt x="4678923" y="242259"/>
                  <a:pt x="4673807" y="240281"/>
                  <a:pt x="4745620" y="254643"/>
                </a:cubicBezTo>
                <a:cubicBezTo>
                  <a:pt x="4812347" y="299129"/>
                  <a:pt x="4747982" y="260617"/>
                  <a:pt x="4815068" y="289368"/>
                </a:cubicBezTo>
                <a:cubicBezTo>
                  <a:pt x="4830927" y="296165"/>
                  <a:pt x="4845211" y="306459"/>
                  <a:pt x="4861367" y="312517"/>
                </a:cubicBezTo>
                <a:cubicBezTo>
                  <a:pt x="4898338" y="326381"/>
                  <a:pt x="4943195" y="324629"/>
                  <a:pt x="4977114" y="347241"/>
                </a:cubicBezTo>
                <a:cubicBezTo>
                  <a:pt x="5005896" y="366429"/>
                  <a:pt x="5024573" y="380954"/>
                  <a:pt x="5058137" y="393540"/>
                </a:cubicBezTo>
                <a:cubicBezTo>
                  <a:pt x="5073032" y="399126"/>
                  <a:pt x="5089139" y="400744"/>
                  <a:pt x="5104435" y="405114"/>
                </a:cubicBezTo>
                <a:cubicBezTo>
                  <a:pt x="5116166" y="408466"/>
                  <a:pt x="5127584" y="412831"/>
                  <a:pt x="5139159" y="416689"/>
                </a:cubicBezTo>
                <a:cubicBezTo>
                  <a:pt x="5146876" y="424405"/>
                  <a:pt x="5153579" y="433290"/>
                  <a:pt x="5162309" y="439838"/>
                </a:cubicBezTo>
                <a:cubicBezTo>
                  <a:pt x="5184567" y="456531"/>
                  <a:pt x="5212084" y="466464"/>
                  <a:pt x="5231757" y="486137"/>
                </a:cubicBezTo>
                <a:cubicBezTo>
                  <a:pt x="5287893" y="542273"/>
                  <a:pt x="5265949" y="514276"/>
                  <a:pt x="5301205" y="567160"/>
                </a:cubicBezTo>
                <a:cubicBezTo>
                  <a:pt x="5305728" y="585251"/>
                  <a:pt x="5308963" y="598269"/>
                  <a:pt x="5311226" y="607426"/>
                </a:cubicBezTo>
                <a:lnTo>
                  <a:pt x="5313810" y="617973"/>
                </a:lnTo>
                <a:lnTo>
                  <a:pt x="5313895" y="618359"/>
                </a:lnTo>
                <a:cubicBezTo>
                  <a:pt x="5315339" y="624540"/>
                  <a:pt x="5316689" y="629831"/>
                  <a:pt x="5315417" y="624531"/>
                </a:cubicBezTo>
                <a:lnTo>
                  <a:pt x="5313810" y="617973"/>
                </a:lnTo>
                <a:lnTo>
                  <a:pt x="5311977" y="609631"/>
                </a:lnTo>
                <a:cubicBezTo>
                  <a:pt x="5310621" y="602660"/>
                  <a:pt x="5311902" y="604598"/>
                  <a:pt x="5324354" y="648183"/>
                </a:cubicBezTo>
                <a:cubicBezTo>
                  <a:pt x="5353416" y="749902"/>
                  <a:pt x="5319756" y="645961"/>
                  <a:pt x="5347504" y="729206"/>
                </a:cubicBezTo>
                <a:cubicBezTo>
                  <a:pt x="5351362" y="779363"/>
                  <a:pt x="5353523" y="829679"/>
                  <a:pt x="5359078" y="879676"/>
                </a:cubicBezTo>
                <a:cubicBezTo>
                  <a:pt x="5364132" y="925159"/>
                  <a:pt x="5373677" y="941097"/>
                  <a:pt x="5382228" y="983849"/>
                </a:cubicBezTo>
                <a:cubicBezTo>
                  <a:pt x="5386831" y="1006862"/>
                  <a:pt x="5389200" y="1030284"/>
                  <a:pt x="5393803" y="1053297"/>
                </a:cubicBezTo>
                <a:cubicBezTo>
                  <a:pt x="5396923" y="1068896"/>
                  <a:pt x="5402257" y="1083996"/>
                  <a:pt x="5405377" y="1099595"/>
                </a:cubicBezTo>
                <a:cubicBezTo>
                  <a:pt x="5428755" y="1216484"/>
                  <a:pt x="5401430" y="1122478"/>
                  <a:pt x="5440101" y="1238492"/>
                </a:cubicBezTo>
                <a:lnTo>
                  <a:pt x="5451676" y="1273216"/>
                </a:lnTo>
                <a:cubicBezTo>
                  <a:pt x="5447818" y="1377388"/>
                  <a:pt x="5450142" y="1481973"/>
                  <a:pt x="5440101" y="1585732"/>
                </a:cubicBezTo>
                <a:cubicBezTo>
                  <a:pt x="5438439" y="1602906"/>
                  <a:pt x="5423360" y="1616011"/>
                  <a:pt x="5416952" y="1632031"/>
                </a:cubicBezTo>
                <a:cubicBezTo>
                  <a:pt x="5407890" y="1654687"/>
                  <a:pt x="5404716" y="1679654"/>
                  <a:pt x="5393803" y="1701479"/>
                </a:cubicBezTo>
                <a:cubicBezTo>
                  <a:pt x="5384634" y="1719817"/>
                  <a:pt x="5377678" y="1735453"/>
                  <a:pt x="5369258" y="1750261"/>
                </a:cubicBezTo>
                <a:lnTo>
                  <a:pt x="5367111" y="1753565"/>
                </a:lnTo>
                <a:lnTo>
                  <a:pt x="0" y="1753565"/>
                </a:lnTo>
                <a:lnTo>
                  <a:pt x="0" y="366533"/>
                </a:lnTo>
                <a:lnTo>
                  <a:pt x="11575" y="358816"/>
                </a:lnTo>
                <a:cubicBezTo>
                  <a:pt x="20096" y="351999"/>
                  <a:pt x="23852" y="336611"/>
                  <a:pt x="34724" y="335666"/>
                </a:cubicBezTo>
                <a:cubicBezTo>
                  <a:pt x="204022" y="320944"/>
                  <a:pt x="374248" y="320233"/>
                  <a:pt x="544010" y="312517"/>
                </a:cubicBezTo>
                <a:cubicBezTo>
                  <a:pt x="785615" y="258828"/>
                  <a:pt x="511341" y="315849"/>
                  <a:pt x="752354" y="277793"/>
                </a:cubicBezTo>
                <a:cubicBezTo>
                  <a:pt x="791219" y="271656"/>
                  <a:pt x="829179" y="260409"/>
                  <a:pt x="868101" y="254643"/>
                </a:cubicBezTo>
                <a:cubicBezTo>
                  <a:pt x="933430" y="244965"/>
                  <a:pt x="999574" y="241387"/>
                  <a:pt x="1064871" y="231494"/>
                </a:cubicBezTo>
                <a:cubicBezTo>
                  <a:pt x="1417581" y="178054"/>
                  <a:pt x="1097341" y="209497"/>
                  <a:pt x="1388962" y="185195"/>
                </a:cubicBezTo>
                <a:cubicBezTo>
                  <a:pt x="1483676" y="161518"/>
                  <a:pt x="1393112" y="181784"/>
                  <a:pt x="1551008" y="162046"/>
                </a:cubicBezTo>
                <a:cubicBezTo>
                  <a:pt x="1574295" y="159135"/>
                  <a:pt x="1597169" y="153382"/>
                  <a:pt x="1620456" y="150471"/>
                </a:cubicBezTo>
                <a:cubicBezTo>
                  <a:pt x="1658931" y="145662"/>
                  <a:pt x="1697621" y="142755"/>
                  <a:pt x="1736203" y="138897"/>
                </a:cubicBezTo>
                <a:cubicBezTo>
                  <a:pt x="1780786" y="127751"/>
                  <a:pt x="1802930" y="120907"/>
                  <a:pt x="1851949" y="115747"/>
                </a:cubicBezTo>
                <a:cubicBezTo>
                  <a:pt x="1901978" y="110481"/>
                  <a:pt x="1952364" y="109178"/>
                  <a:pt x="2002420" y="104173"/>
                </a:cubicBezTo>
                <a:cubicBezTo>
                  <a:pt x="2029566" y="101458"/>
                  <a:pt x="2056628" y="97626"/>
                  <a:pt x="2083443" y="92598"/>
                </a:cubicBezTo>
                <a:cubicBezTo>
                  <a:pt x="2118405" y="86043"/>
                  <a:pt x="2152246" y="73238"/>
                  <a:pt x="2187615" y="69449"/>
                </a:cubicBezTo>
                <a:cubicBezTo>
                  <a:pt x="2260605" y="61629"/>
                  <a:pt x="2334228" y="61732"/>
                  <a:pt x="2407534" y="57874"/>
                </a:cubicBezTo>
                <a:cubicBezTo>
                  <a:pt x="2425214" y="55664"/>
                  <a:pt x="2558787" y="39517"/>
                  <a:pt x="2581154" y="34724"/>
                </a:cubicBezTo>
                <a:cubicBezTo>
                  <a:pt x="2608619" y="28839"/>
                  <a:pt x="2634432" y="15956"/>
                  <a:pt x="2662177" y="11575"/>
                </a:cubicBezTo>
                <a:cubicBezTo>
                  <a:pt x="2708068" y="4329"/>
                  <a:pt x="2754774" y="3858"/>
                  <a:pt x="2801073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  <p:bldLst>
      <p:bldP spid="1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80160" y="1241425"/>
            <a:ext cx="4249420" cy="521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 b="1" spc="10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何为名师工作室？</a:t>
            </a:r>
            <a:endParaRPr lang="zh-CN" altLang="en-US" sz="2800" b="1" spc="1000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21" name="Straight Connector 26"/>
          <p:cNvCxnSpPr/>
          <p:nvPr/>
        </p:nvCxnSpPr>
        <p:spPr>
          <a:xfrm>
            <a:off x="7566819" y="3569109"/>
            <a:ext cx="92757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2"/>
          <p:cNvCxnSpPr/>
          <p:nvPr/>
        </p:nvCxnSpPr>
        <p:spPr>
          <a:xfrm>
            <a:off x="11264427" y="3569109"/>
            <a:ext cx="92757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14"/>
          <p:cNvSpPr/>
          <p:nvPr/>
        </p:nvSpPr>
        <p:spPr>
          <a:xfrm>
            <a:off x="529269" y="1214961"/>
            <a:ext cx="574676" cy="5746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02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3" name="图片 2" descr="C:/Users/Administrator/AppData/Local/Temp/picturecompress_20211012225737/output_1.pn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928075"/>
            <a:ext cx="5883494" cy="1892462"/>
          </a:xfrm>
          <a:custGeom>
            <a:avLst/>
            <a:gdLst>
              <a:gd name="connsiteX0" fmla="*/ 2801073 w 5451676"/>
              <a:gd name="connsiteY0" fmla="*/ 0 h 1753565"/>
              <a:gd name="connsiteX1" fmla="*/ 3646025 w 5451676"/>
              <a:gd name="connsiteY1" fmla="*/ 11575 h 1753565"/>
              <a:gd name="connsiteX2" fmla="*/ 3819646 w 5451676"/>
              <a:gd name="connsiteY2" fmla="*/ 34724 h 1753565"/>
              <a:gd name="connsiteX3" fmla="*/ 3912243 w 5451676"/>
              <a:gd name="connsiteY3" fmla="*/ 46299 h 1753565"/>
              <a:gd name="connsiteX4" fmla="*/ 3967043 w 5451676"/>
              <a:gd name="connsiteY4" fmla="*/ 57825 h 1753565"/>
              <a:gd name="connsiteX5" fmla="*/ 3963000 w 5451676"/>
              <a:gd name="connsiteY5" fmla="*/ 57562 h 1753565"/>
              <a:gd name="connsiteX6" fmla="*/ 3958345 w 5451676"/>
              <a:gd name="connsiteY6" fmla="*/ 57141 h 1753565"/>
              <a:gd name="connsiteX7" fmla="*/ 3954340 w 5451676"/>
              <a:gd name="connsiteY7" fmla="*/ 56999 h 1753565"/>
              <a:gd name="connsiteX8" fmla="*/ 3963000 w 5451676"/>
              <a:gd name="connsiteY8" fmla="*/ 57562 h 1753565"/>
              <a:gd name="connsiteX9" fmla="*/ 3974694 w 5451676"/>
              <a:gd name="connsiteY9" fmla="*/ 58620 h 1753565"/>
              <a:gd name="connsiteX10" fmla="*/ 4085863 w 5451676"/>
              <a:gd name="connsiteY10" fmla="*/ 69449 h 1753565"/>
              <a:gd name="connsiteX11" fmla="*/ 4155311 w 5451676"/>
              <a:gd name="connsiteY11" fmla="*/ 92598 h 1753565"/>
              <a:gd name="connsiteX12" fmla="*/ 4213185 w 5451676"/>
              <a:gd name="connsiteY12" fmla="*/ 115747 h 1753565"/>
              <a:gd name="connsiteX13" fmla="*/ 4352081 w 5451676"/>
              <a:gd name="connsiteY13" fmla="*/ 138897 h 1753565"/>
              <a:gd name="connsiteX14" fmla="*/ 4386805 w 5451676"/>
              <a:gd name="connsiteY14" fmla="*/ 150471 h 1753565"/>
              <a:gd name="connsiteX15" fmla="*/ 4479403 w 5451676"/>
              <a:gd name="connsiteY15" fmla="*/ 173621 h 1753565"/>
              <a:gd name="connsiteX16" fmla="*/ 4595149 w 5451676"/>
              <a:gd name="connsiteY16" fmla="*/ 219919 h 1753565"/>
              <a:gd name="connsiteX17" fmla="*/ 4745620 w 5451676"/>
              <a:gd name="connsiteY17" fmla="*/ 254643 h 1753565"/>
              <a:gd name="connsiteX18" fmla="*/ 4815068 w 5451676"/>
              <a:gd name="connsiteY18" fmla="*/ 289368 h 1753565"/>
              <a:gd name="connsiteX19" fmla="*/ 4861367 w 5451676"/>
              <a:gd name="connsiteY19" fmla="*/ 312517 h 1753565"/>
              <a:gd name="connsiteX20" fmla="*/ 4977114 w 5451676"/>
              <a:gd name="connsiteY20" fmla="*/ 347241 h 1753565"/>
              <a:gd name="connsiteX21" fmla="*/ 5058137 w 5451676"/>
              <a:gd name="connsiteY21" fmla="*/ 393540 h 1753565"/>
              <a:gd name="connsiteX22" fmla="*/ 5104435 w 5451676"/>
              <a:gd name="connsiteY22" fmla="*/ 405114 h 1753565"/>
              <a:gd name="connsiteX23" fmla="*/ 5139159 w 5451676"/>
              <a:gd name="connsiteY23" fmla="*/ 416689 h 1753565"/>
              <a:gd name="connsiteX24" fmla="*/ 5162309 w 5451676"/>
              <a:gd name="connsiteY24" fmla="*/ 439838 h 1753565"/>
              <a:gd name="connsiteX25" fmla="*/ 5231757 w 5451676"/>
              <a:gd name="connsiteY25" fmla="*/ 486137 h 1753565"/>
              <a:gd name="connsiteX26" fmla="*/ 5301205 w 5451676"/>
              <a:gd name="connsiteY26" fmla="*/ 567160 h 1753565"/>
              <a:gd name="connsiteX27" fmla="*/ 5311226 w 5451676"/>
              <a:gd name="connsiteY27" fmla="*/ 607426 h 1753565"/>
              <a:gd name="connsiteX28" fmla="*/ 5313810 w 5451676"/>
              <a:gd name="connsiteY28" fmla="*/ 617973 h 1753565"/>
              <a:gd name="connsiteX29" fmla="*/ 5313895 w 5451676"/>
              <a:gd name="connsiteY29" fmla="*/ 618359 h 1753565"/>
              <a:gd name="connsiteX30" fmla="*/ 5315417 w 5451676"/>
              <a:gd name="connsiteY30" fmla="*/ 624531 h 1753565"/>
              <a:gd name="connsiteX31" fmla="*/ 5313810 w 5451676"/>
              <a:gd name="connsiteY31" fmla="*/ 617973 h 1753565"/>
              <a:gd name="connsiteX32" fmla="*/ 5311977 w 5451676"/>
              <a:gd name="connsiteY32" fmla="*/ 609631 h 1753565"/>
              <a:gd name="connsiteX33" fmla="*/ 5324354 w 5451676"/>
              <a:gd name="connsiteY33" fmla="*/ 648183 h 1753565"/>
              <a:gd name="connsiteX34" fmla="*/ 5347504 w 5451676"/>
              <a:gd name="connsiteY34" fmla="*/ 729206 h 1753565"/>
              <a:gd name="connsiteX35" fmla="*/ 5359078 w 5451676"/>
              <a:gd name="connsiteY35" fmla="*/ 879676 h 1753565"/>
              <a:gd name="connsiteX36" fmla="*/ 5382228 w 5451676"/>
              <a:gd name="connsiteY36" fmla="*/ 983849 h 1753565"/>
              <a:gd name="connsiteX37" fmla="*/ 5393803 w 5451676"/>
              <a:gd name="connsiteY37" fmla="*/ 1053297 h 1753565"/>
              <a:gd name="connsiteX38" fmla="*/ 5405377 w 5451676"/>
              <a:gd name="connsiteY38" fmla="*/ 1099595 h 1753565"/>
              <a:gd name="connsiteX39" fmla="*/ 5440101 w 5451676"/>
              <a:gd name="connsiteY39" fmla="*/ 1238492 h 1753565"/>
              <a:gd name="connsiteX40" fmla="*/ 5451676 w 5451676"/>
              <a:gd name="connsiteY40" fmla="*/ 1273216 h 1753565"/>
              <a:gd name="connsiteX41" fmla="*/ 5440101 w 5451676"/>
              <a:gd name="connsiteY41" fmla="*/ 1585732 h 1753565"/>
              <a:gd name="connsiteX42" fmla="*/ 5416952 w 5451676"/>
              <a:gd name="connsiteY42" fmla="*/ 1632031 h 1753565"/>
              <a:gd name="connsiteX43" fmla="*/ 5393803 w 5451676"/>
              <a:gd name="connsiteY43" fmla="*/ 1701479 h 1753565"/>
              <a:gd name="connsiteX44" fmla="*/ 5369258 w 5451676"/>
              <a:gd name="connsiteY44" fmla="*/ 1750261 h 1753565"/>
              <a:gd name="connsiteX45" fmla="*/ 5367111 w 5451676"/>
              <a:gd name="connsiteY45" fmla="*/ 1753565 h 1753565"/>
              <a:gd name="connsiteX46" fmla="*/ 0 w 5451676"/>
              <a:gd name="connsiteY46" fmla="*/ 1753565 h 1753565"/>
              <a:gd name="connsiteX47" fmla="*/ 0 w 5451676"/>
              <a:gd name="connsiteY47" fmla="*/ 366533 h 1753565"/>
              <a:gd name="connsiteX48" fmla="*/ 11575 w 5451676"/>
              <a:gd name="connsiteY48" fmla="*/ 358816 h 1753565"/>
              <a:gd name="connsiteX49" fmla="*/ 34724 w 5451676"/>
              <a:gd name="connsiteY49" fmla="*/ 335666 h 1753565"/>
              <a:gd name="connsiteX50" fmla="*/ 544010 w 5451676"/>
              <a:gd name="connsiteY50" fmla="*/ 312517 h 1753565"/>
              <a:gd name="connsiteX51" fmla="*/ 752354 w 5451676"/>
              <a:gd name="connsiteY51" fmla="*/ 277793 h 1753565"/>
              <a:gd name="connsiteX52" fmla="*/ 868101 w 5451676"/>
              <a:gd name="connsiteY52" fmla="*/ 254643 h 1753565"/>
              <a:gd name="connsiteX53" fmla="*/ 1064871 w 5451676"/>
              <a:gd name="connsiteY53" fmla="*/ 231494 h 1753565"/>
              <a:gd name="connsiteX54" fmla="*/ 1388962 w 5451676"/>
              <a:gd name="connsiteY54" fmla="*/ 185195 h 1753565"/>
              <a:gd name="connsiteX55" fmla="*/ 1551008 w 5451676"/>
              <a:gd name="connsiteY55" fmla="*/ 162046 h 1753565"/>
              <a:gd name="connsiteX56" fmla="*/ 1620456 w 5451676"/>
              <a:gd name="connsiteY56" fmla="*/ 150471 h 1753565"/>
              <a:gd name="connsiteX57" fmla="*/ 1736203 w 5451676"/>
              <a:gd name="connsiteY57" fmla="*/ 138897 h 1753565"/>
              <a:gd name="connsiteX58" fmla="*/ 1851949 w 5451676"/>
              <a:gd name="connsiteY58" fmla="*/ 115747 h 1753565"/>
              <a:gd name="connsiteX59" fmla="*/ 2002420 w 5451676"/>
              <a:gd name="connsiteY59" fmla="*/ 104173 h 1753565"/>
              <a:gd name="connsiteX60" fmla="*/ 2083443 w 5451676"/>
              <a:gd name="connsiteY60" fmla="*/ 92598 h 1753565"/>
              <a:gd name="connsiteX61" fmla="*/ 2187615 w 5451676"/>
              <a:gd name="connsiteY61" fmla="*/ 69449 h 1753565"/>
              <a:gd name="connsiteX62" fmla="*/ 2407534 w 5451676"/>
              <a:gd name="connsiteY62" fmla="*/ 57874 h 1753565"/>
              <a:gd name="connsiteX63" fmla="*/ 2581154 w 5451676"/>
              <a:gd name="connsiteY63" fmla="*/ 34724 h 1753565"/>
              <a:gd name="connsiteX64" fmla="*/ 2662177 w 5451676"/>
              <a:gd name="connsiteY64" fmla="*/ 11575 h 1753565"/>
              <a:gd name="connsiteX65" fmla="*/ 2801073 w 5451676"/>
              <a:gd name="connsiteY65" fmla="*/ 0 h 175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51676" h="1753565">
                <a:moveTo>
                  <a:pt x="2801073" y="0"/>
                </a:moveTo>
                <a:lnTo>
                  <a:pt x="3646025" y="11575"/>
                </a:lnTo>
                <a:cubicBezTo>
                  <a:pt x="4027203" y="20544"/>
                  <a:pt x="3680414" y="9409"/>
                  <a:pt x="3819646" y="34724"/>
                </a:cubicBezTo>
                <a:cubicBezTo>
                  <a:pt x="3850250" y="40288"/>
                  <a:pt x="3881499" y="41569"/>
                  <a:pt x="3912243" y="46299"/>
                </a:cubicBezTo>
                <a:cubicBezTo>
                  <a:pt x="3979027" y="56574"/>
                  <a:pt x="3978327" y="58217"/>
                  <a:pt x="3967043" y="57825"/>
                </a:cubicBezTo>
                <a:lnTo>
                  <a:pt x="3963000" y="57562"/>
                </a:lnTo>
                <a:lnTo>
                  <a:pt x="3958345" y="57141"/>
                </a:lnTo>
                <a:cubicBezTo>
                  <a:pt x="3942044" y="55718"/>
                  <a:pt x="3946329" y="56322"/>
                  <a:pt x="3954340" y="56999"/>
                </a:cubicBezTo>
                <a:lnTo>
                  <a:pt x="3963000" y="57562"/>
                </a:lnTo>
                <a:lnTo>
                  <a:pt x="3974694" y="58620"/>
                </a:lnTo>
                <a:cubicBezTo>
                  <a:pt x="3995429" y="60539"/>
                  <a:pt x="4030115" y="63874"/>
                  <a:pt x="4085863" y="69449"/>
                </a:cubicBezTo>
                <a:cubicBezTo>
                  <a:pt x="4109012" y="77165"/>
                  <a:pt x="4132655" y="83536"/>
                  <a:pt x="4155311" y="92598"/>
                </a:cubicBezTo>
                <a:cubicBezTo>
                  <a:pt x="4174602" y="100314"/>
                  <a:pt x="4193474" y="109177"/>
                  <a:pt x="4213185" y="115747"/>
                </a:cubicBezTo>
                <a:cubicBezTo>
                  <a:pt x="4259073" y="131043"/>
                  <a:pt x="4303510" y="132825"/>
                  <a:pt x="4352081" y="138897"/>
                </a:cubicBezTo>
                <a:cubicBezTo>
                  <a:pt x="4363656" y="142755"/>
                  <a:pt x="4375034" y="147261"/>
                  <a:pt x="4386805" y="150471"/>
                </a:cubicBezTo>
                <a:cubicBezTo>
                  <a:pt x="4417500" y="158842"/>
                  <a:pt x="4479403" y="173621"/>
                  <a:pt x="4479403" y="173621"/>
                </a:cubicBezTo>
                <a:cubicBezTo>
                  <a:pt x="4535272" y="210866"/>
                  <a:pt x="4505246" y="195945"/>
                  <a:pt x="4595149" y="219919"/>
                </a:cubicBezTo>
                <a:cubicBezTo>
                  <a:pt x="4678923" y="242259"/>
                  <a:pt x="4673807" y="240281"/>
                  <a:pt x="4745620" y="254643"/>
                </a:cubicBezTo>
                <a:cubicBezTo>
                  <a:pt x="4812347" y="299129"/>
                  <a:pt x="4747982" y="260617"/>
                  <a:pt x="4815068" y="289368"/>
                </a:cubicBezTo>
                <a:cubicBezTo>
                  <a:pt x="4830927" y="296165"/>
                  <a:pt x="4845211" y="306459"/>
                  <a:pt x="4861367" y="312517"/>
                </a:cubicBezTo>
                <a:cubicBezTo>
                  <a:pt x="4898338" y="326381"/>
                  <a:pt x="4943195" y="324629"/>
                  <a:pt x="4977114" y="347241"/>
                </a:cubicBezTo>
                <a:cubicBezTo>
                  <a:pt x="5005896" y="366429"/>
                  <a:pt x="5024573" y="380954"/>
                  <a:pt x="5058137" y="393540"/>
                </a:cubicBezTo>
                <a:cubicBezTo>
                  <a:pt x="5073032" y="399126"/>
                  <a:pt x="5089139" y="400744"/>
                  <a:pt x="5104435" y="405114"/>
                </a:cubicBezTo>
                <a:cubicBezTo>
                  <a:pt x="5116166" y="408466"/>
                  <a:pt x="5127584" y="412831"/>
                  <a:pt x="5139159" y="416689"/>
                </a:cubicBezTo>
                <a:cubicBezTo>
                  <a:pt x="5146876" y="424405"/>
                  <a:pt x="5153579" y="433290"/>
                  <a:pt x="5162309" y="439838"/>
                </a:cubicBezTo>
                <a:cubicBezTo>
                  <a:pt x="5184567" y="456531"/>
                  <a:pt x="5212084" y="466464"/>
                  <a:pt x="5231757" y="486137"/>
                </a:cubicBezTo>
                <a:cubicBezTo>
                  <a:pt x="5287893" y="542273"/>
                  <a:pt x="5265949" y="514276"/>
                  <a:pt x="5301205" y="567160"/>
                </a:cubicBezTo>
                <a:cubicBezTo>
                  <a:pt x="5305728" y="585251"/>
                  <a:pt x="5308963" y="598269"/>
                  <a:pt x="5311226" y="607426"/>
                </a:cubicBezTo>
                <a:lnTo>
                  <a:pt x="5313810" y="617973"/>
                </a:lnTo>
                <a:lnTo>
                  <a:pt x="5313895" y="618359"/>
                </a:lnTo>
                <a:cubicBezTo>
                  <a:pt x="5315339" y="624540"/>
                  <a:pt x="5316689" y="629831"/>
                  <a:pt x="5315417" y="624531"/>
                </a:cubicBezTo>
                <a:lnTo>
                  <a:pt x="5313810" y="617973"/>
                </a:lnTo>
                <a:lnTo>
                  <a:pt x="5311977" y="609631"/>
                </a:lnTo>
                <a:cubicBezTo>
                  <a:pt x="5310621" y="602660"/>
                  <a:pt x="5311902" y="604598"/>
                  <a:pt x="5324354" y="648183"/>
                </a:cubicBezTo>
                <a:cubicBezTo>
                  <a:pt x="5353416" y="749902"/>
                  <a:pt x="5319756" y="645961"/>
                  <a:pt x="5347504" y="729206"/>
                </a:cubicBezTo>
                <a:cubicBezTo>
                  <a:pt x="5351362" y="779363"/>
                  <a:pt x="5353523" y="829679"/>
                  <a:pt x="5359078" y="879676"/>
                </a:cubicBezTo>
                <a:cubicBezTo>
                  <a:pt x="5364132" y="925159"/>
                  <a:pt x="5373677" y="941097"/>
                  <a:pt x="5382228" y="983849"/>
                </a:cubicBezTo>
                <a:cubicBezTo>
                  <a:pt x="5386831" y="1006862"/>
                  <a:pt x="5389200" y="1030284"/>
                  <a:pt x="5393803" y="1053297"/>
                </a:cubicBezTo>
                <a:cubicBezTo>
                  <a:pt x="5396923" y="1068896"/>
                  <a:pt x="5402257" y="1083996"/>
                  <a:pt x="5405377" y="1099595"/>
                </a:cubicBezTo>
                <a:cubicBezTo>
                  <a:pt x="5428755" y="1216484"/>
                  <a:pt x="5401430" y="1122478"/>
                  <a:pt x="5440101" y="1238492"/>
                </a:cubicBezTo>
                <a:lnTo>
                  <a:pt x="5451676" y="1273216"/>
                </a:lnTo>
                <a:cubicBezTo>
                  <a:pt x="5447818" y="1377388"/>
                  <a:pt x="5450142" y="1481973"/>
                  <a:pt x="5440101" y="1585732"/>
                </a:cubicBezTo>
                <a:cubicBezTo>
                  <a:pt x="5438439" y="1602906"/>
                  <a:pt x="5423360" y="1616011"/>
                  <a:pt x="5416952" y="1632031"/>
                </a:cubicBezTo>
                <a:cubicBezTo>
                  <a:pt x="5407890" y="1654687"/>
                  <a:pt x="5404716" y="1679654"/>
                  <a:pt x="5393803" y="1701479"/>
                </a:cubicBezTo>
                <a:cubicBezTo>
                  <a:pt x="5384634" y="1719817"/>
                  <a:pt x="5377678" y="1735453"/>
                  <a:pt x="5369258" y="1750261"/>
                </a:cubicBezTo>
                <a:lnTo>
                  <a:pt x="5367111" y="1753565"/>
                </a:lnTo>
                <a:lnTo>
                  <a:pt x="0" y="1753565"/>
                </a:lnTo>
                <a:lnTo>
                  <a:pt x="0" y="366533"/>
                </a:lnTo>
                <a:lnTo>
                  <a:pt x="11575" y="358816"/>
                </a:lnTo>
                <a:cubicBezTo>
                  <a:pt x="20096" y="351999"/>
                  <a:pt x="23852" y="336611"/>
                  <a:pt x="34724" y="335666"/>
                </a:cubicBezTo>
                <a:cubicBezTo>
                  <a:pt x="204022" y="320944"/>
                  <a:pt x="374248" y="320233"/>
                  <a:pt x="544010" y="312517"/>
                </a:cubicBezTo>
                <a:cubicBezTo>
                  <a:pt x="785615" y="258828"/>
                  <a:pt x="511341" y="315849"/>
                  <a:pt x="752354" y="277793"/>
                </a:cubicBezTo>
                <a:cubicBezTo>
                  <a:pt x="791219" y="271656"/>
                  <a:pt x="829179" y="260409"/>
                  <a:pt x="868101" y="254643"/>
                </a:cubicBezTo>
                <a:cubicBezTo>
                  <a:pt x="933430" y="244965"/>
                  <a:pt x="999574" y="241387"/>
                  <a:pt x="1064871" y="231494"/>
                </a:cubicBezTo>
                <a:cubicBezTo>
                  <a:pt x="1417581" y="178054"/>
                  <a:pt x="1097341" y="209497"/>
                  <a:pt x="1388962" y="185195"/>
                </a:cubicBezTo>
                <a:cubicBezTo>
                  <a:pt x="1483676" y="161518"/>
                  <a:pt x="1393112" y="181784"/>
                  <a:pt x="1551008" y="162046"/>
                </a:cubicBezTo>
                <a:cubicBezTo>
                  <a:pt x="1574295" y="159135"/>
                  <a:pt x="1597169" y="153382"/>
                  <a:pt x="1620456" y="150471"/>
                </a:cubicBezTo>
                <a:cubicBezTo>
                  <a:pt x="1658931" y="145662"/>
                  <a:pt x="1697621" y="142755"/>
                  <a:pt x="1736203" y="138897"/>
                </a:cubicBezTo>
                <a:cubicBezTo>
                  <a:pt x="1780786" y="127751"/>
                  <a:pt x="1802930" y="120907"/>
                  <a:pt x="1851949" y="115747"/>
                </a:cubicBezTo>
                <a:cubicBezTo>
                  <a:pt x="1901978" y="110481"/>
                  <a:pt x="1952364" y="109178"/>
                  <a:pt x="2002420" y="104173"/>
                </a:cubicBezTo>
                <a:cubicBezTo>
                  <a:pt x="2029566" y="101458"/>
                  <a:pt x="2056628" y="97626"/>
                  <a:pt x="2083443" y="92598"/>
                </a:cubicBezTo>
                <a:cubicBezTo>
                  <a:pt x="2118405" y="86043"/>
                  <a:pt x="2152246" y="73238"/>
                  <a:pt x="2187615" y="69449"/>
                </a:cubicBezTo>
                <a:cubicBezTo>
                  <a:pt x="2260605" y="61629"/>
                  <a:pt x="2334228" y="61732"/>
                  <a:pt x="2407534" y="57874"/>
                </a:cubicBezTo>
                <a:cubicBezTo>
                  <a:pt x="2425214" y="55664"/>
                  <a:pt x="2558787" y="39517"/>
                  <a:pt x="2581154" y="34724"/>
                </a:cubicBezTo>
                <a:cubicBezTo>
                  <a:pt x="2608619" y="28839"/>
                  <a:pt x="2634432" y="15956"/>
                  <a:pt x="2662177" y="11575"/>
                </a:cubicBezTo>
                <a:cubicBezTo>
                  <a:pt x="2708068" y="4329"/>
                  <a:pt x="2754774" y="3858"/>
                  <a:pt x="2801073" y="0"/>
                </a:cubicBezTo>
                <a:close/>
              </a:path>
            </a:pathLst>
          </a:custGeom>
        </p:spPr>
      </p:pic>
      <p:sp>
        <p:nvSpPr>
          <p:cNvPr id="4" name="文本框 3" descr="7b0a20202020227461726765744d6f64756c65223a20226b6f6e6c696e65666f6e7473220a7d0a"/>
          <p:cNvSpPr txBox="1"/>
          <p:nvPr/>
        </p:nvSpPr>
        <p:spPr>
          <a:xfrm>
            <a:off x="1657350" y="1962150"/>
            <a:ext cx="79355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C00000"/>
                </a:solidFill>
                <a:latin typeface="汉仪正圆-95W" panose="00020600040101010101" charset="-122"/>
                <a:ea typeface="汉仪正圆-95W" panose="00020600040101010101" charset="-122"/>
                <a:sym typeface="方正公文小标宋" panose="02000500000000000000" charset="-122"/>
              </a:rPr>
              <a:t>名师工作室</a:t>
            </a:r>
            <a:r>
              <a:rPr lang="zh-CN" altLang="en-US" sz="2000">
                <a:latin typeface="汉仪正圆-95W" panose="00020600040101010101" charset="-122"/>
                <a:ea typeface="汉仪正圆-95W" panose="00020600040101010101" charset="-122"/>
                <a:sym typeface="方正公文小标宋" panose="02000500000000000000" charset="-122"/>
              </a:rPr>
              <a:t>：由名师领衔主持的基于教师专业发展而组成的学习实践共同体。</a:t>
            </a:r>
            <a:endParaRPr lang="zh-CN" altLang="en-US" sz="2000">
              <a:latin typeface="汉仪正圆-95W" panose="00020600040101010101" charset="-122"/>
              <a:ea typeface="汉仪正圆-95W" panose="00020600040101010101" charset="-122"/>
              <a:sym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>
                <a:latin typeface="汉仪正圆-95W" panose="00020600040101010101" charset="-122"/>
                <a:ea typeface="汉仪正圆-95W" panose="00020600040101010101" charset="-122"/>
                <a:sym typeface="方正公文小标宋" panose="02000500000000000000" charset="-122"/>
              </a:rPr>
              <a:t>这种</a:t>
            </a:r>
            <a:r>
              <a:rPr lang="zh-CN" altLang="en-US" sz="2000">
                <a:solidFill>
                  <a:srgbClr val="C00000"/>
                </a:solidFill>
                <a:latin typeface="汉仪正圆-95W" panose="00020600040101010101" charset="-122"/>
                <a:ea typeface="汉仪正圆-95W" panose="00020600040101010101" charset="-122"/>
                <a:sym typeface="方正公文小标宋" panose="02000500000000000000" charset="-122"/>
              </a:rPr>
              <a:t>共同体</a:t>
            </a:r>
            <a:r>
              <a:rPr lang="zh-CN" altLang="en-US" sz="2000">
                <a:latin typeface="汉仪正圆-95W" panose="00020600040101010101" charset="-122"/>
                <a:ea typeface="汉仪正圆-95W" panose="00020600040101010101" charset="-122"/>
                <a:sym typeface="方正公文小标宋" panose="02000500000000000000" charset="-122"/>
              </a:rPr>
              <a:t>应该具备两大功能：</a:t>
            </a:r>
            <a:endParaRPr lang="zh-CN" altLang="en-US" sz="2000">
              <a:latin typeface="汉仪正圆-95W" panose="00020600040101010101" charset="-122"/>
              <a:ea typeface="汉仪正圆-95W" panose="00020600040101010101" charset="-122"/>
              <a:sym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C00000"/>
                </a:solidFill>
                <a:latin typeface="汉仪正圆-95W" panose="00020600040101010101" charset="-122"/>
                <a:ea typeface="汉仪正圆-95W" panose="00020600040101010101" charset="-122"/>
                <a:sym typeface="方正公文小标宋" panose="02000500000000000000" charset="-122"/>
              </a:rPr>
              <a:t>一是学习名师</a:t>
            </a:r>
            <a:r>
              <a:rPr lang="zh-CN" altLang="en-US" sz="2000">
                <a:latin typeface="汉仪正圆-95W" panose="00020600040101010101" charset="-122"/>
                <a:ea typeface="汉仪正圆-95W" panose="00020600040101010101" charset="-122"/>
                <a:sym typeface="方正公文小标宋" panose="02000500000000000000" charset="-122"/>
              </a:rPr>
              <a:t>，即总结名师的教育教学经验，提炼名师的教育教学思想，使之系统化、理论化；</a:t>
            </a:r>
            <a:endParaRPr lang="zh-CN" altLang="en-US" sz="2000">
              <a:latin typeface="汉仪正圆-95W" panose="00020600040101010101" charset="-122"/>
              <a:ea typeface="汉仪正圆-95W" panose="00020600040101010101" charset="-122"/>
              <a:sym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C00000"/>
                </a:solidFill>
                <a:latin typeface="汉仪正圆-95W" panose="00020600040101010101" charset="-122"/>
                <a:ea typeface="汉仪正圆-95W" panose="00020600040101010101" charset="-122"/>
                <a:sym typeface="方正公文小标宋" panose="02000500000000000000" charset="-122"/>
              </a:rPr>
              <a:t>二是培养名师</a:t>
            </a:r>
            <a:r>
              <a:rPr lang="zh-CN" altLang="en-US" sz="2000">
                <a:latin typeface="汉仪正圆-95W" panose="00020600040101010101" charset="-122"/>
                <a:ea typeface="汉仪正圆-95W" panose="00020600040101010101" charset="-122"/>
                <a:sym typeface="方正公文小标宋" panose="02000500000000000000" charset="-122"/>
              </a:rPr>
              <a:t>，即通过理论学习、教学展示、教学示范，选择共同感兴趣的研究课题进行深入探讨，培养提升工作室其他教师的工作能力和研究能力，使之快速成长。</a:t>
            </a:r>
            <a:endParaRPr lang="zh-CN" altLang="en-US" sz="2000">
              <a:latin typeface="汉仪正圆-95W" panose="00020600040101010101" charset="-122"/>
              <a:ea typeface="汉仪正圆-95W" panose="00020600040101010101" charset="-122"/>
              <a:sym typeface="方正公文小标宋" panose="02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  <p:bldLst>
      <p:bldP spid="1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80160" y="1241425"/>
            <a:ext cx="4660900" cy="521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 b="1" spc="10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何为名师？</a:t>
            </a:r>
            <a:r>
              <a:rPr lang="en-US" altLang="zh-CN" sz="2800" b="1" spc="10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800" b="1" spc="10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目标</a:t>
            </a:r>
            <a:endParaRPr lang="zh-CN" altLang="en-US" sz="2800" b="1" spc="1000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21" name="Straight Connector 26"/>
          <p:cNvCxnSpPr/>
          <p:nvPr/>
        </p:nvCxnSpPr>
        <p:spPr>
          <a:xfrm>
            <a:off x="7566819" y="3569109"/>
            <a:ext cx="92757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2"/>
          <p:cNvCxnSpPr/>
          <p:nvPr/>
        </p:nvCxnSpPr>
        <p:spPr>
          <a:xfrm>
            <a:off x="11264427" y="3569109"/>
            <a:ext cx="92757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5"/>
          <p:cNvSpPr/>
          <p:nvPr/>
        </p:nvSpPr>
        <p:spPr>
          <a:xfrm>
            <a:off x="552291" y="1241631"/>
            <a:ext cx="574676" cy="5746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03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3" name="图片 2" descr="C:/Users/Administrator/AppData/Local/Temp/picturecompress_20211012225737/output_1.pn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928075"/>
            <a:ext cx="5883494" cy="1892462"/>
          </a:xfrm>
          <a:custGeom>
            <a:avLst/>
            <a:gdLst>
              <a:gd name="connsiteX0" fmla="*/ 2801073 w 5451676"/>
              <a:gd name="connsiteY0" fmla="*/ 0 h 1753565"/>
              <a:gd name="connsiteX1" fmla="*/ 3646025 w 5451676"/>
              <a:gd name="connsiteY1" fmla="*/ 11575 h 1753565"/>
              <a:gd name="connsiteX2" fmla="*/ 3819646 w 5451676"/>
              <a:gd name="connsiteY2" fmla="*/ 34724 h 1753565"/>
              <a:gd name="connsiteX3" fmla="*/ 3912243 w 5451676"/>
              <a:gd name="connsiteY3" fmla="*/ 46299 h 1753565"/>
              <a:gd name="connsiteX4" fmla="*/ 3967043 w 5451676"/>
              <a:gd name="connsiteY4" fmla="*/ 57825 h 1753565"/>
              <a:gd name="connsiteX5" fmla="*/ 3963000 w 5451676"/>
              <a:gd name="connsiteY5" fmla="*/ 57562 h 1753565"/>
              <a:gd name="connsiteX6" fmla="*/ 3958345 w 5451676"/>
              <a:gd name="connsiteY6" fmla="*/ 57141 h 1753565"/>
              <a:gd name="connsiteX7" fmla="*/ 3954340 w 5451676"/>
              <a:gd name="connsiteY7" fmla="*/ 56999 h 1753565"/>
              <a:gd name="connsiteX8" fmla="*/ 3963000 w 5451676"/>
              <a:gd name="connsiteY8" fmla="*/ 57562 h 1753565"/>
              <a:gd name="connsiteX9" fmla="*/ 3974694 w 5451676"/>
              <a:gd name="connsiteY9" fmla="*/ 58620 h 1753565"/>
              <a:gd name="connsiteX10" fmla="*/ 4085863 w 5451676"/>
              <a:gd name="connsiteY10" fmla="*/ 69449 h 1753565"/>
              <a:gd name="connsiteX11" fmla="*/ 4155311 w 5451676"/>
              <a:gd name="connsiteY11" fmla="*/ 92598 h 1753565"/>
              <a:gd name="connsiteX12" fmla="*/ 4213185 w 5451676"/>
              <a:gd name="connsiteY12" fmla="*/ 115747 h 1753565"/>
              <a:gd name="connsiteX13" fmla="*/ 4352081 w 5451676"/>
              <a:gd name="connsiteY13" fmla="*/ 138897 h 1753565"/>
              <a:gd name="connsiteX14" fmla="*/ 4386805 w 5451676"/>
              <a:gd name="connsiteY14" fmla="*/ 150471 h 1753565"/>
              <a:gd name="connsiteX15" fmla="*/ 4479403 w 5451676"/>
              <a:gd name="connsiteY15" fmla="*/ 173621 h 1753565"/>
              <a:gd name="connsiteX16" fmla="*/ 4595149 w 5451676"/>
              <a:gd name="connsiteY16" fmla="*/ 219919 h 1753565"/>
              <a:gd name="connsiteX17" fmla="*/ 4745620 w 5451676"/>
              <a:gd name="connsiteY17" fmla="*/ 254643 h 1753565"/>
              <a:gd name="connsiteX18" fmla="*/ 4815068 w 5451676"/>
              <a:gd name="connsiteY18" fmla="*/ 289368 h 1753565"/>
              <a:gd name="connsiteX19" fmla="*/ 4861367 w 5451676"/>
              <a:gd name="connsiteY19" fmla="*/ 312517 h 1753565"/>
              <a:gd name="connsiteX20" fmla="*/ 4977114 w 5451676"/>
              <a:gd name="connsiteY20" fmla="*/ 347241 h 1753565"/>
              <a:gd name="connsiteX21" fmla="*/ 5058137 w 5451676"/>
              <a:gd name="connsiteY21" fmla="*/ 393540 h 1753565"/>
              <a:gd name="connsiteX22" fmla="*/ 5104435 w 5451676"/>
              <a:gd name="connsiteY22" fmla="*/ 405114 h 1753565"/>
              <a:gd name="connsiteX23" fmla="*/ 5139159 w 5451676"/>
              <a:gd name="connsiteY23" fmla="*/ 416689 h 1753565"/>
              <a:gd name="connsiteX24" fmla="*/ 5162309 w 5451676"/>
              <a:gd name="connsiteY24" fmla="*/ 439838 h 1753565"/>
              <a:gd name="connsiteX25" fmla="*/ 5231757 w 5451676"/>
              <a:gd name="connsiteY25" fmla="*/ 486137 h 1753565"/>
              <a:gd name="connsiteX26" fmla="*/ 5301205 w 5451676"/>
              <a:gd name="connsiteY26" fmla="*/ 567160 h 1753565"/>
              <a:gd name="connsiteX27" fmla="*/ 5311226 w 5451676"/>
              <a:gd name="connsiteY27" fmla="*/ 607426 h 1753565"/>
              <a:gd name="connsiteX28" fmla="*/ 5313810 w 5451676"/>
              <a:gd name="connsiteY28" fmla="*/ 617973 h 1753565"/>
              <a:gd name="connsiteX29" fmla="*/ 5313895 w 5451676"/>
              <a:gd name="connsiteY29" fmla="*/ 618359 h 1753565"/>
              <a:gd name="connsiteX30" fmla="*/ 5315417 w 5451676"/>
              <a:gd name="connsiteY30" fmla="*/ 624531 h 1753565"/>
              <a:gd name="connsiteX31" fmla="*/ 5313810 w 5451676"/>
              <a:gd name="connsiteY31" fmla="*/ 617973 h 1753565"/>
              <a:gd name="connsiteX32" fmla="*/ 5311977 w 5451676"/>
              <a:gd name="connsiteY32" fmla="*/ 609631 h 1753565"/>
              <a:gd name="connsiteX33" fmla="*/ 5324354 w 5451676"/>
              <a:gd name="connsiteY33" fmla="*/ 648183 h 1753565"/>
              <a:gd name="connsiteX34" fmla="*/ 5347504 w 5451676"/>
              <a:gd name="connsiteY34" fmla="*/ 729206 h 1753565"/>
              <a:gd name="connsiteX35" fmla="*/ 5359078 w 5451676"/>
              <a:gd name="connsiteY35" fmla="*/ 879676 h 1753565"/>
              <a:gd name="connsiteX36" fmla="*/ 5382228 w 5451676"/>
              <a:gd name="connsiteY36" fmla="*/ 983849 h 1753565"/>
              <a:gd name="connsiteX37" fmla="*/ 5393803 w 5451676"/>
              <a:gd name="connsiteY37" fmla="*/ 1053297 h 1753565"/>
              <a:gd name="connsiteX38" fmla="*/ 5405377 w 5451676"/>
              <a:gd name="connsiteY38" fmla="*/ 1099595 h 1753565"/>
              <a:gd name="connsiteX39" fmla="*/ 5440101 w 5451676"/>
              <a:gd name="connsiteY39" fmla="*/ 1238492 h 1753565"/>
              <a:gd name="connsiteX40" fmla="*/ 5451676 w 5451676"/>
              <a:gd name="connsiteY40" fmla="*/ 1273216 h 1753565"/>
              <a:gd name="connsiteX41" fmla="*/ 5440101 w 5451676"/>
              <a:gd name="connsiteY41" fmla="*/ 1585732 h 1753565"/>
              <a:gd name="connsiteX42" fmla="*/ 5416952 w 5451676"/>
              <a:gd name="connsiteY42" fmla="*/ 1632031 h 1753565"/>
              <a:gd name="connsiteX43" fmla="*/ 5393803 w 5451676"/>
              <a:gd name="connsiteY43" fmla="*/ 1701479 h 1753565"/>
              <a:gd name="connsiteX44" fmla="*/ 5369258 w 5451676"/>
              <a:gd name="connsiteY44" fmla="*/ 1750261 h 1753565"/>
              <a:gd name="connsiteX45" fmla="*/ 5367111 w 5451676"/>
              <a:gd name="connsiteY45" fmla="*/ 1753565 h 1753565"/>
              <a:gd name="connsiteX46" fmla="*/ 0 w 5451676"/>
              <a:gd name="connsiteY46" fmla="*/ 1753565 h 1753565"/>
              <a:gd name="connsiteX47" fmla="*/ 0 w 5451676"/>
              <a:gd name="connsiteY47" fmla="*/ 366533 h 1753565"/>
              <a:gd name="connsiteX48" fmla="*/ 11575 w 5451676"/>
              <a:gd name="connsiteY48" fmla="*/ 358816 h 1753565"/>
              <a:gd name="connsiteX49" fmla="*/ 34724 w 5451676"/>
              <a:gd name="connsiteY49" fmla="*/ 335666 h 1753565"/>
              <a:gd name="connsiteX50" fmla="*/ 544010 w 5451676"/>
              <a:gd name="connsiteY50" fmla="*/ 312517 h 1753565"/>
              <a:gd name="connsiteX51" fmla="*/ 752354 w 5451676"/>
              <a:gd name="connsiteY51" fmla="*/ 277793 h 1753565"/>
              <a:gd name="connsiteX52" fmla="*/ 868101 w 5451676"/>
              <a:gd name="connsiteY52" fmla="*/ 254643 h 1753565"/>
              <a:gd name="connsiteX53" fmla="*/ 1064871 w 5451676"/>
              <a:gd name="connsiteY53" fmla="*/ 231494 h 1753565"/>
              <a:gd name="connsiteX54" fmla="*/ 1388962 w 5451676"/>
              <a:gd name="connsiteY54" fmla="*/ 185195 h 1753565"/>
              <a:gd name="connsiteX55" fmla="*/ 1551008 w 5451676"/>
              <a:gd name="connsiteY55" fmla="*/ 162046 h 1753565"/>
              <a:gd name="connsiteX56" fmla="*/ 1620456 w 5451676"/>
              <a:gd name="connsiteY56" fmla="*/ 150471 h 1753565"/>
              <a:gd name="connsiteX57" fmla="*/ 1736203 w 5451676"/>
              <a:gd name="connsiteY57" fmla="*/ 138897 h 1753565"/>
              <a:gd name="connsiteX58" fmla="*/ 1851949 w 5451676"/>
              <a:gd name="connsiteY58" fmla="*/ 115747 h 1753565"/>
              <a:gd name="connsiteX59" fmla="*/ 2002420 w 5451676"/>
              <a:gd name="connsiteY59" fmla="*/ 104173 h 1753565"/>
              <a:gd name="connsiteX60" fmla="*/ 2083443 w 5451676"/>
              <a:gd name="connsiteY60" fmla="*/ 92598 h 1753565"/>
              <a:gd name="connsiteX61" fmla="*/ 2187615 w 5451676"/>
              <a:gd name="connsiteY61" fmla="*/ 69449 h 1753565"/>
              <a:gd name="connsiteX62" fmla="*/ 2407534 w 5451676"/>
              <a:gd name="connsiteY62" fmla="*/ 57874 h 1753565"/>
              <a:gd name="connsiteX63" fmla="*/ 2581154 w 5451676"/>
              <a:gd name="connsiteY63" fmla="*/ 34724 h 1753565"/>
              <a:gd name="connsiteX64" fmla="*/ 2662177 w 5451676"/>
              <a:gd name="connsiteY64" fmla="*/ 11575 h 1753565"/>
              <a:gd name="connsiteX65" fmla="*/ 2801073 w 5451676"/>
              <a:gd name="connsiteY65" fmla="*/ 0 h 175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51676" h="1753565">
                <a:moveTo>
                  <a:pt x="2801073" y="0"/>
                </a:moveTo>
                <a:lnTo>
                  <a:pt x="3646025" y="11575"/>
                </a:lnTo>
                <a:cubicBezTo>
                  <a:pt x="4027203" y="20544"/>
                  <a:pt x="3680414" y="9409"/>
                  <a:pt x="3819646" y="34724"/>
                </a:cubicBezTo>
                <a:cubicBezTo>
                  <a:pt x="3850250" y="40288"/>
                  <a:pt x="3881499" y="41569"/>
                  <a:pt x="3912243" y="46299"/>
                </a:cubicBezTo>
                <a:cubicBezTo>
                  <a:pt x="3979027" y="56574"/>
                  <a:pt x="3978327" y="58217"/>
                  <a:pt x="3967043" y="57825"/>
                </a:cubicBezTo>
                <a:lnTo>
                  <a:pt x="3963000" y="57562"/>
                </a:lnTo>
                <a:lnTo>
                  <a:pt x="3958345" y="57141"/>
                </a:lnTo>
                <a:cubicBezTo>
                  <a:pt x="3942044" y="55718"/>
                  <a:pt x="3946329" y="56322"/>
                  <a:pt x="3954340" y="56999"/>
                </a:cubicBezTo>
                <a:lnTo>
                  <a:pt x="3963000" y="57562"/>
                </a:lnTo>
                <a:lnTo>
                  <a:pt x="3974694" y="58620"/>
                </a:lnTo>
                <a:cubicBezTo>
                  <a:pt x="3995429" y="60539"/>
                  <a:pt x="4030115" y="63874"/>
                  <a:pt x="4085863" y="69449"/>
                </a:cubicBezTo>
                <a:cubicBezTo>
                  <a:pt x="4109012" y="77165"/>
                  <a:pt x="4132655" y="83536"/>
                  <a:pt x="4155311" y="92598"/>
                </a:cubicBezTo>
                <a:cubicBezTo>
                  <a:pt x="4174602" y="100314"/>
                  <a:pt x="4193474" y="109177"/>
                  <a:pt x="4213185" y="115747"/>
                </a:cubicBezTo>
                <a:cubicBezTo>
                  <a:pt x="4259073" y="131043"/>
                  <a:pt x="4303510" y="132825"/>
                  <a:pt x="4352081" y="138897"/>
                </a:cubicBezTo>
                <a:cubicBezTo>
                  <a:pt x="4363656" y="142755"/>
                  <a:pt x="4375034" y="147261"/>
                  <a:pt x="4386805" y="150471"/>
                </a:cubicBezTo>
                <a:cubicBezTo>
                  <a:pt x="4417500" y="158842"/>
                  <a:pt x="4479403" y="173621"/>
                  <a:pt x="4479403" y="173621"/>
                </a:cubicBezTo>
                <a:cubicBezTo>
                  <a:pt x="4535272" y="210866"/>
                  <a:pt x="4505246" y="195945"/>
                  <a:pt x="4595149" y="219919"/>
                </a:cubicBezTo>
                <a:cubicBezTo>
                  <a:pt x="4678923" y="242259"/>
                  <a:pt x="4673807" y="240281"/>
                  <a:pt x="4745620" y="254643"/>
                </a:cubicBezTo>
                <a:cubicBezTo>
                  <a:pt x="4812347" y="299129"/>
                  <a:pt x="4747982" y="260617"/>
                  <a:pt x="4815068" y="289368"/>
                </a:cubicBezTo>
                <a:cubicBezTo>
                  <a:pt x="4830927" y="296165"/>
                  <a:pt x="4845211" y="306459"/>
                  <a:pt x="4861367" y="312517"/>
                </a:cubicBezTo>
                <a:cubicBezTo>
                  <a:pt x="4898338" y="326381"/>
                  <a:pt x="4943195" y="324629"/>
                  <a:pt x="4977114" y="347241"/>
                </a:cubicBezTo>
                <a:cubicBezTo>
                  <a:pt x="5005896" y="366429"/>
                  <a:pt x="5024573" y="380954"/>
                  <a:pt x="5058137" y="393540"/>
                </a:cubicBezTo>
                <a:cubicBezTo>
                  <a:pt x="5073032" y="399126"/>
                  <a:pt x="5089139" y="400744"/>
                  <a:pt x="5104435" y="405114"/>
                </a:cubicBezTo>
                <a:cubicBezTo>
                  <a:pt x="5116166" y="408466"/>
                  <a:pt x="5127584" y="412831"/>
                  <a:pt x="5139159" y="416689"/>
                </a:cubicBezTo>
                <a:cubicBezTo>
                  <a:pt x="5146876" y="424405"/>
                  <a:pt x="5153579" y="433290"/>
                  <a:pt x="5162309" y="439838"/>
                </a:cubicBezTo>
                <a:cubicBezTo>
                  <a:pt x="5184567" y="456531"/>
                  <a:pt x="5212084" y="466464"/>
                  <a:pt x="5231757" y="486137"/>
                </a:cubicBezTo>
                <a:cubicBezTo>
                  <a:pt x="5287893" y="542273"/>
                  <a:pt x="5265949" y="514276"/>
                  <a:pt x="5301205" y="567160"/>
                </a:cubicBezTo>
                <a:cubicBezTo>
                  <a:pt x="5305728" y="585251"/>
                  <a:pt x="5308963" y="598269"/>
                  <a:pt x="5311226" y="607426"/>
                </a:cubicBezTo>
                <a:lnTo>
                  <a:pt x="5313810" y="617973"/>
                </a:lnTo>
                <a:lnTo>
                  <a:pt x="5313895" y="618359"/>
                </a:lnTo>
                <a:cubicBezTo>
                  <a:pt x="5315339" y="624540"/>
                  <a:pt x="5316689" y="629831"/>
                  <a:pt x="5315417" y="624531"/>
                </a:cubicBezTo>
                <a:lnTo>
                  <a:pt x="5313810" y="617973"/>
                </a:lnTo>
                <a:lnTo>
                  <a:pt x="5311977" y="609631"/>
                </a:lnTo>
                <a:cubicBezTo>
                  <a:pt x="5310621" y="602660"/>
                  <a:pt x="5311902" y="604598"/>
                  <a:pt x="5324354" y="648183"/>
                </a:cubicBezTo>
                <a:cubicBezTo>
                  <a:pt x="5353416" y="749902"/>
                  <a:pt x="5319756" y="645961"/>
                  <a:pt x="5347504" y="729206"/>
                </a:cubicBezTo>
                <a:cubicBezTo>
                  <a:pt x="5351362" y="779363"/>
                  <a:pt x="5353523" y="829679"/>
                  <a:pt x="5359078" y="879676"/>
                </a:cubicBezTo>
                <a:cubicBezTo>
                  <a:pt x="5364132" y="925159"/>
                  <a:pt x="5373677" y="941097"/>
                  <a:pt x="5382228" y="983849"/>
                </a:cubicBezTo>
                <a:cubicBezTo>
                  <a:pt x="5386831" y="1006862"/>
                  <a:pt x="5389200" y="1030284"/>
                  <a:pt x="5393803" y="1053297"/>
                </a:cubicBezTo>
                <a:cubicBezTo>
                  <a:pt x="5396923" y="1068896"/>
                  <a:pt x="5402257" y="1083996"/>
                  <a:pt x="5405377" y="1099595"/>
                </a:cubicBezTo>
                <a:cubicBezTo>
                  <a:pt x="5428755" y="1216484"/>
                  <a:pt x="5401430" y="1122478"/>
                  <a:pt x="5440101" y="1238492"/>
                </a:cubicBezTo>
                <a:lnTo>
                  <a:pt x="5451676" y="1273216"/>
                </a:lnTo>
                <a:cubicBezTo>
                  <a:pt x="5447818" y="1377388"/>
                  <a:pt x="5450142" y="1481973"/>
                  <a:pt x="5440101" y="1585732"/>
                </a:cubicBezTo>
                <a:cubicBezTo>
                  <a:pt x="5438439" y="1602906"/>
                  <a:pt x="5423360" y="1616011"/>
                  <a:pt x="5416952" y="1632031"/>
                </a:cubicBezTo>
                <a:cubicBezTo>
                  <a:pt x="5407890" y="1654687"/>
                  <a:pt x="5404716" y="1679654"/>
                  <a:pt x="5393803" y="1701479"/>
                </a:cubicBezTo>
                <a:cubicBezTo>
                  <a:pt x="5384634" y="1719817"/>
                  <a:pt x="5377678" y="1735453"/>
                  <a:pt x="5369258" y="1750261"/>
                </a:cubicBezTo>
                <a:lnTo>
                  <a:pt x="5367111" y="1753565"/>
                </a:lnTo>
                <a:lnTo>
                  <a:pt x="0" y="1753565"/>
                </a:lnTo>
                <a:lnTo>
                  <a:pt x="0" y="366533"/>
                </a:lnTo>
                <a:lnTo>
                  <a:pt x="11575" y="358816"/>
                </a:lnTo>
                <a:cubicBezTo>
                  <a:pt x="20096" y="351999"/>
                  <a:pt x="23852" y="336611"/>
                  <a:pt x="34724" y="335666"/>
                </a:cubicBezTo>
                <a:cubicBezTo>
                  <a:pt x="204022" y="320944"/>
                  <a:pt x="374248" y="320233"/>
                  <a:pt x="544010" y="312517"/>
                </a:cubicBezTo>
                <a:cubicBezTo>
                  <a:pt x="785615" y="258828"/>
                  <a:pt x="511341" y="315849"/>
                  <a:pt x="752354" y="277793"/>
                </a:cubicBezTo>
                <a:cubicBezTo>
                  <a:pt x="791219" y="271656"/>
                  <a:pt x="829179" y="260409"/>
                  <a:pt x="868101" y="254643"/>
                </a:cubicBezTo>
                <a:cubicBezTo>
                  <a:pt x="933430" y="244965"/>
                  <a:pt x="999574" y="241387"/>
                  <a:pt x="1064871" y="231494"/>
                </a:cubicBezTo>
                <a:cubicBezTo>
                  <a:pt x="1417581" y="178054"/>
                  <a:pt x="1097341" y="209497"/>
                  <a:pt x="1388962" y="185195"/>
                </a:cubicBezTo>
                <a:cubicBezTo>
                  <a:pt x="1483676" y="161518"/>
                  <a:pt x="1393112" y="181784"/>
                  <a:pt x="1551008" y="162046"/>
                </a:cubicBezTo>
                <a:cubicBezTo>
                  <a:pt x="1574295" y="159135"/>
                  <a:pt x="1597169" y="153382"/>
                  <a:pt x="1620456" y="150471"/>
                </a:cubicBezTo>
                <a:cubicBezTo>
                  <a:pt x="1658931" y="145662"/>
                  <a:pt x="1697621" y="142755"/>
                  <a:pt x="1736203" y="138897"/>
                </a:cubicBezTo>
                <a:cubicBezTo>
                  <a:pt x="1780786" y="127751"/>
                  <a:pt x="1802930" y="120907"/>
                  <a:pt x="1851949" y="115747"/>
                </a:cubicBezTo>
                <a:cubicBezTo>
                  <a:pt x="1901978" y="110481"/>
                  <a:pt x="1952364" y="109178"/>
                  <a:pt x="2002420" y="104173"/>
                </a:cubicBezTo>
                <a:cubicBezTo>
                  <a:pt x="2029566" y="101458"/>
                  <a:pt x="2056628" y="97626"/>
                  <a:pt x="2083443" y="92598"/>
                </a:cubicBezTo>
                <a:cubicBezTo>
                  <a:pt x="2118405" y="86043"/>
                  <a:pt x="2152246" y="73238"/>
                  <a:pt x="2187615" y="69449"/>
                </a:cubicBezTo>
                <a:cubicBezTo>
                  <a:pt x="2260605" y="61629"/>
                  <a:pt x="2334228" y="61732"/>
                  <a:pt x="2407534" y="57874"/>
                </a:cubicBezTo>
                <a:cubicBezTo>
                  <a:pt x="2425214" y="55664"/>
                  <a:pt x="2558787" y="39517"/>
                  <a:pt x="2581154" y="34724"/>
                </a:cubicBezTo>
                <a:cubicBezTo>
                  <a:pt x="2608619" y="28839"/>
                  <a:pt x="2634432" y="15956"/>
                  <a:pt x="2662177" y="11575"/>
                </a:cubicBezTo>
                <a:cubicBezTo>
                  <a:pt x="2708068" y="4329"/>
                  <a:pt x="2754774" y="3858"/>
                  <a:pt x="2801073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280160" y="1885315"/>
            <a:ext cx="939609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“名师”通常是指在某一区域具有一定知名度和影响力的教师，这种知名度和影响力的内部因素可以从以下几方面考察：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正圆-95W" panose="00020600040101010101" charset="-122"/>
              <a:ea typeface="汉仪正圆-95W" panose="0002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一是职业道德，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名师必须热爱教育事业，具有职业理想和职业精神，为人师表，注重自身专业发展；</a:t>
            </a:r>
            <a:r>
              <a:rPr lang="zh-CN" altLang="en-US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二是专业素养，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名师必须是自己学科领域的专家，知识广博，教育教学理论素养深厚，教学技能高超；</a:t>
            </a:r>
            <a:r>
              <a:rPr lang="zh-CN" altLang="en-US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三是教学业绩，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名师必须是当地公认的教学名家，深耕当地，桃李芬芳，成绩突出，在同行、学生、家长中享有崇高威望；</a:t>
            </a:r>
            <a:r>
              <a:rPr lang="zh-CN" altLang="en-US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四是团体精神，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名师必须具备团队合作意识和精神，甘当人梯，不掠美，能奖掖和提携后人，不虚饰，能诚心诚意地帮助团队成员。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  <p:bldLst>
      <p:bldP spid="1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319530" y="1171575"/>
            <a:ext cx="9510395" cy="521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>
                <a:solidFill>
                  <a:srgbClr val="C00000"/>
                </a:solidFill>
                <a:sym typeface="+mn-ea"/>
              </a:rPr>
              <a:t>名师工作室各个成员如何成为一个可持续发展的优秀教师？</a:t>
            </a:r>
            <a:endParaRPr lang="zh-CN" altLang="en-US" sz="2800" b="1" spc="1000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21" name="Straight Connector 26"/>
          <p:cNvCxnSpPr/>
          <p:nvPr/>
        </p:nvCxnSpPr>
        <p:spPr>
          <a:xfrm>
            <a:off x="7566819" y="3569109"/>
            <a:ext cx="92757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2"/>
          <p:cNvCxnSpPr/>
          <p:nvPr/>
        </p:nvCxnSpPr>
        <p:spPr>
          <a:xfrm>
            <a:off x="11264427" y="3569109"/>
            <a:ext cx="92757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14"/>
          <p:cNvSpPr/>
          <p:nvPr/>
        </p:nvSpPr>
        <p:spPr>
          <a:xfrm>
            <a:off x="537524" y="1105741"/>
            <a:ext cx="574676" cy="5746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04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3" name="图片 2" descr="C:/Users/Administrator/AppData/Local/Temp/picturecompress_20211012225737/output_1.pn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928075"/>
            <a:ext cx="5883494" cy="1892462"/>
          </a:xfrm>
          <a:custGeom>
            <a:avLst/>
            <a:gdLst>
              <a:gd name="connsiteX0" fmla="*/ 2801073 w 5451676"/>
              <a:gd name="connsiteY0" fmla="*/ 0 h 1753565"/>
              <a:gd name="connsiteX1" fmla="*/ 3646025 w 5451676"/>
              <a:gd name="connsiteY1" fmla="*/ 11575 h 1753565"/>
              <a:gd name="connsiteX2" fmla="*/ 3819646 w 5451676"/>
              <a:gd name="connsiteY2" fmla="*/ 34724 h 1753565"/>
              <a:gd name="connsiteX3" fmla="*/ 3912243 w 5451676"/>
              <a:gd name="connsiteY3" fmla="*/ 46299 h 1753565"/>
              <a:gd name="connsiteX4" fmla="*/ 3967043 w 5451676"/>
              <a:gd name="connsiteY4" fmla="*/ 57825 h 1753565"/>
              <a:gd name="connsiteX5" fmla="*/ 3963000 w 5451676"/>
              <a:gd name="connsiteY5" fmla="*/ 57562 h 1753565"/>
              <a:gd name="connsiteX6" fmla="*/ 3958345 w 5451676"/>
              <a:gd name="connsiteY6" fmla="*/ 57141 h 1753565"/>
              <a:gd name="connsiteX7" fmla="*/ 3954340 w 5451676"/>
              <a:gd name="connsiteY7" fmla="*/ 56999 h 1753565"/>
              <a:gd name="connsiteX8" fmla="*/ 3963000 w 5451676"/>
              <a:gd name="connsiteY8" fmla="*/ 57562 h 1753565"/>
              <a:gd name="connsiteX9" fmla="*/ 3974694 w 5451676"/>
              <a:gd name="connsiteY9" fmla="*/ 58620 h 1753565"/>
              <a:gd name="connsiteX10" fmla="*/ 4085863 w 5451676"/>
              <a:gd name="connsiteY10" fmla="*/ 69449 h 1753565"/>
              <a:gd name="connsiteX11" fmla="*/ 4155311 w 5451676"/>
              <a:gd name="connsiteY11" fmla="*/ 92598 h 1753565"/>
              <a:gd name="connsiteX12" fmla="*/ 4213185 w 5451676"/>
              <a:gd name="connsiteY12" fmla="*/ 115747 h 1753565"/>
              <a:gd name="connsiteX13" fmla="*/ 4352081 w 5451676"/>
              <a:gd name="connsiteY13" fmla="*/ 138897 h 1753565"/>
              <a:gd name="connsiteX14" fmla="*/ 4386805 w 5451676"/>
              <a:gd name="connsiteY14" fmla="*/ 150471 h 1753565"/>
              <a:gd name="connsiteX15" fmla="*/ 4479403 w 5451676"/>
              <a:gd name="connsiteY15" fmla="*/ 173621 h 1753565"/>
              <a:gd name="connsiteX16" fmla="*/ 4595149 w 5451676"/>
              <a:gd name="connsiteY16" fmla="*/ 219919 h 1753565"/>
              <a:gd name="connsiteX17" fmla="*/ 4745620 w 5451676"/>
              <a:gd name="connsiteY17" fmla="*/ 254643 h 1753565"/>
              <a:gd name="connsiteX18" fmla="*/ 4815068 w 5451676"/>
              <a:gd name="connsiteY18" fmla="*/ 289368 h 1753565"/>
              <a:gd name="connsiteX19" fmla="*/ 4861367 w 5451676"/>
              <a:gd name="connsiteY19" fmla="*/ 312517 h 1753565"/>
              <a:gd name="connsiteX20" fmla="*/ 4977114 w 5451676"/>
              <a:gd name="connsiteY20" fmla="*/ 347241 h 1753565"/>
              <a:gd name="connsiteX21" fmla="*/ 5058137 w 5451676"/>
              <a:gd name="connsiteY21" fmla="*/ 393540 h 1753565"/>
              <a:gd name="connsiteX22" fmla="*/ 5104435 w 5451676"/>
              <a:gd name="connsiteY22" fmla="*/ 405114 h 1753565"/>
              <a:gd name="connsiteX23" fmla="*/ 5139159 w 5451676"/>
              <a:gd name="connsiteY23" fmla="*/ 416689 h 1753565"/>
              <a:gd name="connsiteX24" fmla="*/ 5162309 w 5451676"/>
              <a:gd name="connsiteY24" fmla="*/ 439838 h 1753565"/>
              <a:gd name="connsiteX25" fmla="*/ 5231757 w 5451676"/>
              <a:gd name="connsiteY25" fmla="*/ 486137 h 1753565"/>
              <a:gd name="connsiteX26" fmla="*/ 5301205 w 5451676"/>
              <a:gd name="connsiteY26" fmla="*/ 567160 h 1753565"/>
              <a:gd name="connsiteX27" fmla="*/ 5311226 w 5451676"/>
              <a:gd name="connsiteY27" fmla="*/ 607426 h 1753565"/>
              <a:gd name="connsiteX28" fmla="*/ 5313810 w 5451676"/>
              <a:gd name="connsiteY28" fmla="*/ 617973 h 1753565"/>
              <a:gd name="connsiteX29" fmla="*/ 5313895 w 5451676"/>
              <a:gd name="connsiteY29" fmla="*/ 618359 h 1753565"/>
              <a:gd name="connsiteX30" fmla="*/ 5315417 w 5451676"/>
              <a:gd name="connsiteY30" fmla="*/ 624531 h 1753565"/>
              <a:gd name="connsiteX31" fmla="*/ 5313810 w 5451676"/>
              <a:gd name="connsiteY31" fmla="*/ 617973 h 1753565"/>
              <a:gd name="connsiteX32" fmla="*/ 5311977 w 5451676"/>
              <a:gd name="connsiteY32" fmla="*/ 609631 h 1753565"/>
              <a:gd name="connsiteX33" fmla="*/ 5324354 w 5451676"/>
              <a:gd name="connsiteY33" fmla="*/ 648183 h 1753565"/>
              <a:gd name="connsiteX34" fmla="*/ 5347504 w 5451676"/>
              <a:gd name="connsiteY34" fmla="*/ 729206 h 1753565"/>
              <a:gd name="connsiteX35" fmla="*/ 5359078 w 5451676"/>
              <a:gd name="connsiteY35" fmla="*/ 879676 h 1753565"/>
              <a:gd name="connsiteX36" fmla="*/ 5382228 w 5451676"/>
              <a:gd name="connsiteY36" fmla="*/ 983849 h 1753565"/>
              <a:gd name="connsiteX37" fmla="*/ 5393803 w 5451676"/>
              <a:gd name="connsiteY37" fmla="*/ 1053297 h 1753565"/>
              <a:gd name="connsiteX38" fmla="*/ 5405377 w 5451676"/>
              <a:gd name="connsiteY38" fmla="*/ 1099595 h 1753565"/>
              <a:gd name="connsiteX39" fmla="*/ 5440101 w 5451676"/>
              <a:gd name="connsiteY39" fmla="*/ 1238492 h 1753565"/>
              <a:gd name="connsiteX40" fmla="*/ 5451676 w 5451676"/>
              <a:gd name="connsiteY40" fmla="*/ 1273216 h 1753565"/>
              <a:gd name="connsiteX41" fmla="*/ 5440101 w 5451676"/>
              <a:gd name="connsiteY41" fmla="*/ 1585732 h 1753565"/>
              <a:gd name="connsiteX42" fmla="*/ 5416952 w 5451676"/>
              <a:gd name="connsiteY42" fmla="*/ 1632031 h 1753565"/>
              <a:gd name="connsiteX43" fmla="*/ 5393803 w 5451676"/>
              <a:gd name="connsiteY43" fmla="*/ 1701479 h 1753565"/>
              <a:gd name="connsiteX44" fmla="*/ 5369258 w 5451676"/>
              <a:gd name="connsiteY44" fmla="*/ 1750261 h 1753565"/>
              <a:gd name="connsiteX45" fmla="*/ 5367111 w 5451676"/>
              <a:gd name="connsiteY45" fmla="*/ 1753565 h 1753565"/>
              <a:gd name="connsiteX46" fmla="*/ 0 w 5451676"/>
              <a:gd name="connsiteY46" fmla="*/ 1753565 h 1753565"/>
              <a:gd name="connsiteX47" fmla="*/ 0 w 5451676"/>
              <a:gd name="connsiteY47" fmla="*/ 366533 h 1753565"/>
              <a:gd name="connsiteX48" fmla="*/ 11575 w 5451676"/>
              <a:gd name="connsiteY48" fmla="*/ 358816 h 1753565"/>
              <a:gd name="connsiteX49" fmla="*/ 34724 w 5451676"/>
              <a:gd name="connsiteY49" fmla="*/ 335666 h 1753565"/>
              <a:gd name="connsiteX50" fmla="*/ 544010 w 5451676"/>
              <a:gd name="connsiteY50" fmla="*/ 312517 h 1753565"/>
              <a:gd name="connsiteX51" fmla="*/ 752354 w 5451676"/>
              <a:gd name="connsiteY51" fmla="*/ 277793 h 1753565"/>
              <a:gd name="connsiteX52" fmla="*/ 868101 w 5451676"/>
              <a:gd name="connsiteY52" fmla="*/ 254643 h 1753565"/>
              <a:gd name="connsiteX53" fmla="*/ 1064871 w 5451676"/>
              <a:gd name="connsiteY53" fmla="*/ 231494 h 1753565"/>
              <a:gd name="connsiteX54" fmla="*/ 1388962 w 5451676"/>
              <a:gd name="connsiteY54" fmla="*/ 185195 h 1753565"/>
              <a:gd name="connsiteX55" fmla="*/ 1551008 w 5451676"/>
              <a:gd name="connsiteY55" fmla="*/ 162046 h 1753565"/>
              <a:gd name="connsiteX56" fmla="*/ 1620456 w 5451676"/>
              <a:gd name="connsiteY56" fmla="*/ 150471 h 1753565"/>
              <a:gd name="connsiteX57" fmla="*/ 1736203 w 5451676"/>
              <a:gd name="connsiteY57" fmla="*/ 138897 h 1753565"/>
              <a:gd name="connsiteX58" fmla="*/ 1851949 w 5451676"/>
              <a:gd name="connsiteY58" fmla="*/ 115747 h 1753565"/>
              <a:gd name="connsiteX59" fmla="*/ 2002420 w 5451676"/>
              <a:gd name="connsiteY59" fmla="*/ 104173 h 1753565"/>
              <a:gd name="connsiteX60" fmla="*/ 2083443 w 5451676"/>
              <a:gd name="connsiteY60" fmla="*/ 92598 h 1753565"/>
              <a:gd name="connsiteX61" fmla="*/ 2187615 w 5451676"/>
              <a:gd name="connsiteY61" fmla="*/ 69449 h 1753565"/>
              <a:gd name="connsiteX62" fmla="*/ 2407534 w 5451676"/>
              <a:gd name="connsiteY62" fmla="*/ 57874 h 1753565"/>
              <a:gd name="connsiteX63" fmla="*/ 2581154 w 5451676"/>
              <a:gd name="connsiteY63" fmla="*/ 34724 h 1753565"/>
              <a:gd name="connsiteX64" fmla="*/ 2662177 w 5451676"/>
              <a:gd name="connsiteY64" fmla="*/ 11575 h 1753565"/>
              <a:gd name="connsiteX65" fmla="*/ 2801073 w 5451676"/>
              <a:gd name="connsiteY65" fmla="*/ 0 h 175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51676" h="1753565">
                <a:moveTo>
                  <a:pt x="2801073" y="0"/>
                </a:moveTo>
                <a:lnTo>
                  <a:pt x="3646025" y="11575"/>
                </a:lnTo>
                <a:cubicBezTo>
                  <a:pt x="4027203" y="20544"/>
                  <a:pt x="3680414" y="9409"/>
                  <a:pt x="3819646" y="34724"/>
                </a:cubicBezTo>
                <a:cubicBezTo>
                  <a:pt x="3850250" y="40288"/>
                  <a:pt x="3881499" y="41569"/>
                  <a:pt x="3912243" y="46299"/>
                </a:cubicBezTo>
                <a:cubicBezTo>
                  <a:pt x="3979027" y="56574"/>
                  <a:pt x="3978327" y="58217"/>
                  <a:pt x="3967043" y="57825"/>
                </a:cubicBezTo>
                <a:lnTo>
                  <a:pt x="3963000" y="57562"/>
                </a:lnTo>
                <a:lnTo>
                  <a:pt x="3958345" y="57141"/>
                </a:lnTo>
                <a:cubicBezTo>
                  <a:pt x="3942044" y="55718"/>
                  <a:pt x="3946329" y="56322"/>
                  <a:pt x="3954340" y="56999"/>
                </a:cubicBezTo>
                <a:lnTo>
                  <a:pt x="3963000" y="57562"/>
                </a:lnTo>
                <a:lnTo>
                  <a:pt x="3974694" y="58620"/>
                </a:lnTo>
                <a:cubicBezTo>
                  <a:pt x="3995429" y="60539"/>
                  <a:pt x="4030115" y="63874"/>
                  <a:pt x="4085863" y="69449"/>
                </a:cubicBezTo>
                <a:cubicBezTo>
                  <a:pt x="4109012" y="77165"/>
                  <a:pt x="4132655" y="83536"/>
                  <a:pt x="4155311" y="92598"/>
                </a:cubicBezTo>
                <a:cubicBezTo>
                  <a:pt x="4174602" y="100314"/>
                  <a:pt x="4193474" y="109177"/>
                  <a:pt x="4213185" y="115747"/>
                </a:cubicBezTo>
                <a:cubicBezTo>
                  <a:pt x="4259073" y="131043"/>
                  <a:pt x="4303510" y="132825"/>
                  <a:pt x="4352081" y="138897"/>
                </a:cubicBezTo>
                <a:cubicBezTo>
                  <a:pt x="4363656" y="142755"/>
                  <a:pt x="4375034" y="147261"/>
                  <a:pt x="4386805" y="150471"/>
                </a:cubicBezTo>
                <a:cubicBezTo>
                  <a:pt x="4417500" y="158842"/>
                  <a:pt x="4479403" y="173621"/>
                  <a:pt x="4479403" y="173621"/>
                </a:cubicBezTo>
                <a:cubicBezTo>
                  <a:pt x="4535272" y="210866"/>
                  <a:pt x="4505246" y="195945"/>
                  <a:pt x="4595149" y="219919"/>
                </a:cubicBezTo>
                <a:cubicBezTo>
                  <a:pt x="4678923" y="242259"/>
                  <a:pt x="4673807" y="240281"/>
                  <a:pt x="4745620" y="254643"/>
                </a:cubicBezTo>
                <a:cubicBezTo>
                  <a:pt x="4812347" y="299129"/>
                  <a:pt x="4747982" y="260617"/>
                  <a:pt x="4815068" y="289368"/>
                </a:cubicBezTo>
                <a:cubicBezTo>
                  <a:pt x="4830927" y="296165"/>
                  <a:pt x="4845211" y="306459"/>
                  <a:pt x="4861367" y="312517"/>
                </a:cubicBezTo>
                <a:cubicBezTo>
                  <a:pt x="4898338" y="326381"/>
                  <a:pt x="4943195" y="324629"/>
                  <a:pt x="4977114" y="347241"/>
                </a:cubicBezTo>
                <a:cubicBezTo>
                  <a:pt x="5005896" y="366429"/>
                  <a:pt x="5024573" y="380954"/>
                  <a:pt x="5058137" y="393540"/>
                </a:cubicBezTo>
                <a:cubicBezTo>
                  <a:pt x="5073032" y="399126"/>
                  <a:pt x="5089139" y="400744"/>
                  <a:pt x="5104435" y="405114"/>
                </a:cubicBezTo>
                <a:cubicBezTo>
                  <a:pt x="5116166" y="408466"/>
                  <a:pt x="5127584" y="412831"/>
                  <a:pt x="5139159" y="416689"/>
                </a:cubicBezTo>
                <a:cubicBezTo>
                  <a:pt x="5146876" y="424405"/>
                  <a:pt x="5153579" y="433290"/>
                  <a:pt x="5162309" y="439838"/>
                </a:cubicBezTo>
                <a:cubicBezTo>
                  <a:pt x="5184567" y="456531"/>
                  <a:pt x="5212084" y="466464"/>
                  <a:pt x="5231757" y="486137"/>
                </a:cubicBezTo>
                <a:cubicBezTo>
                  <a:pt x="5287893" y="542273"/>
                  <a:pt x="5265949" y="514276"/>
                  <a:pt x="5301205" y="567160"/>
                </a:cubicBezTo>
                <a:cubicBezTo>
                  <a:pt x="5305728" y="585251"/>
                  <a:pt x="5308963" y="598269"/>
                  <a:pt x="5311226" y="607426"/>
                </a:cubicBezTo>
                <a:lnTo>
                  <a:pt x="5313810" y="617973"/>
                </a:lnTo>
                <a:lnTo>
                  <a:pt x="5313895" y="618359"/>
                </a:lnTo>
                <a:cubicBezTo>
                  <a:pt x="5315339" y="624540"/>
                  <a:pt x="5316689" y="629831"/>
                  <a:pt x="5315417" y="624531"/>
                </a:cubicBezTo>
                <a:lnTo>
                  <a:pt x="5313810" y="617973"/>
                </a:lnTo>
                <a:lnTo>
                  <a:pt x="5311977" y="609631"/>
                </a:lnTo>
                <a:cubicBezTo>
                  <a:pt x="5310621" y="602660"/>
                  <a:pt x="5311902" y="604598"/>
                  <a:pt x="5324354" y="648183"/>
                </a:cubicBezTo>
                <a:cubicBezTo>
                  <a:pt x="5353416" y="749902"/>
                  <a:pt x="5319756" y="645961"/>
                  <a:pt x="5347504" y="729206"/>
                </a:cubicBezTo>
                <a:cubicBezTo>
                  <a:pt x="5351362" y="779363"/>
                  <a:pt x="5353523" y="829679"/>
                  <a:pt x="5359078" y="879676"/>
                </a:cubicBezTo>
                <a:cubicBezTo>
                  <a:pt x="5364132" y="925159"/>
                  <a:pt x="5373677" y="941097"/>
                  <a:pt x="5382228" y="983849"/>
                </a:cubicBezTo>
                <a:cubicBezTo>
                  <a:pt x="5386831" y="1006862"/>
                  <a:pt x="5389200" y="1030284"/>
                  <a:pt x="5393803" y="1053297"/>
                </a:cubicBezTo>
                <a:cubicBezTo>
                  <a:pt x="5396923" y="1068896"/>
                  <a:pt x="5402257" y="1083996"/>
                  <a:pt x="5405377" y="1099595"/>
                </a:cubicBezTo>
                <a:cubicBezTo>
                  <a:pt x="5428755" y="1216484"/>
                  <a:pt x="5401430" y="1122478"/>
                  <a:pt x="5440101" y="1238492"/>
                </a:cubicBezTo>
                <a:lnTo>
                  <a:pt x="5451676" y="1273216"/>
                </a:lnTo>
                <a:cubicBezTo>
                  <a:pt x="5447818" y="1377388"/>
                  <a:pt x="5450142" y="1481973"/>
                  <a:pt x="5440101" y="1585732"/>
                </a:cubicBezTo>
                <a:cubicBezTo>
                  <a:pt x="5438439" y="1602906"/>
                  <a:pt x="5423360" y="1616011"/>
                  <a:pt x="5416952" y="1632031"/>
                </a:cubicBezTo>
                <a:cubicBezTo>
                  <a:pt x="5407890" y="1654687"/>
                  <a:pt x="5404716" y="1679654"/>
                  <a:pt x="5393803" y="1701479"/>
                </a:cubicBezTo>
                <a:cubicBezTo>
                  <a:pt x="5384634" y="1719817"/>
                  <a:pt x="5377678" y="1735453"/>
                  <a:pt x="5369258" y="1750261"/>
                </a:cubicBezTo>
                <a:lnTo>
                  <a:pt x="5367111" y="1753565"/>
                </a:lnTo>
                <a:lnTo>
                  <a:pt x="0" y="1753565"/>
                </a:lnTo>
                <a:lnTo>
                  <a:pt x="0" y="366533"/>
                </a:lnTo>
                <a:lnTo>
                  <a:pt x="11575" y="358816"/>
                </a:lnTo>
                <a:cubicBezTo>
                  <a:pt x="20096" y="351999"/>
                  <a:pt x="23852" y="336611"/>
                  <a:pt x="34724" y="335666"/>
                </a:cubicBezTo>
                <a:cubicBezTo>
                  <a:pt x="204022" y="320944"/>
                  <a:pt x="374248" y="320233"/>
                  <a:pt x="544010" y="312517"/>
                </a:cubicBezTo>
                <a:cubicBezTo>
                  <a:pt x="785615" y="258828"/>
                  <a:pt x="511341" y="315849"/>
                  <a:pt x="752354" y="277793"/>
                </a:cubicBezTo>
                <a:cubicBezTo>
                  <a:pt x="791219" y="271656"/>
                  <a:pt x="829179" y="260409"/>
                  <a:pt x="868101" y="254643"/>
                </a:cubicBezTo>
                <a:cubicBezTo>
                  <a:pt x="933430" y="244965"/>
                  <a:pt x="999574" y="241387"/>
                  <a:pt x="1064871" y="231494"/>
                </a:cubicBezTo>
                <a:cubicBezTo>
                  <a:pt x="1417581" y="178054"/>
                  <a:pt x="1097341" y="209497"/>
                  <a:pt x="1388962" y="185195"/>
                </a:cubicBezTo>
                <a:cubicBezTo>
                  <a:pt x="1483676" y="161518"/>
                  <a:pt x="1393112" y="181784"/>
                  <a:pt x="1551008" y="162046"/>
                </a:cubicBezTo>
                <a:cubicBezTo>
                  <a:pt x="1574295" y="159135"/>
                  <a:pt x="1597169" y="153382"/>
                  <a:pt x="1620456" y="150471"/>
                </a:cubicBezTo>
                <a:cubicBezTo>
                  <a:pt x="1658931" y="145662"/>
                  <a:pt x="1697621" y="142755"/>
                  <a:pt x="1736203" y="138897"/>
                </a:cubicBezTo>
                <a:cubicBezTo>
                  <a:pt x="1780786" y="127751"/>
                  <a:pt x="1802930" y="120907"/>
                  <a:pt x="1851949" y="115747"/>
                </a:cubicBezTo>
                <a:cubicBezTo>
                  <a:pt x="1901978" y="110481"/>
                  <a:pt x="1952364" y="109178"/>
                  <a:pt x="2002420" y="104173"/>
                </a:cubicBezTo>
                <a:cubicBezTo>
                  <a:pt x="2029566" y="101458"/>
                  <a:pt x="2056628" y="97626"/>
                  <a:pt x="2083443" y="92598"/>
                </a:cubicBezTo>
                <a:cubicBezTo>
                  <a:pt x="2118405" y="86043"/>
                  <a:pt x="2152246" y="73238"/>
                  <a:pt x="2187615" y="69449"/>
                </a:cubicBezTo>
                <a:cubicBezTo>
                  <a:pt x="2260605" y="61629"/>
                  <a:pt x="2334228" y="61732"/>
                  <a:pt x="2407534" y="57874"/>
                </a:cubicBezTo>
                <a:cubicBezTo>
                  <a:pt x="2425214" y="55664"/>
                  <a:pt x="2558787" y="39517"/>
                  <a:pt x="2581154" y="34724"/>
                </a:cubicBezTo>
                <a:cubicBezTo>
                  <a:pt x="2608619" y="28839"/>
                  <a:pt x="2634432" y="15956"/>
                  <a:pt x="2662177" y="11575"/>
                </a:cubicBezTo>
                <a:cubicBezTo>
                  <a:pt x="2708068" y="4329"/>
                  <a:pt x="2754774" y="3858"/>
                  <a:pt x="2801073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111885" y="2192020"/>
            <a:ext cx="99675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1．</a:t>
            </a:r>
            <a:r>
              <a:rPr lang="zh-CN" altLang="en-US" sz="14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  <a:sym typeface="+mn-ea"/>
              </a:rPr>
              <a:t>终身学习</a:t>
            </a: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  <a:sym typeface="+mn-ea"/>
              </a:rPr>
              <a:t>，</a:t>
            </a: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各成员主动吸纳古今中外优秀的教育思想，传播先进的教育理念，努力实现自我评价、自我调控、自主发展。积极倡导，让学习成为生活的一部分，让学习成为习惯，人人争做学习的楷模，积极构建学习型组织。</a:t>
            </a: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正圆-95W" panose="00020600040101010101" charset="-122"/>
              <a:ea typeface="汉仪正圆-95W" panose="0002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正圆-95W" panose="00020600040101010101" charset="-122"/>
              <a:ea typeface="汉仪正圆-95W" panose="0002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2．</a:t>
            </a:r>
            <a:r>
              <a:rPr lang="zh-CN" altLang="en-US" sz="14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波斯纳提出教师成长公式：经验+反思=成长</a:t>
            </a: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。工作室成员在教研实践的基础上，及时进行反思，把反思当成一种自觉性行为，拓宽学习的深度和广度，使教学与研究相结合，教学与反思相结合，可以有效促进自我的快速发展。各成员平时要做有心人，及时记录自己对教学现象、教学问题的独立思考和创造性见解，提高教研工作的自主性和目的性，使自己真正成为教育教学和教学研究的主人。</a:t>
            </a: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正圆-95W" panose="00020600040101010101" charset="-122"/>
              <a:ea typeface="汉仪正圆-95W" panose="0002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正圆-95W" panose="00020600040101010101" charset="-122"/>
              <a:ea typeface="汉仪正圆-95W" panose="0002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3．</a:t>
            </a:r>
            <a:r>
              <a:rPr lang="zh-CN" altLang="en-US" sz="14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名师工作室还要充分发挥“共同体、孵化地、辐射场”的功能，放大辐射效应，构建一个可持续发展的优秀教师群体。</a:t>
            </a: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95W" panose="00020600040101010101" charset="-122"/>
                <a:ea typeface="汉仪正圆-95W" panose="00020600040101010101" charset="-122"/>
              </a:rPr>
              <a:t>通过各项工作的扎实推进，工作室成员在试验中成长、成熟，同时也带动了身边的教师积极参与课题实验，在探索和实践中不断提升，形成区域名优群体效应，从而促使区域内学校总体教育教学质量的提高。各学校涌现一批名师，也能形成名师效应，提高其知名度，为学校的持续性发展创造良好的条件。</a:t>
            </a: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  <p:bldLst>
      <p:bldP spid="1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566660" y="2372995"/>
            <a:ext cx="1752600" cy="521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sym typeface="+mn-ea"/>
              </a:rPr>
              <a:t>善学习</a:t>
            </a:r>
            <a:endParaRPr lang="zh-CN" altLang="en-US" sz="2800" b="1" spc="1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sym typeface="+mn-ea"/>
            </a:endParaRPr>
          </a:p>
        </p:txBody>
      </p:sp>
      <p:cxnSp>
        <p:nvCxnSpPr>
          <p:cNvPr id="22" name="Straight Connector 42"/>
          <p:cNvCxnSpPr/>
          <p:nvPr/>
        </p:nvCxnSpPr>
        <p:spPr>
          <a:xfrm>
            <a:off x="11264427" y="3569109"/>
            <a:ext cx="92757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5"/>
          <p:cNvSpPr/>
          <p:nvPr/>
        </p:nvSpPr>
        <p:spPr>
          <a:xfrm>
            <a:off x="6245701" y="2320496"/>
            <a:ext cx="574676" cy="5746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01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35" name="Oval 14"/>
          <p:cNvSpPr/>
          <p:nvPr/>
        </p:nvSpPr>
        <p:spPr>
          <a:xfrm>
            <a:off x="6246174" y="3190446"/>
            <a:ext cx="574676" cy="5746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02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3" name="图片 2" descr="C:/Users/Administrator/AppData/Local/Temp/picturecompress_20211012225737/output_1.pn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965540"/>
            <a:ext cx="5883494" cy="1892462"/>
          </a:xfrm>
          <a:custGeom>
            <a:avLst/>
            <a:gdLst>
              <a:gd name="connsiteX0" fmla="*/ 2801073 w 5451676"/>
              <a:gd name="connsiteY0" fmla="*/ 0 h 1753565"/>
              <a:gd name="connsiteX1" fmla="*/ 3646025 w 5451676"/>
              <a:gd name="connsiteY1" fmla="*/ 11575 h 1753565"/>
              <a:gd name="connsiteX2" fmla="*/ 3819646 w 5451676"/>
              <a:gd name="connsiteY2" fmla="*/ 34724 h 1753565"/>
              <a:gd name="connsiteX3" fmla="*/ 3912243 w 5451676"/>
              <a:gd name="connsiteY3" fmla="*/ 46299 h 1753565"/>
              <a:gd name="connsiteX4" fmla="*/ 3967043 w 5451676"/>
              <a:gd name="connsiteY4" fmla="*/ 57825 h 1753565"/>
              <a:gd name="connsiteX5" fmla="*/ 3963000 w 5451676"/>
              <a:gd name="connsiteY5" fmla="*/ 57562 h 1753565"/>
              <a:gd name="connsiteX6" fmla="*/ 3958345 w 5451676"/>
              <a:gd name="connsiteY6" fmla="*/ 57141 h 1753565"/>
              <a:gd name="connsiteX7" fmla="*/ 3954340 w 5451676"/>
              <a:gd name="connsiteY7" fmla="*/ 56999 h 1753565"/>
              <a:gd name="connsiteX8" fmla="*/ 3963000 w 5451676"/>
              <a:gd name="connsiteY8" fmla="*/ 57562 h 1753565"/>
              <a:gd name="connsiteX9" fmla="*/ 3974694 w 5451676"/>
              <a:gd name="connsiteY9" fmla="*/ 58620 h 1753565"/>
              <a:gd name="connsiteX10" fmla="*/ 4085863 w 5451676"/>
              <a:gd name="connsiteY10" fmla="*/ 69449 h 1753565"/>
              <a:gd name="connsiteX11" fmla="*/ 4155311 w 5451676"/>
              <a:gd name="connsiteY11" fmla="*/ 92598 h 1753565"/>
              <a:gd name="connsiteX12" fmla="*/ 4213185 w 5451676"/>
              <a:gd name="connsiteY12" fmla="*/ 115747 h 1753565"/>
              <a:gd name="connsiteX13" fmla="*/ 4352081 w 5451676"/>
              <a:gd name="connsiteY13" fmla="*/ 138897 h 1753565"/>
              <a:gd name="connsiteX14" fmla="*/ 4386805 w 5451676"/>
              <a:gd name="connsiteY14" fmla="*/ 150471 h 1753565"/>
              <a:gd name="connsiteX15" fmla="*/ 4479403 w 5451676"/>
              <a:gd name="connsiteY15" fmla="*/ 173621 h 1753565"/>
              <a:gd name="connsiteX16" fmla="*/ 4595149 w 5451676"/>
              <a:gd name="connsiteY16" fmla="*/ 219919 h 1753565"/>
              <a:gd name="connsiteX17" fmla="*/ 4745620 w 5451676"/>
              <a:gd name="connsiteY17" fmla="*/ 254643 h 1753565"/>
              <a:gd name="connsiteX18" fmla="*/ 4815068 w 5451676"/>
              <a:gd name="connsiteY18" fmla="*/ 289368 h 1753565"/>
              <a:gd name="connsiteX19" fmla="*/ 4861367 w 5451676"/>
              <a:gd name="connsiteY19" fmla="*/ 312517 h 1753565"/>
              <a:gd name="connsiteX20" fmla="*/ 4977114 w 5451676"/>
              <a:gd name="connsiteY20" fmla="*/ 347241 h 1753565"/>
              <a:gd name="connsiteX21" fmla="*/ 5058137 w 5451676"/>
              <a:gd name="connsiteY21" fmla="*/ 393540 h 1753565"/>
              <a:gd name="connsiteX22" fmla="*/ 5104435 w 5451676"/>
              <a:gd name="connsiteY22" fmla="*/ 405114 h 1753565"/>
              <a:gd name="connsiteX23" fmla="*/ 5139159 w 5451676"/>
              <a:gd name="connsiteY23" fmla="*/ 416689 h 1753565"/>
              <a:gd name="connsiteX24" fmla="*/ 5162309 w 5451676"/>
              <a:gd name="connsiteY24" fmla="*/ 439838 h 1753565"/>
              <a:gd name="connsiteX25" fmla="*/ 5231757 w 5451676"/>
              <a:gd name="connsiteY25" fmla="*/ 486137 h 1753565"/>
              <a:gd name="connsiteX26" fmla="*/ 5301205 w 5451676"/>
              <a:gd name="connsiteY26" fmla="*/ 567160 h 1753565"/>
              <a:gd name="connsiteX27" fmla="*/ 5311226 w 5451676"/>
              <a:gd name="connsiteY27" fmla="*/ 607426 h 1753565"/>
              <a:gd name="connsiteX28" fmla="*/ 5313810 w 5451676"/>
              <a:gd name="connsiteY28" fmla="*/ 617973 h 1753565"/>
              <a:gd name="connsiteX29" fmla="*/ 5313895 w 5451676"/>
              <a:gd name="connsiteY29" fmla="*/ 618359 h 1753565"/>
              <a:gd name="connsiteX30" fmla="*/ 5315417 w 5451676"/>
              <a:gd name="connsiteY30" fmla="*/ 624531 h 1753565"/>
              <a:gd name="connsiteX31" fmla="*/ 5313810 w 5451676"/>
              <a:gd name="connsiteY31" fmla="*/ 617973 h 1753565"/>
              <a:gd name="connsiteX32" fmla="*/ 5311977 w 5451676"/>
              <a:gd name="connsiteY32" fmla="*/ 609631 h 1753565"/>
              <a:gd name="connsiteX33" fmla="*/ 5324354 w 5451676"/>
              <a:gd name="connsiteY33" fmla="*/ 648183 h 1753565"/>
              <a:gd name="connsiteX34" fmla="*/ 5347504 w 5451676"/>
              <a:gd name="connsiteY34" fmla="*/ 729206 h 1753565"/>
              <a:gd name="connsiteX35" fmla="*/ 5359078 w 5451676"/>
              <a:gd name="connsiteY35" fmla="*/ 879676 h 1753565"/>
              <a:gd name="connsiteX36" fmla="*/ 5382228 w 5451676"/>
              <a:gd name="connsiteY36" fmla="*/ 983849 h 1753565"/>
              <a:gd name="connsiteX37" fmla="*/ 5393803 w 5451676"/>
              <a:gd name="connsiteY37" fmla="*/ 1053297 h 1753565"/>
              <a:gd name="connsiteX38" fmla="*/ 5405377 w 5451676"/>
              <a:gd name="connsiteY38" fmla="*/ 1099595 h 1753565"/>
              <a:gd name="connsiteX39" fmla="*/ 5440101 w 5451676"/>
              <a:gd name="connsiteY39" fmla="*/ 1238492 h 1753565"/>
              <a:gd name="connsiteX40" fmla="*/ 5451676 w 5451676"/>
              <a:gd name="connsiteY40" fmla="*/ 1273216 h 1753565"/>
              <a:gd name="connsiteX41" fmla="*/ 5440101 w 5451676"/>
              <a:gd name="connsiteY41" fmla="*/ 1585732 h 1753565"/>
              <a:gd name="connsiteX42" fmla="*/ 5416952 w 5451676"/>
              <a:gd name="connsiteY42" fmla="*/ 1632031 h 1753565"/>
              <a:gd name="connsiteX43" fmla="*/ 5393803 w 5451676"/>
              <a:gd name="connsiteY43" fmla="*/ 1701479 h 1753565"/>
              <a:gd name="connsiteX44" fmla="*/ 5369258 w 5451676"/>
              <a:gd name="connsiteY44" fmla="*/ 1750261 h 1753565"/>
              <a:gd name="connsiteX45" fmla="*/ 5367111 w 5451676"/>
              <a:gd name="connsiteY45" fmla="*/ 1753565 h 1753565"/>
              <a:gd name="connsiteX46" fmla="*/ 0 w 5451676"/>
              <a:gd name="connsiteY46" fmla="*/ 1753565 h 1753565"/>
              <a:gd name="connsiteX47" fmla="*/ 0 w 5451676"/>
              <a:gd name="connsiteY47" fmla="*/ 366533 h 1753565"/>
              <a:gd name="connsiteX48" fmla="*/ 11575 w 5451676"/>
              <a:gd name="connsiteY48" fmla="*/ 358816 h 1753565"/>
              <a:gd name="connsiteX49" fmla="*/ 34724 w 5451676"/>
              <a:gd name="connsiteY49" fmla="*/ 335666 h 1753565"/>
              <a:gd name="connsiteX50" fmla="*/ 544010 w 5451676"/>
              <a:gd name="connsiteY50" fmla="*/ 312517 h 1753565"/>
              <a:gd name="connsiteX51" fmla="*/ 752354 w 5451676"/>
              <a:gd name="connsiteY51" fmla="*/ 277793 h 1753565"/>
              <a:gd name="connsiteX52" fmla="*/ 868101 w 5451676"/>
              <a:gd name="connsiteY52" fmla="*/ 254643 h 1753565"/>
              <a:gd name="connsiteX53" fmla="*/ 1064871 w 5451676"/>
              <a:gd name="connsiteY53" fmla="*/ 231494 h 1753565"/>
              <a:gd name="connsiteX54" fmla="*/ 1388962 w 5451676"/>
              <a:gd name="connsiteY54" fmla="*/ 185195 h 1753565"/>
              <a:gd name="connsiteX55" fmla="*/ 1551008 w 5451676"/>
              <a:gd name="connsiteY55" fmla="*/ 162046 h 1753565"/>
              <a:gd name="connsiteX56" fmla="*/ 1620456 w 5451676"/>
              <a:gd name="connsiteY56" fmla="*/ 150471 h 1753565"/>
              <a:gd name="connsiteX57" fmla="*/ 1736203 w 5451676"/>
              <a:gd name="connsiteY57" fmla="*/ 138897 h 1753565"/>
              <a:gd name="connsiteX58" fmla="*/ 1851949 w 5451676"/>
              <a:gd name="connsiteY58" fmla="*/ 115747 h 1753565"/>
              <a:gd name="connsiteX59" fmla="*/ 2002420 w 5451676"/>
              <a:gd name="connsiteY59" fmla="*/ 104173 h 1753565"/>
              <a:gd name="connsiteX60" fmla="*/ 2083443 w 5451676"/>
              <a:gd name="connsiteY60" fmla="*/ 92598 h 1753565"/>
              <a:gd name="connsiteX61" fmla="*/ 2187615 w 5451676"/>
              <a:gd name="connsiteY61" fmla="*/ 69449 h 1753565"/>
              <a:gd name="connsiteX62" fmla="*/ 2407534 w 5451676"/>
              <a:gd name="connsiteY62" fmla="*/ 57874 h 1753565"/>
              <a:gd name="connsiteX63" fmla="*/ 2581154 w 5451676"/>
              <a:gd name="connsiteY63" fmla="*/ 34724 h 1753565"/>
              <a:gd name="connsiteX64" fmla="*/ 2662177 w 5451676"/>
              <a:gd name="connsiteY64" fmla="*/ 11575 h 1753565"/>
              <a:gd name="connsiteX65" fmla="*/ 2801073 w 5451676"/>
              <a:gd name="connsiteY65" fmla="*/ 0 h 175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51676" h="1753565">
                <a:moveTo>
                  <a:pt x="2801073" y="0"/>
                </a:moveTo>
                <a:lnTo>
                  <a:pt x="3646025" y="11575"/>
                </a:lnTo>
                <a:cubicBezTo>
                  <a:pt x="4027203" y="20544"/>
                  <a:pt x="3680414" y="9409"/>
                  <a:pt x="3819646" y="34724"/>
                </a:cubicBezTo>
                <a:cubicBezTo>
                  <a:pt x="3850250" y="40288"/>
                  <a:pt x="3881499" y="41569"/>
                  <a:pt x="3912243" y="46299"/>
                </a:cubicBezTo>
                <a:cubicBezTo>
                  <a:pt x="3979027" y="56574"/>
                  <a:pt x="3978327" y="58217"/>
                  <a:pt x="3967043" y="57825"/>
                </a:cubicBezTo>
                <a:lnTo>
                  <a:pt x="3963000" y="57562"/>
                </a:lnTo>
                <a:lnTo>
                  <a:pt x="3958345" y="57141"/>
                </a:lnTo>
                <a:cubicBezTo>
                  <a:pt x="3942044" y="55718"/>
                  <a:pt x="3946329" y="56322"/>
                  <a:pt x="3954340" y="56999"/>
                </a:cubicBezTo>
                <a:lnTo>
                  <a:pt x="3963000" y="57562"/>
                </a:lnTo>
                <a:lnTo>
                  <a:pt x="3974694" y="58620"/>
                </a:lnTo>
                <a:cubicBezTo>
                  <a:pt x="3995429" y="60539"/>
                  <a:pt x="4030115" y="63874"/>
                  <a:pt x="4085863" y="69449"/>
                </a:cubicBezTo>
                <a:cubicBezTo>
                  <a:pt x="4109012" y="77165"/>
                  <a:pt x="4132655" y="83536"/>
                  <a:pt x="4155311" y="92598"/>
                </a:cubicBezTo>
                <a:cubicBezTo>
                  <a:pt x="4174602" y="100314"/>
                  <a:pt x="4193474" y="109177"/>
                  <a:pt x="4213185" y="115747"/>
                </a:cubicBezTo>
                <a:cubicBezTo>
                  <a:pt x="4259073" y="131043"/>
                  <a:pt x="4303510" y="132825"/>
                  <a:pt x="4352081" y="138897"/>
                </a:cubicBezTo>
                <a:cubicBezTo>
                  <a:pt x="4363656" y="142755"/>
                  <a:pt x="4375034" y="147261"/>
                  <a:pt x="4386805" y="150471"/>
                </a:cubicBezTo>
                <a:cubicBezTo>
                  <a:pt x="4417500" y="158842"/>
                  <a:pt x="4479403" y="173621"/>
                  <a:pt x="4479403" y="173621"/>
                </a:cubicBezTo>
                <a:cubicBezTo>
                  <a:pt x="4535272" y="210866"/>
                  <a:pt x="4505246" y="195945"/>
                  <a:pt x="4595149" y="219919"/>
                </a:cubicBezTo>
                <a:cubicBezTo>
                  <a:pt x="4678923" y="242259"/>
                  <a:pt x="4673807" y="240281"/>
                  <a:pt x="4745620" y="254643"/>
                </a:cubicBezTo>
                <a:cubicBezTo>
                  <a:pt x="4812347" y="299129"/>
                  <a:pt x="4747982" y="260617"/>
                  <a:pt x="4815068" y="289368"/>
                </a:cubicBezTo>
                <a:cubicBezTo>
                  <a:pt x="4830927" y="296165"/>
                  <a:pt x="4845211" y="306459"/>
                  <a:pt x="4861367" y="312517"/>
                </a:cubicBezTo>
                <a:cubicBezTo>
                  <a:pt x="4898338" y="326381"/>
                  <a:pt x="4943195" y="324629"/>
                  <a:pt x="4977114" y="347241"/>
                </a:cubicBezTo>
                <a:cubicBezTo>
                  <a:pt x="5005896" y="366429"/>
                  <a:pt x="5024573" y="380954"/>
                  <a:pt x="5058137" y="393540"/>
                </a:cubicBezTo>
                <a:cubicBezTo>
                  <a:pt x="5073032" y="399126"/>
                  <a:pt x="5089139" y="400744"/>
                  <a:pt x="5104435" y="405114"/>
                </a:cubicBezTo>
                <a:cubicBezTo>
                  <a:pt x="5116166" y="408466"/>
                  <a:pt x="5127584" y="412831"/>
                  <a:pt x="5139159" y="416689"/>
                </a:cubicBezTo>
                <a:cubicBezTo>
                  <a:pt x="5146876" y="424405"/>
                  <a:pt x="5153579" y="433290"/>
                  <a:pt x="5162309" y="439838"/>
                </a:cubicBezTo>
                <a:cubicBezTo>
                  <a:pt x="5184567" y="456531"/>
                  <a:pt x="5212084" y="466464"/>
                  <a:pt x="5231757" y="486137"/>
                </a:cubicBezTo>
                <a:cubicBezTo>
                  <a:pt x="5287893" y="542273"/>
                  <a:pt x="5265949" y="514276"/>
                  <a:pt x="5301205" y="567160"/>
                </a:cubicBezTo>
                <a:cubicBezTo>
                  <a:pt x="5305728" y="585251"/>
                  <a:pt x="5308963" y="598269"/>
                  <a:pt x="5311226" y="607426"/>
                </a:cubicBezTo>
                <a:lnTo>
                  <a:pt x="5313810" y="617973"/>
                </a:lnTo>
                <a:lnTo>
                  <a:pt x="5313895" y="618359"/>
                </a:lnTo>
                <a:cubicBezTo>
                  <a:pt x="5315339" y="624540"/>
                  <a:pt x="5316689" y="629831"/>
                  <a:pt x="5315417" y="624531"/>
                </a:cubicBezTo>
                <a:lnTo>
                  <a:pt x="5313810" y="617973"/>
                </a:lnTo>
                <a:lnTo>
                  <a:pt x="5311977" y="609631"/>
                </a:lnTo>
                <a:cubicBezTo>
                  <a:pt x="5310621" y="602660"/>
                  <a:pt x="5311902" y="604598"/>
                  <a:pt x="5324354" y="648183"/>
                </a:cubicBezTo>
                <a:cubicBezTo>
                  <a:pt x="5353416" y="749902"/>
                  <a:pt x="5319756" y="645961"/>
                  <a:pt x="5347504" y="729206"/>
                </a:cubicBezTo>
                <a:cubicBezTo>
                  <a:pt x="5351362" y="779363"/>
                  <a:pt x="5353523" y="829679"/>
                  <a:pt x="5359078" y="879676"/>
                </a:cubicBezTo>
                <a:cubicBezTo>
                  <a:pt x="5364132" y="925159"/>
                  <a:pt x="5373677" y="941097"/>
                  <a:pt x="5382228" y="983849"/>
                </a:cubicBezTo>
                <a:cubicBezTo>
                  <a:pt x="5386831" y="1006862"/>
                  <a:pt x="5389200" y="1030284"/>
                  <a:pt x="5393803" y="1053297"/>
                </a:cubicBezTo>
                <a:cubicBezTo>
                  <a:pt x="5396923" y="1068896"/>
                  <a:pt x="5402257" y="1083996"/>
                  <a:pt x="5405377" y="1099595"/>
                </a:cubicBezTo>
                <a:cubicBezTo>
                  <a:pt x="5428755" y="1216484"/>
                  <a:pt x="5401430" y="1122478"/>
                  <a:pt x="5440101" y="1238492"/>
                </a:cubicBezTo>
                <a:lnTo>
                  <a:pt x="5451676" y="1273216"/>
                </a:lnTo>
                <a:cubicBezTo>
                  <a:pt x="5447818" y="1377388"/>
                  <a:pt x="5450142" y="1481973"/>
                  <a:pt x="5440101" y="1585732"/>
                </a:cubicBezTo>
                <a:cubicBezTo>
                  <a:pt x="5438439" y="1602906"/>
                  <a:pt x="5423360" y="1616011"/>
                  <a:pt x="5416952" y="1632031"/>
                </a:cubicBezTo>
                <a:cubicBezTo>
                  <a:pt x="5407890" y="1654687"/>
                  <a:pt x="5404716" y="1679654"/>
                  <a:pt x="5393803" y="1701479"/>
                </a:cubicBezTo>
                <a:cubicBezTo>
                  <a:pt x="5384634" y="1719817"/>
                  <a:pt x="5377678" y="1735453"/>
                  <a:pt x="5369258" y="1750261"/>
                </a:cubicBezTo>
                <a:lnTo>
                  <a:pt x="5367111" y="1753565"/>
                </a:lnTo>
                <a:lnTo>
                  <a:pt x="0" y="1753565"/>
                </a:lnTo>
                <a:lnTo>
                  <a:pt x="0" y="366533"/>
                </a:lnTo>
                <a:lnTo>
                  <a:pt x="11575" y="358816"/>
                </a:lnTo>
                <a:cubicBezTo>
                  <a:pt x="20096" y="351999"/>
                  <a:pt x="23852" y="336611"/>
                  <a:pt x="34724" y="335666"/>
                </a:cubicBezTo>
                <a:cubicBezTo>
                  <a:pt x="204022" y="320944"/>
                  <a:pt x="374248" y="320233"/>
                  <a:pt x="544010" y="312517"/>
                </a:cubicBezTo>
                <a:cubicBezTo>
                  <a:pt x="785615" y="258828"/>
                  <a:pt x="511341" y="315849"/>
                  <a:pt x="752354" y="277793"/>
                </a:cubicBezTo>
                <a:cubicBezTo>
                  <a:pt x="791219" y="271656"/>
                  <a:pt x="829179" y="260409"/>
                  <a:pt x="868101" y="254643"/>
                </a:cubicBezTo>
                <a:cubicBezTo>
                  <a:pt x="933430" y="244965"/>
                  <a:pt x="999574" y="241387"/>
                  <a:pt x="1064871" y="231494"/>
                </a:cubicBezTo>
                <a:cubicBezTo>
                  <a:pt x="1417581" y="178054"/>
                  <a:pt x="1097341" y="209497"/>
                  <a:pt x="1388962" y="185195"/>
                </a:cubicBezTo>
                <a:cubicBezTo>
                  <a:pt x="1483676" y="161518"/>
                  <a:pt x="1393112" y="181784"/>
                  <a:pt x="1551008" y="162046"/>
                </a:cubicBezTo>
                <a:cubicBezTo>
                  <a:pt x="1574295" y="159135"/>
                  <a:pt x="1597169" y="153382"/>
                  <a:pt x="1620456" y="150471"/>
                </a:cubicBezTo>
                <a:cubicBezTo>
                  <a:pt x="1658931" y="145662"/>
                  <a:pt x="1697621" y="142755"/>
                  <a:pt x="1736203" y="138897"/>
                </a:cubicBezTo>
                <a:cubicBezTo>
                  <a:pt x="1780786" y="127751"/>
                  <a:pt x="1802930" y="120907"/>
                  <a:pt x="1851949" y="115747"/>
                </a:cubicBezTo>
                <a:cubicBezTo>
                  <a:pt x="1901978" y="110481"/>
                  <a:pt x="1952364" y="109178"/>
                  <a:pt x="2002420" y="104173"/>
                </a:cubicBezTo>
                <a:cubicBezTo>
                  <a:pt x="2029566" y="101458"/>
                  <a:pt x="2056628" y="97626"/>
                  <a:pt x="2083443" y="92598"/>
                </a:cubicBezTo>
                <a:cubicBezTo>
                  <a:pt x="2118405" y="86043"/>
                  <a:pt x="2152246" y="73238"/>
                  <a:pt x="2187615" y="69449"/>
                </a:cubicBezTo>
                <a:cubicBezTo>
                  <a:pt x="2260605" y="61629"/>
                  <a:pt x="2334228" y="61732"/>
                  <a:pt x="2407534" y="57874"/>
                </a:cubicBezTo>
                <a:cubicBezTo>
                  <a:pt x="2425214" y="55664"/>
                  <a:pt x="2558787" y="39517"/>
                  <a:pt x="2581154" y="34724"/>
                </a:cubicBezTo>
                <a:cubicBezTo>
                  <a:pt x="2608619" y="28839"/>
                  <a:pt x="2634432" y="15956"/>
                  <a:pt x="2662177" y="11575"/>
                </a:cubicBezTo>
                <a:cubicBezTo>
                  <a:pt x="2708068" y="4329"/>
                  <a:pt x="2754774" y="3858"/>
                  <a:pt x="2801073" y="0"/>
                </a:cubicBezTo>
                <a:close/>
              </a:path>
            </a:pathLst>
          </a:custGeom>
        </p:spPr>
      </p:pic>
      <p:sp>
        <p:nvSpPr>
          <p:cNvPr id="2" name="Oval 5"/>
          <p:cNvSpPr/>
          <p:nvPr/>
        </p:nvSpPr>
        <p:spPr>
          <a:xfrm>
            <a:off x="6245701" y="4060396"/>
            <a:ext cx="574676" cy="5746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01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4" name="Oval 14"/>
          <p:cNvSpPr/>
          <p:nvPr/>
        </p:nvSpPr>
        <p:spPr>
          <a:xfrm>
            <a:off x="6246174" y="4930346"/>
            <a:ext cx="574676" cy="5746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02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66660" y="3242945"/>
            <a:ext cx="1752600" cy="521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sym typeface="+mn-ea"/>
              </a:rPr>
              <a:t>勇实践</a:t>
            </a:r>
            <a:endParaRPr lang="zh-CN" altLang="en-US" sz="2800" b="1" spc="1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66660" y="4112895"/>
            <a:ext cx="1752600" cy="521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sym typeface="+mn-ea"/>
              </a:rPr>
              <a:t>常反思</a:t>
            </a:r>
            <a:endParaRPr lang="zh-CN" altLang="en-US" sz="2800" b="1" spc="1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66660" y="4982845"/>
            <a:ext cx="1752600" cy="521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sym typeface="+mn-ea"/>
              </a:rPr>
              <a:t>勤动笔</a:t>
            </a:r>
            <a:endParaRPr lang="zh-CN" altLang="en-US" sz="2800" b="1" spc="1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6940" y="1401445"/>
            <a:ext cx="9782175" cy="521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2800" b="1" spc="10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教师的专业成长</a:t>
            </a:r>
            <a:r>
              <a:rPr lang="zh-CN" sz="2800" b="1" spc="10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的</a:t>
            </a:r>
            <a:r>
              <a:rPr sz="2800" b="1" spc="100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两个支点，四条成长途径。</a:t>
            </a:r>
            <a:endParaRPr sz="2800" b="1" spc="1000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0" name="Oval 5"/>
          <p:cNvSpPr/>
          <p:nvPr/>
        </p:nvSpPr>
        <p:spPr>
          <a:xfrm>
            <a:off x="1772126" y="2537031"/>
            <a:ext cx="574676" cy="5746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01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11" name="Oval 14"/>
          <p:cNvSpPr/>
          <p:nvPr/>
        </p:nvSpPr>
        <p:spPr>
          <a:xfrm>
            <a:off x="1772599" y="3695271"/>
            <a:ext cx="574676" cy="5746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02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67990" y="2589530"/>
            <a:ext cx="1752600" cy="521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sym typeface="+mn-ea"/>
              </a:rPr>
              <a:t>内驱力</a:t>
            </a:r>
            <a:endParaRPr lang="zh-CN" altLang="en-US" sz="2800" b="1" spc="1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67990" y="3777615"/>
            <a:ext cx="1752600" cy="521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sym typeface="+mn-ea"/>
              </a:rPr>
              <a:t>外环境</a:t>
            </a:r>
            <a:endParaRPr lang="zh-CN" altLang="en-US" sz="2800" b="1" spc="1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  <p:bldLst>
      <p:bldP spid="1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423670" y="1195705"/>
            <a:ext cx="5563870" cy="5835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3200" b="1" spc="1000" dirty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r>
              <a:rPr lang="zh-CN" altLang="en-US" sz="3200" b="1" spc="1000" dirty="0">
                <a:solidFill>
                  <a:schemeClr val="accent2"/>
                </a:solidFill>
                <a:latin typeface="+mj-ea"/>
                <a:ea typeface="+mj-ea"/>
              </a:rPr>
              <a:t>工作室要求我做什么？</a:t>
            </a:r>
            <a:endParaRPr lang="zh-CN" altLang="en-US" sz="3200" b="1" spc="1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Rectangle 63"/>
          <p:cNvSpPr/>
          <p:nvPr/>
        </p:nvSpPr>
        <p:spPr>
          <a:xfrm>
            <a:off x="6987412" y="2910675"/>
            <a:ext cx="3939959" cy="601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b="1" spc="300" dirty="0">
                <a:solidFill>
                  <a:schemeClr val="bg1"/>
                </a:solidFill>
                <a:latin typeface="+mj-ea"/>
                <a:ea typeface="+mj-ea"/>
              </a:rPr>
              <a:t>输入你的标题</a:t>
            </a:r>
            <a:endParaRPr lang="id-ID" sz="25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6987412" y="3604408"/>
            <a:ext cx="3939959" cy="81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spc="600" dirty="0">
                <a:solidFill>
                  <a:schemeClr val="bg1"/>
                </a:solidFill>
                <a:latin typeface="+mj-ea"/>
                <a:ea typeface="+mj-ea"/>
              </a:rPr>
              <a:t>详细内容</a:t>
            </a:r>
            <a:r>
              <a:rPr lang="en-US" altLang="zh-CN" sz="1050" spc="600" dirty="0">
                <a:solidFill>
                  <a:schemeClr val="bg1"/>
                </a:solidFill>
                <a:latin typeface="+mj-ea"/>
                <a:ea typeface="+mj-ea"/>
              </a:rPr>
              <a:t>……</a:t>
            </a:r>
            <a:r>
              <a:rPr lang="zh-CN" altLang="en-US" sz="1050" spc="600" dirty="0">
                <a:solidFill>
                  <a:schemeClr val="bg1"/>
                </a:solidFill>
                <a:latin typeface="+mj-ea"/>
                <a:ea typeface="+mj-ea"/>
              </a:rPr>
              <a:t>点击输入本的具体文字，简明扼要的说明分项内容，此为概念图解。</a:t>
            </a:r>
            <a:endParaRPr lang="zh-CN" altLang="en-US" sz="1050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2" descr="C:/Users/Administrator/AppData/Local/Temp/picturecompress_20211012225737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4928075"/>
            <a:ext cx="5883494" cy="1892462"/>
          </a:xfrm>
          <a:custGeom>
            <a:avLst/>
            <a:gdLst>
              <a:gd name="connsiteX0" fmla="*/ 2801073 w 5451676"/>
              <a:gd name="connsiteY0" fmla="*/ 0 h 1753565"/>
              <a:gd name="connsiteX1" fmla="*/ 3646025 w 5451676"/>
              <a:gd name="connsiteY1" fmla="*/ 11575 h 1753565"/>
              <a:gd name="connsiteX2" fmla="*/ 3819646 w 5451676"/>
              <a:gd name="connsiteY2" fmla="*/ 34724 h 1753565"/>
              <a:gd name="connsiteX3" fmla="*/ 3912243 w 5451676"/>
              <a:gd name="connsiteY3" fmla="*/ 46299 h 1753565"/>
              <a:gd name="connsiteX4" fmla="*/ 3967043 w 5451676"/>
              <a:gd name="connsiteY4" fmla="*/ 57825 h 1753565"/>
              <a:gd name="connsiteX5" fmla="*/ 3963000 w 5451676"/>
              <a:gd name="connsiteY5" fmla="*/ 57562 h 1753565"/>
              <a:gd name="connsiteX6" fmla="*/ 3958345 w 5451676"/>
              <a:gd name="connsiteY6" fmla="*/ 57141 h 1753565"/>
              <a:gd name="connsiteX7" fmla="*/ 3954340 w 5451676"/>
              <a:gd name="connsiteY7" fmla="*/ 56999 h 1753565"/>
              <a:gd name="connsiteX8" fmla="*/ 3963000 w 5451676"/>
              <a:gd name="connsiteY8" fmla="*/ 57562 h 1753565"/>
              <a:gd name="connsiteX9" fmla="*/ 3974694 w 5451676"/>
              <a:gd name="connsiteY9" fmla="*/ 58620 h 1753565"/>
              <a:gd name="connsiteX10" fmla="*/ 4085863 w 5451676"/>
              <a:gd name="connsiteY10" fmla="*/ 69449 h 1753565"/>
              <a:gd name="connsiteX11" fmla="*/ 4155311 w 5451676"/>
              <a:gd name="connsiteY11" fmla="*/ 92598 h 1753565"/>
              <a:gd name="connsiteX12" fmla="*/ 4213185 w 5451676"/>
              <a:gd name="connsiteY12" fmla="*/ 115747 h 1753565"/>
              <a:gd name="connsiteX13" fmla="*/ 4352081 w 5451676"/>
              <a:gd name="connsiteY13" fmla="*/ 138897 h 1753565"/>
              <a:gd name="connsiteX14" fmla="*/ 4386805 w 5451676"/>
              <a:gd name="connsiteY14" fmla="*/ 150471 h 1753565"/>
              <a:gd name="connsiteX15" fmla="*/ 4479403 w 5451676"/>
              <a:gd name="connsiteY15" fmla="*/ 173621 h 1753565"/>
              <a:gd name="connsiteX16" fmla="*/ 4595149 w 5451676"/>
              <a:gd name="connsiteY16" fmla="*/ 219919 h 1753565"/>
              <a:gd name="connsiteX17" fmla="*/ 4745620 w 5451676"/>
              <a:gd name="connsiteY17" fmla="*/ 254643 h 1753565"/>
              <a:gd name="connsiteX18" fmla="*/ 4815068 w 5451676"/>
              <a:gd name="connsiteY18" fmla="*/ 289368 h 1753565"/>
              <a:gd name="connsiteX19" fmla="*/ 4861367 w 5451676"/>
              <a:gd name="connsiteY19" fmla="*/ 312517 h 1753565"/>
              <a:gd name="connsiteX20" fmla="*/ 4977114 w 5451676"/>
              <a:gd name="connsiteY20" fmla="*/ 347241 h 1753565"/>
              <a:gd name="connsiteX21" fmla="*/ 5058137 w 5451676"/>
              <a:gd name="connsiteY21" fmla="*/ 393540 h 1753565"/>
              <a:gd name="connsiteX22" fmla="*/ 5104435 w 5451676"/>
              <a:gd name="connsiteY22" fmla="*/ 405114 h 1753565"/>
              <a:gd name="connsiteX23" fmla="*/ 5139159 w 5451676"/>
              <a:gd name="connsiteY23" fmla="*/ 416689 h 1753565"/>
              <a:gd name="connsiteX24" fmla="*/ 5162309 w 5451676"/>
              <a:gd name="connsiteY24" fmla="*/ 439838 h 1753565"/>
              <a:gd name="connsiteX25" fmla="*/ 5231757 w 5451676"/>
              <a:gd name="connsiteY25" fmla="*/ 486137 h 1753565"/>
              <a:gd name="connsiteX26" fmla="*/ 5301205 w 5451676"/>
              <a:gd name="connsiteY26" fmla="*/ 567160 h 1753565"/>
              <a:gd name="connsiteX27" fmla="*/ 5311226 w 5451676"/>
              <a:gd name="connsiteY27" fmla="*/ 607426 h 1753565"/>
              <a:gd name="connsiteX28" fmla="*/ 5313810 w 5451676"/>
              <a:gd name="connsiteY28" fmla="*/ 617973 h 1753565"/>
              <a:gd name="connsiteX29" fmla="*/ 5313895 w 5451676"/>
              <a:gd name="connsiteY29" fmla="*/ 618359 h 1753565"/>
              <a:gd name="connsiteX30" fmla="*/ 5315417 w 5451676"/>
              <a:gd name="connsiteY30" fmla="*/ 624531 h 1753565"/>
              <a:gd name="connsiteX31" fmla="*/ 5313810 w 5451676"/>
              <a:gd name="connsiteY31" fmla="*/ 617973 h 1753565"/>
              <a:gd name="connsiteX32" fmla="*/ 5311977 w 5451676"/>
              <a:gd name="connsiteY32" fmla="*/ 609631 h 1753565"/>
              <a:gd name="connsiteX33" fmla="*/ 5324354 w 5451676"/>
              <a:gd name="connsiteY33" fmla="*/ 648183 h 1753565"/>
              <a:gd name="connsiteX34" fmla="*/ 5347504 w 5451676"/>
              <a:gd name="connsiteY34" fmla="*/ 729206 h 1753565"/>
              <a:gd name="connsiteX35" fmla="*/ 5359078 w 5451676"/>
              <a:gd name="connsiteY35" fmla="*/ 879676 h 1753565"/>
              <a:gd name="connsiteX36" fmla="*/ 5382228 w 5451676"/>
              <a:gd name="connsiteY36" fmla="*/ 983849 h 1753565"/>
              <a:gd name="connsiteX37" fmla="*/ 5393803 w 5451676"/>
              <a:gd name="connsiteY37" fmla="*/ 1053297 h 1753565"/>
              <a:gd name="connsiteX38" fmla="*/ 5405377 w 5451676"/>
              <a:gd name="connsiteY38" fmla="*/ 1099595 h 1753565"/>
              <a:gd name="connsiteX39" fmla="*/ 5440101 w 5451676"/>
              <a:gd name="connsiteY39" fmla="*/ 1238492 h 1753565"/>
              <a:gd name="connsiteX40" fmla="*/ 5451676 w 5451676"/>
              <a:gd name="connsiteY40" fmla="*/ 1273216 h 1753565"/>
              <a:gd name="connsiteX41" fmla="*/ 5440101 w 5451676"/>
              <a:gd name="connsiteY41" fmla="*/ 1585732 h 1753565"/>
              <a:gd name="connsiteX42" fmla="*/ 5416952 w 5451676"/>
              <a:gd name="connsiteY42" fmla="*/ 1632031 h 1753565"/>
              <a:gd name="connsiteX43" fmla="*/ 5393803 w 5451676"/>
              <a:gd name="connsiteY43" fmla="*/ 1701479 h 1753565"/>
              <a:gd name="connsiteX44" fmla="*/ 5369258 w 5451676"/>
              <a:gd name="connsiteY44" fmla="*/ 1750261 h 1753565"/>
              <a:gd name="connsiteX45" fmla="*/ 5367111 w 5451676"/>
              <a:gd name="connsiteY45" fmla="*/ 1753565 h 1753565"/>
              <a:gd name="connsiteX46" fmla="*/ 0 w 5451676"/>
              <a:gd name="connsiteY46" fmla="*/ 1753565 h 1753565"/>
              <a:gd name="connsiteX47" fmla="*/ 0 w 5451676"/>
              <a:gd name="connsiteY47" fmla="*/ 366533 h 1753565"/>
              <a:gd name="connsiteX48" fmla="*/ 11575 w 5451676"/>
              <a:gd name="connsiteY48" fmla="*/ 358816 h 1753565"/>
              <a:gd name="connsiteX49" fmla="*/ 34724 w 5451676"/>
              <a:gd name="connsiteY49" fmla="*/ 335666 h 1753565"/>
              <a:gd name="connsiteX50" fmla="*/ 544010 w 5451676"/>
              <a:gd name="connsiteY50" fmla="*/ 312517 h 1753565"/>
              <a:gd name="connsiteX51" fmla="*/ 752354 w 5451676"/>
              <a:gd name="connsiteY51" fmla="*/ 277793 h 1753565"/>
              <a:gd name="connsiteX52" fmla="*/ 868101 w 5451676"/>
              <a:gd name="connsiteY52" fmla="*/ 254643 h 1753565"/>
              <a:gd name="connsiteX53" fmla="*/ 1064871 w 5451676"/>
              <a:gd name="connsiteY53" fmla="*/ 231494 h 1753565"/>
              <a:gd name="connsiteX54" fmla="*/ 1388962 w 5451676"/>
              <a:gd name="connsiteY54" fmla="*/ 185195 h 1753565"/>
              <a:gd name="connsiteX55" fmla="*/ 1551008 w 5451676"/>
              <a:gd name="connsiteY55" fmla="*/ 162046 h 1753565"/>
              <a:gd name="connsiteX56" fmla="*/ 1620456 w 5451676"/>
              <a:gd name="connsiteY56" fmla="*/ 150471 h 1753565"/>
              <a:gd name="connsiteX57" fmla="*/ 1736203 w 5451676"/>
              <a:gd name="connsiteY57" fmla="*/ 138897 h 1753565"/>
              <a:gd name="connsiteX58" fmla="*/ 1851949 w 5451676"/>
              <a:gd name="connsiteY58" fmla="*/ 115747 h 1753565"/>
              <a:gd name="connsiteX59" fmla="*/ 2002420 w 5451676"/>
              <a:gd name="connsiteY59" fmla="*/ 104173 h 1753565"/>
              <a:gd name="connsiteX60" fmla="*/ 2083443 w 5451676"/>
              <a:gd name="connsiteY60" fmla="*/ 92598 h 1753565"/>
              <a:gd name="connsiteX61" fmla="*/ 2187615 w 5451676"/>
              <a:gd name="connsiteY61" fmla="*/ 69449 h 1753565"/>
              <a:gd name="connsiteX62" fmla="*/ 2407534 w 5451676"/>
              <a:gd name="connsiteY62" fmla="*/ 57874 h 1753565"/>
              <a:gd name="connsiteX63" fmla="*/ 2581154 w 5451676"/>
              <a:gd name="connsiteY63" fmla="*/ 34724 h 1753565"/>
              <a:gd name="connsiteX64" fmla="*/ 2662177 w 5451676"/>
              <a:gd name="connsiteY64" fmla="*/ 11575 h 1753565"/>
              <a:gd name="connsiteX65" fmla="*/ 2801073 w 5451676"/>
              <a:gd name="connsiteY65" fmla="*/ 0 h 175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51676" h="1753565">
                <a:moveTo>
                  <a:pt x="2801073" y="0"/>
                </a:moveTo>
                <a:lnTo>
                  <a:pt x="3646025" y="11575"/>
                </a:lnTo>
                <a:cubicBezTo>
                  <a:pt x="4027203" y="20544"/>
                  <a:pt x="3680414" y="9409"/>
                  <a:pt x="3819646" y="34724"/>
                </a:cubicBezTo>
                <a:cubicBezTo>
                  <a:pt x="3850250" y="40288"/>
                  <a:pt x="3881499" y="41569"/>
                  <a:pt x="3912243" y="46299"/>
                </a:cubicBezTo>
                <a:cubicBezTo>
                  <a:pt x="3979027" y="56574"/>
                  <a:pt x="3978327" y="58217"/>
                  <a:pt x="3967043" y="57825"/>
                </a:cubicBezTo>
                <a:lnTo>
                  <a:pt x="3963000" y="57562"/>
                </a:lnTo>
                <a:lnTo>
                  <a:pt x="3958345" y="57141"/>
                </a:lnTo>
                <a:cubicBezTo>
                  <a:pt x="3942044" y="55718"/>
                  <a:pt x="3946329" y="56322"/>
                  <a:pt x="3954340" y="56999"/>
                </a:cubicBezTo>
                <a:lnTo>
                  <a:pt x="3963000" y="57562"/>
                </a:lnTo>
                <a:lnTo>
                  <a:pt x="3974694" y="58620"/>
                </a:lnTo>
                <a:cubicBezTo>
                  <a:pt x="3995429" y="60539"/>
                  <a:pt x="4030115" y="63874"/>
                  <a:pt x="4085863" y="69449"/>
                </a:cubicBezTo>
                <a:cubicBezTo>
                  <a:pt x="4109012" y="77165"/>
                  <a:pt x="4132655" y="83536"/>
                  <a:pt x="4155311" y="92598"/>
                </a:cubicBezTo>
                <a:cubicBezTo>
                  <a:pt x="4174602" y="100314"/>
                  <a:pt x="4193474" y="109177"/>
                  <a:pt x="4213185" y="115747"/>
                </a:cubicBezTo>
                <a:cubicBezTo>
                  <a:pt x="4259073" y="131043"/>
                  <a:pt x="4303510" y="132825"/>
                  <a:pt x="4352081" y="138897"/>
                </a:cubicBezTo>
                <a:cubicBezTo>
                  <a:pt x="4363656" y="142755"/>
                  <a:pt x="4375034" y="147261"/>
                  <a:pt x="4386805" y="150471"/>
                </a:cubicBezTo>
                <a:cubicBezTo>
                  <a:pt x="4417500" y="158842"/>
                  <a:pt x="4479403" y="173621"/>
                  <a:pt x="4479403" y="173621"/>
                </a:cubicBezTo>
                <a:cubicBezTo>
                  <a:pt x="4535272" y="210866"/>
                  <a:pt x="4505246" y="195945"/>
                  <a:pt x="4595149" y="219919"/>
                </a:cubicBezTo>
                <a:cubicBezTo>
                  <a:pt x="4678923" y="242259"/>
                  <a:pt x="4673807" y="240281"/>
                  <a:pt x="4745620" y="254643"/>
                </a:cubicBezTo>
                <a:cubicBezTo>
                  <a:pt x="4812347" y="299129"/>
                  <a:pt x="4747982" y="260617"/>
                  <a:pt x="4815068" y="289368"/>
                </a:cubicBezTo>
                <a:cubicBezTo>
                  <a:pt x="4830927" y="296165"/>
                  <a:pt x="4845211" y="306459"/>
                  <a:pt x="4861367" y="312517"/>
                </a:cubicBezTo>
                <a:cubicBezTo>
                  <a:pt x="4898338" y="326381"/>
                  <a:pt x="4943195" y="324629"/>
                  <a:pt x="4977114" y="347241"/>
                </a:cubicBezTo>
                <a:cubicBezTo>
                  <a:pt x="5005896" y="366429"/>
                  <a:pt x="5024573" y="380954"/>
                  <a:pt x="5058137" y="393540"/>
                </a:cubicBezTo>
                <a:cubicBezTo>
                  <a:pt x="5073032" y="399126"/>
                  <a:pt x="5089139" y="400744"/>
                  <a:pt x="5104435" y="405114"/>
                </a:cubicBezTo>
                <a:cubicBezTo>
                  <a:pt x="5116166" y="408466"/>
                  <a:pt x="5127584" y="412831"/>
                  <a:pt x="5139159" y="416689"/>
                </a:cubicBezTo>
                <a:cubicBezTo>
                  <a:pt x="5146876" y="424405"/>
                  <a:pt x="5153579" y="433290"/>
                  <a:pt x="5162309" y="439838"/>
                </a:cubicBezTo>
                <a:cubicBezTo>
                  <a:pt x="5184567" y="456531"/>
                  <a:pt x="5212084" y="466464"/>
                  <a:pt x="5231757" y="486137"/>
                </a:cubicBezTo>
                <a:cubicBezTo>
                  <a:pt x="5287893" y="542273"/>
                  <a:pt x="5265949" y="514276"/>
                  <a:pt x="5301205" y="567160"/>
                </a:cubicBezTo>
                <a:cubicBezTo>
                  <a:pt x="5305728" y="585251"/>
                  <a:pt x="5308963" y="598269"/>
                  <a:pt x="5311226" y="607426"/>
                </a:cubicBezTo>
                <a:lnTo>
                  <a:pt x="5313810" y="617973"/>
                </a:lnTo>
                <a:lnTo>
                  <a:pt x="5313895" y="618359"/>
                </a:lnTo>
                <a:cubicBezTo>
                  <a:pt x="5315339" y="624540"/>
                  <a:pt x="5316689" y="629831"/>
                  <a:pt x="5315417" y="624531"/>
                </a:cubicBezTo>
                <a:lnTo>
                  <a:pt x="5313810" y="617973"/>
                </a:lnTo>
                <a:lnTo>
                  <a:pt x="5311977" y="609631"/>
                </a:lnTo>
                <a:cubicBezTo>
                  <a:pt x="5310621" y="602660"/>
                  <a:pt x="5311902" y="604598"/>
                  <a:pt x="5324354" y="648183"/>
                </a:cubicBezTo>
                <a:cubicBezTo>
                  <a:pt x="5353416" y="749902"/>
                  <a:pt x="5319756" y="645961"/>
                  <a:pt x="5347504" y="729206"/>
                </a:cubicBezTo>
                <a:cubicBezTo>
                  <a:pt x="5351362" y="779363"/>
                  <a:pt x="5353523" y="829679"/>
                  <a:pt x="5359078" y="879676"/>
                </a:cubicBezTo>
                <a:cubicBezTo>
                  <a:pt x="5364132" y="925159"/>
                  <a:pt x="5373677" y="941097"/>
                  <a:pt x="5382228" y="983849"/>
                </a:cubicBezTo>
                <a:cubicBezTo>
                  <a:pt x="5386831" y="1006862"/>
                  <a:pt x="5389200" y="1030284"/>
                  <a:pt x="5393803" y="1053297"/>
                </a:cubicBezTo>
                <a:cubicBezTo>
                  <a:pt x="5396923" y="1068896"/>
                  <a:pt x="5402257" y="1083996"/>
                  <a:pt x="5405377" y="1099595"/>
                </a:cubicBezTo>
                <a:cubicBezTo>
                  <a:pt x="5428755" y="1216484"/>
                  <a:pt x="5401430" y="1122478"/>
                  <a:pt x="5440101" y="1238492"/>
                </a:cubicBezTo>
                <a:lnTo>
                  <a:pt x="5451676" y="1273216"/>
                </a:lnTo>
                <a:cubicBezTo>
                  <a:pt x="5447818" y="1377388"/>
                  <a:pt x="5450142" y="1481973"/>
                  <a:pt x="5440101" y="1585732"/>
                </a:cubicBezTo>
                <a:cubicBezTo>
                  <a:pt x="5438439" y="1602906"/>
                  <a:pt x="5423360" y="1616011"/>
                  <a:pt x="5416952" y="1632031"/>
                </a:cubicBezTo>
                <a:cubicBezTo>
                  <a:pt x="5407890" y="1654687"/>
                  <a:pt x="5404716" y="1679654"/>
                  <a:pt x="5393803" y="1701479"/>
                </a:cubicBezTo>
                <a:cubicBezTo>
                  <a:pt x="5384634" y="1719817"/>
                  <a:pt x="5377678" y="1735453"/>
                  <a:pt x="5369258" y="1750261"/>
                </a:cubicBezTo>
                <a:lnTo>
                  <a:pt x="5367111" y="1753565"/>
                </a:lnTo>
                <a:lnTo>
                  <a:pt x="0" y="1753565"/>
                </a:lnTo>
                <a:lnTo>
                  <a:pt x="0" y="366533"/>
                </a:lnTo>
                <a:lnTo>
                  <a:pt x="11575" y="358816"/>
                </a:lnTo>
                <a:cubicBezTo>
                  <a:pt x="20096" y="351999"/>
                  <a:pt x="23852" y="336611"/>
                  <a:pt x="34724" y="335666"/>
                </a:cubicBezTo>
                <a:cubicBezTo>
                  <a:pt x="204022" y="320944"/>
                  <a:pt x="374248" y="320233"/>
                  <a:pt x="544010" y="312517"/>
                </a:cubicBezTo>
                <a:cubicBezTo>
                  <a:pt x="785615" y="258828"/>
                  <a:pt x="511341" y="315849"/>
                  <a:pt x="752354" y="277793"/>
                </a:cubicBezTo>
                <a:cubicBezTo>
                  <a:pt x="791219" y="271656"/>
                  <a:pt x="829179" y="260409"/>
                  <a:pt x="868101" y="254643"/>
                </a:cubicBezTo>
                <a:cubicBezTo>
                  <a:pt x="933430" y="244965"/>
                  <a:pt x="999574" y="241387"/>
                  <a:pt x="1064871" y="231494"/>
                </a:cubicBezTo>
                <a:cubicBezTo>
                  <a:pt x="1417581" y="178054"/>
                  <a:pt x="1097341" y="209497"/>
                  <a:pt x="1388962" y="185195"/>
                </a:cubicBezTo>
                <a:cubicBezTo>
                  <a:pt x="1483676" y="161518"/>
                  <a:pt x="1393112" y="181784"/>
                  <a:pt x="1551008" y="162046"/>
                </a:cubicBezTo>
                <a:cubicBezTo>
                  <a:pt x="1574295" y="159135"/>
                  <a:pt x="1597169" y="153382"/>
                  <a:pt x="1620456" y="150471"/>
                </a:cubicBezTo>
                <a:cubicBezTo>
                  <a:pt x="1658931" y="145662"/>
                  <a:pt x="1697621" y="142755"/>
                  <a:pt x="1736203" y="138897"/>
                </a:cubicBezTo>
                <a:cubicBezTo>
                  <a:pt x="1780786" y="127751"/>
                  <a:pt x="1802930" y="120907"/>
                  <a:pt x="1851949" y="115747"/>
                </a:cubicBezTo>
                <a:cubicBezTo>
                  <a:pt x="1901978" y="110481"/>
                  <a:pt x="1952364" y="109178"/>
                  <a:pt x="2002420" y="104173"/>
                </a:cubicBezTo>
                <a:cubicBezTo>
                  <a:pt x="2029566" y="101458"/>
                  <a:pt x="2056628" y="97626"/>
                  <a:pt x="2083443" y="92598"/>
                </a:cubicBezTo>
                <a:cubicBezTo>
                  <a:pt x="2118405" y="86043"/>
                  <a:pt x="2152246" y="73238"/>
                  <a:pt x="2187615" y="69449"/>
                </a:cubicBezTo>
                <a:cubicBezTo>
                  <a:pt x="2260605" y="61629"/>
                  <a:pt x="2334228" y="61732"/>
                  <a:pt x="2407534" y="57874"/>
                </a:cubicBezTo>
                <a:cubicBezTo>
                  <a:pt x="2425214" y="55664"/>
                  <a:pt x="2558787" y="39517"/>
                  <a:pt x="2581154" y="34724"/>
                </a:cubicBezTo>
                <a:cubicBezTo>
                  <a:pt x="2608619" y="28839"/>
                  <a:pt x="2634432" y="15956"/>
                  <a:pt x="2662177" y="11575"/>
                </a:cubicBezTo>
                <a:cubicBezTo>
                  <a:pt x="2708068" y="4329"/>
                  <a:pt x="2754774" y="3858"/>
                  <a:pt x="2801073" y="0"/>
                </a:cubicBez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2034540"/>
            <a:ext cx="8402955" cy="3709035"/>
          </a:xfrm>
          <a:prstGeom prst="rect">
            <a:avLst/>
          </a:prstGeom>
        </p:spPr>
      </p:pic>
      <p:sp>
        <p:nvSpPr>
          <p:cNvPr id="5" name="Oval 5"/>
          <p:cNvSpPr/>
          <p:nvPr/>
        </p:nvSpPr>
        <p:spPr>
          <a:xfrm>
            <a:off x="631031" y="1195911"/>
            <a:ext cx="574676" cy="5746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 dirty="0">
                <a:latin typeface="+mj-ea"/>
                <a:ea typeface="+mj-ea"/>
                <a:cs typeface="Helvetica" panose="020B0604020202020204" pitchFamily="34" charset="0"/>
              </a:rPr>
              <a:t>05</a:t>
            </a:r>
            <a:endParaRPr lang="id-ID" b="1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  <p:bldLst>
      <p:bldP spid="13" grpId="0" bldLvl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572385" y="205105"/>
            <a:ext cx="70478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spc="1000" dirty="0">
                <a:solidFill>
                  <a:srgbClr val="C00000"/>
                </a:solidFill>
                <a:latin typeface="+mj-ea"/>
                <a:ea typeface="+mj-ea"/>
              </a:rPr>
              <a:t>泸县屈翠岚名师工作室</a:t>
            </a:r>
            <a:endParaRPr lang="zh-CN" altLang="en-US" sz="3200" b="1" spc="1000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3200" b="1" spc="1000" dirty="0">
                <a:solidFill>
                  <a:srgbClr val="C00000"/>
                </a:solidFill>
                <a:latin typeface="+mj-ea"/>
                <a:ea typeface="+mj-ea"/>
              </a:rPr>
              <a:t>2021秋期工作清单</a:t>
            </a:r>
            <a:endParaRPr lang="zh-CN" altLang="en-US" sz="3200" b="1" spc="10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0" name="Rectangle 63"/>
          <p:cNvSpPr/>
          <p:nvPr/>
        </p:nvSpPr>
        <p:spPr>
          <a:xfrm>
            <a:off x="6987412" y="2910675"/>
            <a:ext cx="3939959" cy="601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b="1" spc="300" dirty="0">
                <a:solidFill>
                  <a:schemeClr val="bg1"/>
                </a:solidFill>
                <a:latin typeface="+mj-ea"/>
                <a:ea typeface="+mj-ea"/>
              </a:rPr>
              <a:t>输入你的标题</a:t>
            </a:r>
            <a:endParaRPr lang="id-ID" sz="25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6987412" y="3604408"/>
            <a:ext cx="3939959" cy="81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spc="600" dirty="0">
                <a:solidFill>
                  <a:schemeClr val="bg1"/>
                </a:solidFill>
                <a:latin typeface="+mj-ea"/>
                <a:ea typeface="+mj-ea"/>
              </a:rPr>
              <a:t>详细内容</a:t>
            </a:r>
            <a:r>
              <a:rPr lang="en-US" altLang="zh-CN" sz="1050" spc="600" dirty="0">
                <a:solidFill>
                  <a:schemeClr val="bg1"/>
                </a:solidFill>
                <a:latin typeface="+mj-ea"/>
                <a:ea typeface="+mj-ea"/>
              </a:rPr>
              <a:t>……</a:t>
            </a:r>
            <a:r>
              <a:rPr lang="zh-CN" altLang="en-US" sz="1050" spc="600" dirty="0">
                <a:solidFill>
                  <a:schemeClr val="bg1"/>
                </a:solidFill>
                <a:latin typeface="+mj-ea"/>
                <a:ea typeface="+mj-ea"/>
              </a:rPr>
              <a:t>点击输入本的具体文字，简明扼要的说明分项内容，此为概念图解。</a:t>
            </a:r>
            <a:endParaRPr lang="zh-CN" altLang="en-US" sz="1050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2" descr="C:/Users/Administrator/AppData/Local/Temp/picturecompress_20211012225737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4928075"/>
            <a:ext cx="5883494" cy="1892462"/>
          </a:xfrm>
          <a:custGeom>
            <a:avLst/>
            <a:gdLst>
              <a:gd name="connsiteX0" fmla="*/ 2801073 w 5451676"/>
              <a:gd name="connsiteY0" fmla="*/ 0 h 1753565"/>
              <a:gd name="connsiteX1" fmla="*/ 3646025 w 5451676"/>
              <a:gd name="connsiteY1" fmla="*/ 11575 h 1753565"/>
              <a:gd name="connsiteX2" fmla="*/ 3819646 w 5451676"/>
              <a:gd name="connsiteY2" fmla="*/ 34724 h 1753565"/>
              <a:gd name="connsiteX3" fmla="*/ 3912243 w 5451676"/>
              <a:gd name="connsiteY3" fmla="*/ 46299 h 1753565"/>
              <a:gd name="connsiteX4" fmla="*/ 3967043 w 5451676"/>
              <a:gd name="connsiteY4" fmla="*/ 57825 h 1753565"/>
              <a:gd name="connsiteX5" fmla="*/ 3963000 w 5451676"/>
              <a:gd name="connsiteY5" fmla="*/ 57562 h 1753565"/>
              <a:gd name="connsiteX6" fmla="*/ 3958345 w 5451676"/>
              <a:gd name="connsiteY6" fmla="*/ 57141 h 1753565"/>
              <a:gd name="connsiteX7" fmla="*/ 3954340 w 5451676"/>
              <a:gd name="connsiteY7" fmla="*/ 56999 h 1753565"/>
              <a:gd name="connsiteX8" fmla="*/ 3963000 w 5451676"/>
              <a:gd name="connsiteY8" fmla="*/ 57562 h 1753565"/>
              <a:gd name="connsiteX9" fmla="*/ 3974694 w 5451676"/>
              <a:gd name="connsiteY9" fmla="*/ 58620 h 1753565"/>
              <a:gd name="connsiteX10" fmla="*/ 4085863 w 5451676"/>
              <a:gd name="connsiteY10" fmla="*/ 69449 h 1753565"/>
              <a:gd name="connsiteX11" fmla="*/ 4155311 w 5451676"/>
              <a:gd name="connsiteY11" fmla="*/ 92598 h 1753565"/>
              <a:gd name="connsiteX12" fmla="*/ 4213185 w 5451676"/>
              <a:gd name="connsiteY12" fmla="*/ 115747 h 1753565"/>
              <a:gd name="connsiteX13" fmla="*/ 4352081 w 5451676"/>
              <a:gd name="connsiteY13" fmla="*/ 138897 h 1753565"/>
              <a:gd name="connsiteX14" fmla="*/ 4386805 w 5451676"/>
              <a:gd name="connsiteY14" fmla="*/ 150471 h 1753565"/>
              <a:gd name="connsiteX15" fmla="*/ 4479403 w 5451676"/>
              <a:gd name="connsiteY15" fmla="*/ 173621 h 1753565"/>
              <a:gd name="connsiteX16" fmla="*/ 4595149 w 5451676"/>
              <a:gd name="connsiteY16" fmla="*/ 219919 h 1753565"/>
              <a:gd name="connsiteX17" fmla="*/ 4745620 w 5451676"/>
              <a:gd name="connsiteY17" fmla="*/ 254643 h 1753565"/>
              <a:gd name="connsiteX18" fmla="*/ 4815068 w 5451676"/>
              <a:gd name="connsiteY18" fmla="*/ 289368 h 1753565"/>
              <a:gd name="connsiteX19" fmla="*/ 4861367 w 5451676"/>
              <a:gd name="connsiteY19" fmla="*/ 312517 h 1753565"/>
              <a:gd name="connsiteX20" fmla="*/ 4977114 w 5451676"/>
              <a:gd name="connsiteY20" fmla="*/ 347241 h 1753565"/>
              <a:gd name="connsiteX21" fmla="*/ 5058137 w 5451676"/>
              <a:gd name="connsiteY21" fmla="*/ 393540 h 1753565"/>
              <a:gd name="connsiteX22" fmla="*/ 5104435 w 5451676"/>
              <a:gd name="connsiteY22" fmla="*/ 405114 h 1753565"/>
              <a:gd name="connsiteX23" fmla="*/ 5139159 w 5451676"/>
              <a:gd name="connsiteY23" fmla="*/ 416689 h 1753565"/>
              <a:gd name="connsiteX24" fmla="*/ 5162309 w 5451676"/>
              <a:gd name="connsiteY24" fmla="*/ 439838 h 1753565"/>
              <a:gd name="connsiteX25" fmla="*/ 5231757 w 5451676"/>
              <a:gd name="connsiteY25" fmla="*/ 486137 h 1753565"/>
              <a:gd name="connsiteX26" fmla="*/ 5301205 w 5451676"/>
              <a:gd name="connsiteY26" fmla="*/ 567160 h 1753565"/>
              <a:gd name="connsiteX27" fmla="*/ 5311226 w 5451676"/>
              <a:gd name="connsiteY27" fmla="*/ 607426 h 1753565"/>
              <a:gd name="connsiteX28" fmla="*/ 5313810 w 5451676"/>
              <a:gd name="connsiteY28" fmla="*/ 617973 h 1753565"/>
              <a:gd name="connsiteX29" fmla="*/ 5313895 w 5451676"/>
              <a:gd name="connsiteY29" fmla="*/ 618359 h 1753565"/>
              <a:gd name="connsiteX30" fmla="*/ 5315417 w 5451676"/>
              <a:gd name="connsiteY30" fmla="*/ 624531 h 1753565"/>
              <a:gd name="connsiteX31" fmla="*/ 5313810 w 5451676"/>
              <a:gd name="connsiteY31" fmla="*/ 617973 h 1753565"/>
              <a:gd name="connsiteX32" fmla="*/ 5311977 w 5451676"/>
              <a:gd name="connsiteY32" fmla="*/ 609631 h 1753565"/>
              <a:gd name="connsiteX33" fmla="*/ 5324354 w 5451676"/>
              <a:gd name="connsiteY33" fmla="*/ 648183 h 1753565"/>
              <a:gd name="connsiteX34" fmla="*/ 5347504 w 5451676"/>
              <a:gd name="connsiteY34" fmla="*/ 729206 h 1753565"/>
              <a:gd name="connsiteX35" fmla="*/ 5359078 w 5451676"/>
              <a:gd name="connsiteY35" fmla="*/ 879676 h 1753565"/>
              <a:gd name="connsiteX36" fmla="*/ 5382228 w 5451676"/>
              <a:gd name="connsiteY36" fmla="*/ 983849 h 1753565"/>
              <a:gd name="connsiteX37" fmla="*/ 5393803 w 5451676"/>
              <a:gd name="connsiteY37" fmla="*/ 1053297 h 1753565"/>
              <a:gd name="connsiteX38" fmla="*/ 5405377 w 5451676"/>
              <a:gd name="connsiteY38" fmla="*/ 1099595 h 1753565"/>
              <a:gd name="connsiteX39" fmla="*/ 5440101 w 5451676"/>
              <a:gd name="connsiteY39" fmla="*/ 1238492 h 1753565"/>
              <a:gd name="connsiteX40" fmla="*/ 5451676 w 5451676"/>
              <a:gd name="connsiteY40" fmla="*/ 1273216 h 1753565"/>
              <a:gd name="connsiteX41" fmla="*/ 5440101 w 5451676"/>
              <a:gd name="connsiteY41" fmla="*/ 1585732 h 1753565"/>
              <a:gd name="connsiteX42" fmla="*/ 5416952 w 5451676"/>
              <a:gd name="connsiteY42" fmla="*/ 1632031 h 1753565"/>
              <a:gd name="connsiteX43" fmla="*/ 5393803 w 5451676"/>
              <a:gd name="connsiteY43" fmla="*/ 1701479 h 1753565"/>
              <a:gd name="connsiteX44" fmla="*/ 5369258 w 5451676"/>
              <a:gd name="connsiteY44" fmla="*/ 1750261 h 1753565"/>
              <a:gd name="connsiteX45" fmla="*/ 5367111 w 5451676"/>
              <a:gd name="connsiteY45" fmla="*/ 1753565 h 1753565"/>
              <a:gd name="connsiteX46" fmla="*/ 0 w 5451676"/>
              <a:gd name="connsiteY46" fmla="*/ 1753565 h 1753565"/>
              <a:gd name="connsiteX47" fmla="*/ 0 w 5451676"/>
              <a:gd name="connsiteY47" fmla="*/ 366533 h 1753565"/>
              <a:gd name="connsiteX48" fmla="*/ 11575 w 5451676"/>
              <a:gd name="connsiteY48" fmla="*/ 358816 h 1753565"/>
              <a:gd name="connsiteX49" fmla="*/ 34724 w 5451676"/>
              <a:gd name="connsiteY49" fmla="*/ 335666 h 1753565"/>
              <a:gd name="connsiteX50" fmla="*/ 544010 w 5451676"/>
              <a:gd name="connsiteY50" fmla="*/ 312517 h 1753565"/>
              <a:gd name="connsiteX51" fmla="*/ 752354 w 5451676"/>
              <a:gd name="connsiteY51" fmla="*/ 277793 h 1753565"/>
              <a:gd name="connsiteX52" fmla="*/ 868101 w 5451676"/>
              <a:gd name="connsiteY52" fmla="*/ 254643 h 1753565"/>
              <a:gd name="connsiteX53" fmla="*/ 1064871 w 5451676"/>
              <a:gd name="connsiteY53" fmla="*/ 231494 h 1753565"/>
              <a:gd name="connsiteX54" fmla="*/ 1388962 w 5451676"/>
              <a:gd name="connsiteY54" fmla="*/ 185195 h 1753565"/>
              <a:gd name="connsiteX55" fmla="*/ 1551008 w 5451676"/>
              <a:gd name="connsiteY55" fmla="*/ 162046 h 1753565"/>
              <a:gd name="connsiteX56" fmla="*/ 1620456 w 5451676"/>
              <a:gd name="connsiteY56" fmla="*/ 150471 h 1753565"/>
              <a:gd name="connsiteX57" fmla="*/ 1736203 w 5451676"/>
              <a:gd name="connsiteY57" fmla="*/ 138897 h 1753565"/>
              <a:gd name="connsiteX58" fmla="*/ 1851949 w 5451676"/>
              <a:gd name="connsiteY58" fmla="*/ 115747 h 1753565"/>
              <a:gd name="connsiteX59" fmla="*/ 2002420 w 5451676"/>
              <a:gd name="connsiteY59" fmla="*/ 104173 h 1753565"/>
              <a:gd name="connsiteX60" fmla="*/ 2083443 w 5451676"/>
              <a:gd name="connsiteY60" fmla="*/ 92598 h 1753565"/>
              <a:gd name="connsiteX61" fmla="*/ 2187615 w 5451676"/>
              <a:gd name="connsiteY61" fmla="*/ 69449 h 1753565"/>
              <a:gd name="connsiteX62" fmla="*/ 2407534 w 5451676"/>
              <a:gd name="connsiteY62" fmla="*/ 57874 h 1753565"/>
              <a:gd name="connsiteX63" fmla="*/ 2581154 w 5451676"/>
              <a:gd name="connsiteY63" fmla="*/ 34724 h 1753565"/>
              <a:gd name="connsiteX64" fmla="*/ 2662177 w 5451676"/>
              <a:gd name="connsiteY64" fmla="*/ 11575 h 1753565"/>
              <a:gd name="connsiteX65" fmla="*/ 2801073 w 5451676"/>
              <a:gd name="connsiteY65" fmla="*/ 0 h 175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51676" h="1753565">
                <a:moveTo>
                  <a:pt x="2801073" y="0"/>
                </a:moveTo>
                <a:lnTo>
                  <a:pt x="3646025" y="11575"/>
                </a:lnTo>
                <a:cubicBezTo>
                  <a:pt x="4027203" y="20544"/>
                  <a:pt x="3680414" y="9409"/>
                  <a:pt x="3819646" y="34724"/>
                </a:cubicBezTo>
                <a:cubicBezTo>
                  <a:pt x="3850250" y="40288"/>
                  <a:pt x="3881499" y="41569"/>
                  <a:pt x="3912243" y="46299"/>
                </a:cubicBezTo>
                <a:cubicBezTo>
                  <a:pt x="3979027" y="56574"/>
                  <a:pt x="3978327" y="58217"/>
                  <a:pt x="3967043" y="57825"/>
                </a:cubicBezTo>
                <a:lnTo>
                  <a:pt x="3963000" y="57562"/>
                </a:lnTo>
                <a:lnTo>
                  <a:pt x="3958345" y="57141"/>
                </a:lnTo>
                <a:cubicBezTo>
                  <a:pt x="3942044" y="55718"/>
                  <a:pt x="3946329" y="56322"/>
                  <a:pt x="3954340" y="56999"/>
                </a:cubicBezTo>
                <a:lnTo>
                  <a:pt x="3963000" y="57562"/>
                </a:lnTo>
                <a:lnTo>
                  <a:pt x="3974694" y="58620"/>
                </a:lnTo>
                <a:cubicBezTo>
                  <a:pt x="3995429" y="60539"/>
                  <a:pt x="4030115" y="63874"/>
                  <a:pt x="4085863" y="69449"/>
                </a:cubicBezTo>
                <a:cubicBezTo>
                  <a:pt x="4109012" y="77165"/>
                  <a:pt x="4132655" y="83536"/>
                  <a:pt x="4155311" y="92598"/>
                </a:cubicBezTo>
                <a:cubicBezTo>
                  <a:pt x="4174602" y="100314"/>
                  <a:pt x="4193474" y="109177"/>
                  <a:pt x="4213185" y="115747"/>
                </a:cubicBezTo>
                <a:cubicBezTo>
                  <a:pt x="4259073" y="131043"/>
                  <a:pt x="4303510" y="132825"/>
                  <a:pt x="4352081" y="138897"/>
                </a:cubicBezTo>
                <a:cubicBezTo>
                  <a:pt x="4363656" y="142755"/>
                  <a:pt x="4375034" y="147261"/>
                  <a:pt x="4386805" y="150471"/>
                </a:cubicBezTo>
                <a:cubicBezTo>
                  <a:pt x="4417500" y="158842"/>
                  <a:pt x="4479403" y="173621"/>
                  <a:pt x="4479403" y="173621"/>
                </a:cubicBezTo>
                <a:cubicBezTo>
                  <a:pt x="4535272" y="210866"/>
                  <a:pt x="4505246" y="195945"/>
                  <a:pt x="4595149" y="219919"/>
                </a:cubicBezTo>
                <a:cubicBezTo>
                  <a:pt x="4678923" y="242259"/>
                  <a:pt x="4673807" y="240281"/>
                  <a:pt x="4745620" y="254643"/>
                </a:cubicBezTo>
                <a:cubicBezTo>
                  <a:pt x="4812347" y="299129"/>
                  <a:pt x="4747982" y="260617"/>
                  <a:pt x="4815068" y="289368"/>
                </a:cubicBezTo>
                <a:cubicBezTo>
                  <a:pt x="4830927" y="296165"/>
                  <a:pt x="4845211" y="306459"/>
                  <a:pt x="4861367" y="312517"/>
                </a:cubicBezTo>
                <a:cubicBezTo>
                  <a:pt x="4898338" y="326381"/>
                  <a:pt x="4943195" y="324629"/>
                  <a:pt x="4977114" y="347241"/>
                </a:cubicBezTo>
                <a:cubicBezTo>
                  <a:pt x="5005896" y="366429"/>
                  <a:pt x="5024573" y="380954"/>
                  <a:pt x="5058137" y="393540"/>
                </a:cubicBezTo>
                <a:cubicBezTo>
                  <a:pt x="5073032" y="399126"/>
                  <a:pt x="5089139" y="400744"/>
                  <a:pt x="5104435" y="405114"/>
                </a:cubicBezTo>
                <a:cubicBezTo>
                  <a:pt x="5116166" y="408466"/>
                  <a:pt x="5127584" y="412831"/>
                  <a:pt x="5139159" y="416689"/>
                </a:cubicBezTo>
                <a:cubicBezTo>
                  <a:pt x="5146876" y="424405"/>
                  <a:pt x="5153579" y="433290"/>
                  <a:pt x="5162309" y="439838"/>
                </a:cubicBezTo>
                <a:cubicBezTo>
                  <a:pt x="5184567" y="456531"/>
                  <a:pt x="5212084" y="466464"/>
                  <a:pt x="5231757" y="486137"/>
                </a:cubicBezTo>
                <a:cubicBezTo>
                  <a:pt x="5287893" y="542273"/>
                  <a:pt x="5265949" y="514276"/>
                  <a:pt x="5301205" y="567160"/>
                </a:cubicBezTo>
                <a:cubicBezTo>
                  <a:pt x="5305728" y="585251"/>
                  <a:pt x="5308963" y="598269"/>
                  <a:pt x="5311226" y="607426"/>
                </a:cubicBezTo>
                <a:lnTo>
                  <a:pt x="5313810" y="617973"/>
                </a:lnTo>
                <a:lnTo>
                  <a:pt x="5313895" y="618359"/>
                </a:lnTo>
                <a:cubicBezTo>
                  <a:pt x="5315339" y="624540"/>
                  <a:pt x="5316689" y="629831"/>
                  <a:pt x="5315417" y="624531"/>
                </a:cubicBezTo>
                <a:lnTo>
                  <a:pt x="5313810" y="617973"/>
                </a:lnTo>
                <a:lnTo>
                  <a:pt x="5311977" y="609631"/>
                </a:lnTo>
                <a:cubicBezTo>
                  <a:pt x="5310621" y="602660"/>
                  <a:pt x="5311902" y="604598"/>
                  <a:pt x="5324354" y="648183"/>
                </a:cubicBezTo>
                <a:cubicBezTo>
                  <a:pt x="5353416" y="749902"/>
                  <a:pt x="5319756" y="645961"/>
                  <a:pt x="5347504" y="729206"/>
                </a:cubicBezTo>
                <a:cubicBezTo>
                  <a:pt x="5351362" y="779363"/>
                  <a:pt x="5353523" y="829679"/>
                  <a:pt x="5359078" y="879676"/>
                </a:cubicBezTo>
                <a:cubicBezTo>
                  <a:pt x="5364132" y="925159"/>
                  <a:pt x="5373677" y="941097"/>
                  <a:pt x="5382228" y="983849"/>
                </a:cubicBezTo>
                <a:cubicBezTo>
                  <a:pt x="5386831" y="1006862"/>
                  <a:pt x="5389200" y="1030284"/>
                  <a:pt x="5393803" y="1053297"/>
                </a:cubicBezTo>
                <a:cubicBezTo>
                  <a:pt x="5396923" y="1068896"/>
                  <a:pt x="5402257" y="1083996"/>
                  <a:pt x="5405377" y="1099595"/>
                </a:cubicBezTo>
                <a:cubicBezTo>
                  <a:pt x="5428755" y="1216484"/>
                  <a:pt x="5401430" y="1122478"/>
                  <a:pt x="5440101" y="1238492"/>
                </a:cubicBezTo>
                <a:lnTo>
                  <a:pt x="5451676" y="1273216"/>
                </a:lnTo>
                <a:cubicBezTo>
                  <a:pt x="5447818" y="1377388"/>
                  <a:pt x="5450142" y="1481973"/>
                  <a:pt x="5440101" y="1585732"/>
                </a:cubicBezTo>
                <a:cubicBezTo>
                  <a:pt x="5438439" y="1602906"/>
                  <a:pt x="5423360" y="1616011"/>
                  <a:pt x="5416952" y="1632031"/>
                </a:cubicBezTo>
                <a:cubicBezTo>
                  <a:pt x="5407890" y="1654687"/>
                  <a:pt x="5404716" y="1679654"/>
                  <a:pt x="5393803" y="1701479"/>
                </a:cubicBezTo>
                <a:cubicBezTo>
                  <a:pt x="5384634" y="1719817"/>
                  <a:pt x="5377678" y="1735453"/>
                  <a:pt x="5369258" y="1750261"/>
                </a:cubicBezTo>
                <a:lnTo>
                  <a:pt x="5367111" y="1753565"/>
                </a:lnTo>
                <a:lnTo>
                  <a:pt x="0" y="1753565"/>
                </a:lnTo>
                <a:lnTo>
                  <a:pt x="0" y="366533"/>
                </a:lnTo>
                <a:lnTo>
                  <a:pt x="11575" y="358816"/>
                </a:lnTo>
                <a:cubicBezTo>
                  <a:pt x="20096" y="351999"/>
                  <a:pt x="23852" y="336611"/>
                  <a:pt x="34724" y="335666"/>
                </a:cubicBezTo>
                <a:cubicBezTo>
                  <a:pt x="204022" y="320944"/>
                  <a:pt x="374248" y="320233"/>
                  <a:pt x="544010" y="312517"/>
                </a:cubicBezTo>
                <a:cubicBezTo>
                  <a:pt x="785615" y="258828"/>
                  <a:pt x="511341" y="315849"/>
                  <a:pt x="752354" y="277793"/>
                </a:cubicBezTo>
                <a:cubicBezTo>
                  <a:pt x="791219" y="271656"/>
                  <a:pt x="829179" y="260409"/>
                  <a:pt x="868101" y="254643"/>
                </a:cubicBezTo>
                <a:cubicBezTo>
                  <a:pt x="933430" y="244965"/>
                  <a:pt x="999574" y="241387"/>
                  <a:pt x="1064871" y="231494"/>
                </a:cubicBezTo>
                <a:cubicBezTo>
                  <a:pt x="1417581" y="178054"/>
                  <a:pt x="1097341" y="209497"/>
                  <a:pt x="1388962" y="185195"/>
                </a:cubicBezTo>
                <a:cubicBezTo>
                  <a:pt x="1483676" y="161518"/>
                  <a:pt x="1393112" y="181784"/>
                  <a:pt x="1551008" y="162046"/>
                </a:cubicBezTo>
                <a:cubicBezTo>
                  <a:pt x="1574295" y="159135"/>
                  <a:pt x="1597169" y="153382"/>
                  <a:pt x="1620456" y="150471"/>
                </a:cubicBezTo>
                <a:cubicBezTo>
                  <a:pt x="1658931" y="145662"/>
                  <a:pt x="1697621" y="142755"/>
                  <a:pt x="1736203" y="138897"/>
                </a:cubicBezTo>
                <a:cubicBezTo>
                  <a:pt x="1780786" y="127751"/>
                  <a:pt x="1802930" y="120907"/>
                  <a:pt x="1851949" y="115747"/>
                </a:cubicBezTo>
                <a:cubicBezTo>
                  <a:pt x="1901978" y="110481"/>
                  <a:pt x="1952364" y="109178"/>
                  <a:pt x="2002420" y="104173"/>
                </a:cubicBezTo>
                <a:cubicBezTo>
                  <a:pt x="2029566" y="101458"/>
                  <a:pt x="2056628" y="97626"/>
                  <a:pt x="2083443" y="92598"/>
                </a:cubicBezTo>
                <a:cubicBezTo>
                  <a:pt x="2118405" y="86043"/>
                  <a:pt x="2152246" y="73238"/>
                  <a:pt x="2187615" y="69449"/>
                </a:cubicBezTo>
                <a:cubicBezTo>
                  <a:pt x="2260605" y="61629"/>
                  <a:pt x="2334228" y="61732"/>
                  <a:pt x="2407534" y="57874"/>
                </a:cubicBezTo>
                <a:cubicBezTo>
                  <a:pt x="2425214" y="55664"/>
                  <a:pt x="2558787" y="39517"/>
                  <a:pt x="2581154" y="34724"/>
                </a:cubicBezTo>
                <a:cubicBezTo>
                  <a:pt x="2608619" y="28839"/>
                  <a:pt x="2634432" y="15956"/>
                  <a:pt x="2662177" y="11575"/>
                </a:cubicBezTo>
                <a:cubicBezTo>
                  <a:pt x="2708068" y="4329"/>
                  <a:pt x="2754774" y="3858"/>
                  <a:pt x="2801073" y="0"/>
                </a:cubicBezTo>
                <a:close/>
              </a:path>
            </a:pathLst>
          </a:custGeom>
        </p:spPr>
      </p:pic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450975" y="1454150"/>
          <a:ext cx="9299575" cy="379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2139950"/>
                <a:gridCol w="1244600"/>
                <a:gridCol w="912813"/>
                <a:gridCol w="1333500"/>
                <a:gridCol w="857250"/>
                <a:gridCol w="1972945"/>
              </a:tblGrid>
              <a:tr h="254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项 目</a:t>
                      </a:r>
                      <a:endParaRPr lang="en-US" altLang="en-US" sz="1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内    容</a:t>
                      </a:r>
                      <a:endParaRPr lang="en-US" altLang="en-US" sz="1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形 式</a:t>
                      </a:r>
                      <a:endParaRPr lang="en-US" altLang="en-US" sz="1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时 间</a:t>
                      </a:r>
                      <a:endParaRPr lang="en-US" altLang="en-US" sz="1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主持/主讲</a:t>
                      </a:r>
                      <a:endParaRPr lang="en-US" altLang="en-US" sz="1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对 象</a:t>
                      </a:r>
                      <a:endParaRPr lang="en-US" altLang="en-US" sz="1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备注</a:t>
                      </a:r>
                      <a:endParaRPr lang="en-US" altLang="en-US" sz="1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工作例会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学期工作安排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现场会议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9月下旬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屈翠岚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全体成员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专题培训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幼儿园教师专业成长的途径与思考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现场讲座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9月中下旬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屈翠岚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全体成员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课例研讨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幼儿园数学活动研讨——数学运算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专题报告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9月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屈翠岚 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全体成员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方洞镇中心幼儿园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外出研修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幼儿园教师课程建设能力提升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观摩学习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10月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屈翠岚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部分成员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石桥镇中心幼儿园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读书交流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《游戏力》自选学前教育专著一本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自主学习交流分享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11月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屈翠岚征集 1名成员主持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全体成员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自主报名（担任主持人）活动地点（主持人园所）每位成员摘录读书笔记及读后感，现场交流需制作PPT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主题研讨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“幼儿园班本课程建设”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学术研讨网络交流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12月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屈翠岚征集1 名成员主持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全体成员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自主报名（担任主持人）每个学员准备5分钟发言稿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支教帮扶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幼儿园帮扶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实地研修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12月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屈翠岚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全体成员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自主报名（担任研讨课）三名成员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深入指导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领衔人深入14所幼儿园了解办园情况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实地考察现场点评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秋期4所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屈翠岚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全体成员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所到成员幼儿园，请成员准备一节研讨课，领衔人逐一点评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网络主题研讨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幼儿园教师师德师风、专业发展、课程建设等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网络研修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每月一次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屈翠岚征集主持人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全体成员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  <p:bldLst>
      <p:bldP spid="13" grpId="0" bldLvl="0" animBg="1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980.2551181102363,&quot;width&quot;:9265.344881889763}"/>
</p:tagLst>
</file>

<file path=ppt/tags/tag2.xml><?xml version="1.0" encoding="utf-8"?>
<p:tagLst xmlns:p="http://schemas.openxmlformats.org/presentationml/2006/main">
  <p:tag name="KSO_WM_UNIT_PLACING_PICTURE_USER_VIEWPORT" val="{&quot;height&quot;:2980.2551181102363,&quot;width&quot;:9265.344881889763}"/>
</p:tagLst>
</file>

<file path=ppt/tags/tag3.xml><?xml version="1.0" encoding="utf-8"?>
<p:tagLst xmlns:p="http://schemas.openxmlformats.org/presentationml/2006/main">
  <p:tag name="KSO_WM_UNIT_PLACING_PICTURE_USER_VIEWPORT" val="{&quot;height&quot;:2980.2551181102363,&quot;width&quot;:9265.344881889763}"/>
</p:tagLst>
</file>

<file path=ppt/tags/tag4.xml><?xml version="1.0" encoding="utf-8"?>
<p:tagLst xmlns:p="http://schemas.openxmlformats.org/presentationml/2006/main">
  <p:tag name="KSO_WM_UNIT_PLACING_PICTURE_USER_VIEWPORT" val="{&quot;height&quot;:2980.2551181102363,&quot;width&quot;:9265.344881889763}"/>
</p:tagLst>
</file>

<file path=ppt/tags/tag5.xml><?xml version="1.0" encoding="utf-8"?>
<p:tagLst xmlns:p="http://schemas.openxmlformats.org/presentationml/2006/main">
  <p:tag name="KSO_WM_UNIT_PLACING_PICTURE_USER_VIEWPORT" val="{&quot;height&quot;:2980.2551181102363,&quot;width&quot;:9265.344881889763}"/>
</p:tagLst>
</file>

<file path=ppt/tags/tag6.xml><?xml version="1.0" encoding="utf-8"?>
<p:tagLst xmlns:p="http://schemas.openxmlformats.org/presentationml/2006/main">
  <p:tag name="KSO_WM_UNIT_TABLE_BEAUTIFY" val="smartTable{d9a1ddac-7adc-4ab6-ae8d-c3a9d525487a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19844"/>
      </a:accent1>
      <a:accent2>
        <a:srgbClr val="E82209"/>
      </a:accent2>
      <a:accent3>
        <a:srgbClr val="FCC300"/>
      </a:accent3>
      <a:accent4>
        <a:srgbClr val="0B52A2"/>
      </a:accent4>
      <a:accent5>
        <a:srgbClr val="0D8ECC"/>
      </a:accent5>
      <a:accent6>
        <a:srgbClr val="ABDBDF"/>
      </a:accent6>
      <a:hlink>
        <a:srgbClr val="4472C4"/>
      </a:hlink>
      <a:folHlink>
        <a:srgbClr val="BFBFBF"/>
      </a:folHlink>
    </a:clrScheme>
    <a:fontScheme name="自定义 5">
      <a:majorFont>
        <a:latin typeface="等线 Light"/>
        <a:ea typeface="汉仪跳跳体简"/>
        <a:cs typeface=""/>
      </a:majorFont>
      <a:minorFont>
        <a:latin typeface="等线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1935</Words>
  <Application>WPS 演示</Application>
  <PresentationFormat>宽屏</PresentationFormat>
  <Paragraphs>261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45" baseType="lpstr">
      <vt:lpstr>Arial</vt:lpstr>
      <vt:lpstr>宋体</vt:lpstr>
      <vt:lpstr>Wingdings</vt:lpstr>
      <vt:lpstr>Open Sans</vt:lpstr>
      <vt:lpstr>Segoe Print</vt:lpstr>
      <vt:lpstr>Segoe UI Light</vt:lpstr>
      <vt:lpstr>Calibri</vt:lpstr>
      <vt:lpstr>HelveticaNeue medium</vt:lpstr>
      <vt:lpstr>Lato</vt:lpstr>
      <vt:lpstr>HelveticaNeue light</vt:lpstr>
      <vt:lpstr>Calibri</vt:lpstr>
      <vt:lpstr>Helvetica</vt:lpstr>
      <vt:lpstr>Montserrat Light</vt:lpstr>
      <vt:lpstr>Open Sans Light</vt:lpstr>
      <vt:lpstr>Segoe UI</vt:lpstr>
      <vt:lpstr>Gill Sans</vt:lpstr>
      <vt:lpstr>HelveticaNeue</vt:lpstr>
      <vt:lpstr>等线</vt:lpstr>
      <vt:lpstr>汉仪跳跳体简</vt:lpstr>
      <vt:lpstr>微软雅黑</vt:lpstr>
      <vt:lpstr>等线 Light</vt:lpstr>
      <vt:lpstr>Arial Unicode MS</vt:lpstr>
      <vt:lpstr>方正粗黑宋简体</vt:lpstr>
      <vt:lpstr>方正全福体</vt:lpstr>
      <vt:lpstr>汉仪尚巍手书W</vt:lpstr>
      <vt:lpstr>华文中宋</vt:lpstr>
      <vt:lpstr>汉仪舒圆黑简体</vt:lpstr>
      <vt:lpstr>方正公文小标宋</vt:lpstr>
      <vt:lpstr>汉仪糯米团简</vt:lpstr>
      <vt:lpstr>汉仪正圆-95W</vt:lpstr>
      <vt:lpstr>Times New Roman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喻 维成</dc:creator>
  <cp:lastModifiedBy>泊</cp:lastModifiedBy>
  <cp:revision>16</cp:revision>
  <dcterms:created xsi:type="dcterms:W3CDTF">2018-12-26T08:02:00Z</dcterms:created>
  <dcterms:modified xsi:type="dcterms:W3CDTF">2021-10-12T17:03:32Z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KSOTemplateUUID">
    <vt:lpwstr>v1.0_mb_C4fSsOLvp/nJNO7nyvX+tA==</vt:lpwstr>
  </property>
  <property fmtid="{D5CDD505-2E9C-101B-9397-08002B2CF9AE}" pid="4" name="ICV">
    <vt:lpwstr>2500271F10B646D99102BD8BBC0AF29D</vt:lpwstr>
  </property>
</Properties>
</file>