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72" r:id="rId4"/>
    <p:sldId id="285" r:id="rId6"/>
    <p:sldId id="295" r:id="rId7"/>
    <p:sldId id="296" r:id="rId8"/>
    <p:sldId id="293" r:id="rId9"/>
    <p:sldId id="294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40D"/>
    <a:srgbClr val="D8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" y="200"/>
            <a:ext cx="12192000" cy="6857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7019" y="674514"/>
            <a:ext cx="9114403" cy="11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90" dirty="0">
                <a:solidFill>
                  <a:schemeClr val="accent2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思维可视，课程可动</a:t>
            </a:r>
            <a:endParaRPr lang="zh-CN" altLang="en-US" sz="7090" dirty="0">
              <a:solidFill>
                <a:schemeClr val="accent2">
                  <a:lumMod val="60000"/>
                  <a:lumOff val="4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7019" y="1970785"/>
            <a:ext cx="826372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5F5F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视动课堂林萍工作室</a:t>
            </a:r>
            <a:r>
              <a:rPr lang="zh-CN" altLang="en-US" sz="2700" b="1" dirty="0">
                <a:solidFill>
                  <a:srgbClr val="F5F5F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在线论坛系列公益活动</a:t>
            </a:r>
            <a:endParaRPr lang="zh-CN" altLang="en-US" sz="2700" b="1" dirty="0">
              <a:solidFill>
                <a:srgbClr val="F5F5F5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1256" y="2916663"/>
            <a:ext cx="7251014" cy="108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70" b="1" dirty="0" smtClean="0">
                <a:solidFill>
                  <a:srgbClr val="F5F5F5"/>
                </a:solidFill>
              </a:rPr>
              <a:t>课例展播专场</a:t>
            </a:r>
            <a:r>
              <a:rPr lang="zh-CN" altLang="en-US" sz="6470" b="1" dirty="0">
                <a:solidFill>
                  <a:srgbClr val="F5F5F5"/>
                </a:solidFill>
              </a:rPr>
              <a:t>活动</a:t>
            </a:r>
            <a:endParaRPr lang="zh-CN" altLang="en-US" sz="6470" b="1" dirty="0">
              <a:solidFill>
                <a:srgbClr val="F5F5F5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34985" y="1819208"/>
            <a:ext cx="8505831" cy="40504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24039" y="5859597"/>
            <a:ext cx="62797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 smtClean="0">
                <a:solidFill>
                  <a:srgbClr val="F5F5F5"/>
                </a:solidFill>
              </a:rPr>
              <a:t>泸县教研室 泸县教育和体育局</a:t>
            </a:r>
            <a:endParaRPr lang="zh-CN" altLang="en-US" sz="2700" b="1" dirty="0">
              <a:solidFill>
                <a:srgbClr val="F5F5F5"/>
              </a:solidFill>
            </a:endParaRPr>
          </a:p>
        </p:txBody>
      </p:sp>
      <p:pic>
        <p:nvPicPr>
          <p:cNvPr id="13314" name="Picture 2" descr="C:\Users\侯哥\Documents\Tencent Files\529598235\Image\C2C\6RE7TX[3RN7QT`}6_7V870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714" y="4674911"/>
            <a:ext cx="1446761" cy="141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0804" y="1382286"/>
            <a:ext cx="3634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高级教师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泸县知名教师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泸州市优秀教师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泸州市酒城英才名师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泸县数学名师工作室领衔人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泸县小学数学专委会副理事长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四川省小学数学专委会会员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/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参编专著《视动数学》一书，在吉林教育出版社公开出版，并获四川省一等奖；教学赛课获四川省一等奖；主研课题获省政府二等奖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县级及以上授课、专题讲座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多场次。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99EBE513A75E48F833088E9B3489E5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8774" y="1382286"/>
            <a:ext cx="2883466" cy="4070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林萍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TEL:13698159180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c85b6e8359ed9a0fe6010217a1b4c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177395" cy="6858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6" name="图片 15" descr="c85b6e8359ed9a0fe6010217a1b4c816"/>
          <p:cNvPicPr>
            <a:picLocks noChangeAspect="1"/>
          </p:cNvPicPr>
          <p:nvPr/>
        </p:nvPicPr>
        <p:blipFill>
          <a:blip r:embed="rId1"/>
          <a:srcRect t="22880" b="29046"/>
          <a:stretch>
            <a:fillRect/>
          </a:stretch>
        </p:blipFill>
        <p:spPr>
          <a:xfrm rot="10800000">
            <a:off x="6985" y="3713480"/>
            <a:ext cx="12185015" cy="312483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7" name="文本框 16" descr="7b0a2020202022776f7264617274223a20227b5c2269645c223a32353030303633342c5c227469645c223a5c2231333438305c227d220a7d0a"/>
          <p:cNvSpPr txBox="1"/>
          <p:nvPr/>
        </p:nvSpPr>
        <p:spPr>
          <a:xfrm>
            <a:off x="455930" y="2560320"/>
            <a:ext cx="5856605" cy="82994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168"/>
              </a:avLst>
            </a:prstTxWarp>
            <a:spAutoFit/>
          </a:bodyPr>
          <a:p>
            <a:r>
              <a:rPr lang="zh-CN" altLang="zh-CN" sz="4800" b="1">
                <a:ln w="50800"/>
                <a:gradFill>
                  <a:gsLst>
                    <a:gs pos="88000">
                      <a:srgbClr val="C0C0FE">
                        <a:lumMod val="90000"/>
                      </a:srgbClr>
                    </a:gs>
                    <a:gs pos="16000">
                      <a:srgbClr val="F016B5"/>
                    </a:gs>
                    <a:gs pos="50000">
                      <a:srgbClr val="E8D2F7"/>
                    </a:gs>
                  </a:gsLst>
                  <a:lin ang="10800000" scaled="1"/>
                </a:gradFill>
                <a:effectLst>
                  <a:outerShdw dist="63500" dir="2700000" algn="tl" rotWithShape="0">
                    <a:srgbClr val="204E79">
                      <a:alpha val="100000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</a:rPr>
              <a:t>数学好玩，玩好数学</a:t>
            </a:r>
            <a:endParaRPr lang="zh-CN" altLang="zh-CN" sz="4800" b="1">
              <a:ln w="50800"/>
              <a:gradFill>
                <a:gsLst>
                  <a:gs pos="88000">
                    <a:srgbClr val="C0C0FE">
                      <a:lumMod val="90000"/>
                    </a:srgbClr>
                  </a:gs>
                  <a:gs pos="16000">
                    <a:srgbClr val="F016B5"/>
                  </a:gs>
                  <a:gs pos="50000">
                    <a:srgbClr val="E8D2F7"/>
                  </a:gs>
                </a:gsLst>
                <a:lin ang="10800000" scaled="1"/>
              </a:gradFill>
              <a:effectLst>
                <a:outerShdw dist="63500" dir="2700000" algn="tl" rotWithShape="0">
                  <a:srgbClr val="204E79">
                    <a:alpha val="100000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</a:endParaRPr>
          </a:p>
        </p:txBody>
      </p:sp>
      <p:pic>
        <p:nvPicPr>
          <p:cNvPr id="2" name="图片 1" descr="09 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94" r="11" b="81176"/>
          <a:stretch>
            <a:fillRect/>
          </a:stretch>
        </p:blipFill>
        <p:spPr>
          <a:xfrm>
            <a:off x="371475" y="57785"/>
            <a:ext cx="6305550" cy="2179955"/>
          </a:xfrm>
          <a:prstGeom prst="rect">
            <a:avLst/>
          </a:prstGeom>
        </p:spPr>
      </p:pic>
      <p:pic>
        <p:nvPicPr>
          <p:cNvPr id="9" name="内容占位符 7" descr="09 (1)"/>
          <p:cNvPicPr>
            <a:picLocks noChangeAspect="1"/>
          </p:cNvPicPr>
          <p:nvPr>
            <p:ph idx="1"/>
          </p:nvPr>
        </p:nvPicPr>
        <p:blipFill>
          <a:blip r:embed="rId3"/>
          <a:srcRect l="-1984" t="19237" b="21325"/>
          <a:stretch>
            <a:fillRect/>
          </a:stretch>
        </p:blipFill>
        <p:spPr>
          <a:xfrm>
            <a:off x="6312535" y="0"/>
            <a:ext cx="5879465" cy="6693535"/>
          </a:xfrm>
          <a:prstGeom prst="rect">
            <a:avLst/>
          </a:prstGeom>
        </p:spPr>
      </p:pic>
      <p:pic>
        <p:nvPicPr>
          <p:cNvPr id="10" name="内容占位符 11" descr="09 (1)"/>
          <p:cNvPicPr>
            <a:picLocks noChangeAspect="1"/>
          </p:cNvPicPr>
          <p:nvPr/>
        </p:nvPicPr>
        <p:blipFill>
          <a:blip r:embed="rId3"/>
          <a:srcRect t="78871" b="307"/>
          <a:stretch>
            <a:fillRect/>
          </a:stretch>
        </p:blipFill>
        <p:spPr>
          <a:xfrm>
            <a:off x="14605" y="3712845"/>
            <a:ext cx="6431280" cy="3001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11628" y="2205479"/>
            <a:ext cx="3634180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李海涛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中小学一级教师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泸县优秀班主任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名师工作室成员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学校数学教研组组长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多篇论文获县级以上奖励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主研市级课题获县级一等奖。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554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李海涛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   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E:\赵益\Desktop\林萍工作室\QQ图片20210614080217.jpgQQ图片202106140802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08774" y="1495178"/>
            <a:ext cx="2883466" cy="3844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TEL:15283044470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2697" y="1988868"/>
            <a:ext cx="36341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泸县教坛新秀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镇优秀教师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镇级授课多次并获得好评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0972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夏飞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C:\Users\Administrator\Desktop\IMG_2284.JPGIMG_228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80199" y="1396435"/>
            <a:ext cx="2883466" cy="4040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TEL:15108196860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0804" y="1382286"/>
            <a:ext cx="3634180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方洞镇优秀教师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2019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年所带班级获泸州市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优秀班集体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荣誉称号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泸县林萍数学名师工作室成员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数学案例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解除束缚，大胆作高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获泸州市二等奖。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E:\赵益\Desktop\林萍工作室\图片1.png图片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29059" y="1382286"/>
            <a:ext cx="2842895" cy="4070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0972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罗勇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TEL:15881993161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28911" y="1934547"/>
            <a:ext cx="3634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曾在泸县做专题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讲座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参研两个市级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课题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：《信息技术在小学数学“空间与图形”的应用研究》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E:\赵益\Desktop\林萍工作室\图片1.png图片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08774" y="1396118"/>
            <a:ext cx="2883466" cy="404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554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陈月梅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   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TEL:18380957667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12192000" cy="6857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85663" y="552989"/>
            <a:ext cx="9114403" cy="11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90" dirty="0">
                <a:solidFill>
                  <a:schemeClr val="accent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思维可视，课程可动</a:t>
            </a:r>
            <a:endParaRPr lang="zh-CN" altLang="en-US" sz="7090" dirty="0">
              <a:solidFill>
                <a:schemeClr val="accent2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7188" y="1849259"/>
            <a:ext cx="8263725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75" b="1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视动课堂林萍工作室</a:t>
            </a:r>
            <a:r>
              <a:rPr lang="zh-CN" altLang="en-US" sz="2475" b="1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在线论坛系列公益</a:t>
            </a:r>
            <a:r>
              <a:rPr lang="zh-CN" altLang="en-US" sz="2475" b="1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活动 </a:t>
            </a:r>
            <a:endParaRPr lang="zh-CN" altLang="en-US" sz="2475" b="1" dirty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1962" y="2464582"/>
            <a:ext cx="9805823" cy="352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口号：数学好玩 玩好数学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					</a:t>
            </a:r>
            <a:r>
              <a:rPr lang="zh-CN" altLang="en-US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主持人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：罗雄</a:t>
            </a:r>
            <a:endParaRPr lang="en-US" altLang="zh-CN" sz="2475" dirty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直播一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：太伏小学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李海涛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直播二：云锦小学  夏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飞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直播三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：雨坛小学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罗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勇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直播四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：云龙学校  陈月梅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直播</a:t>
            </a:r>
            <a:r>
              <a:rPr lang="zh-CN" altLang="en-US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时间：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2022.3.11   19</a:t>
            </a:r>
            <a:r>
              <a:rPr lang="en-US" altLang="zh-CN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∶40</a:t>
            </a:r>
            <a:r>
              <a:rPr lang="zh-CN" altLang="en-US" sz="2475" dirty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～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21∶00</a:t>
            </a:r>
            <a:endParaRPr lang="en-US" altLang="zh-CN" sz="2475" dirty="0" smtClean="0">
              <a:solidFill>
                <a:srgbClr val="F5F5F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207188" y="1697682"/>
            <a:ext cx="8505831" cy="40504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侯哥\Desktop\logo\视动课堂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71" y="857070"/>
            <a:ext cx="1245811" cy="1250070"/>
          </a:xfrm>
          <a:prstGeom prst="rect">
            <a:avLst/>
          </a:prstGeom>
          <a:noFill/>
        </p:spPr>
      </p:pic>
      <p:pic>
        <p:nvPicPr>
          <p:cNvPr id="1028" name="Picture 4" descr="C:\Users\侯哥\Documents\Tencent Files\529598235\Image\C2C\6RE7TX[3RN7QT`}6_7V870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5719" y="4634723"/>
            <a:ext cx="964507" cy="99958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9672714" y="5599230"/>
            <a:ext cx="1969135" cy="47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2022</a:t>
            </a:r>
            <a:r>
              <a:rPr lang="zh-CN" altLang="en-US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年第</a:t>
            </a:r>
            <a:r>
              <a:rPr lang="en-US" altLang="zh-CN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期 总第</a:t>
            </a:r>
            <a:r>
              <a:rPr lang="en-US" altLang="zh-CN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</a:t>
            </a:r>
            <a:r>
              <a:rPr lang="zh-CN" altLang="en-US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期</a:t>
            </a:r>
            <a:endParaRPr lang="zh-CN" altLang="en-US" sz="1015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6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WPS 演示</Application>
  <PresentationFormat>宽屏</PresentationFormat>
  <Paragraphs>99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华文琥珀</vt:lpstr>
      <vt:lpstr>华文隶书</vt:lpstr>
      <vt:lpstr>Calibri</vt:lpstr>
      <vt:lpstr>微软雅黑</vt:lpstr>
      <vt:lpstr>汉仪雅酷黑 65W</vt:lpstr>
      <vt:lpstr>黑体</vt:lpstr>
      <vt:lpstr>华文新魏</vt:lpstr>
      <vt:lpstr>方正姚体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马溪罗雄</cp:lastModifiedBy>
  <cp:revision>10</cp:revision>
  <dcterms:created xsi:type="dcterms:W3CDTF">2022-02-08T12:36:00Z</dcterms:created>
  <dcterms:modified xsi:type="dcterms:W3CDTF">2022-03-09T12:51:57Z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65E6D8D8CD2847ACAD7943AC2AABBE2A</vt:lpwstr>
  </property>
  <property fmtid="{D5CDD505-2E9C-101B-9397-08002B2CF9AE}" pid="3" name="KSOProductBuildVer">
    <vt:lpwstr>2052-11.1.0.10577</vt:lpwstr>
  </property>
</Properties>
</file>