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7" r:id="rId3"/>
    <p:sldId id="272" r:id="rId4"/>
    <p:sldId id="285" r:id="rId6"/>
    <p:sldId id="262" r:id="rId7"/>
    <p:sldId id="259" r:id="rId8"/>
    <p:sldId id="260" r:id="rId9"/>
    <p:sldId id="261" r:id="rId10"/>
    <p:sldId id="266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040D"/>
    <a:srgbClr val="D806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FB3E4-09D3-4932-BDEA-8740F5E3F09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FB3E4-09D3-4932-BDEA-8740F5E3F09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FB3E4-09D3-4932-BDEA-8740F5E3F09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FB3E4-09D3-4932-BDEA-8740F5E3F09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FB3E4-09D3-4932-BDEA-8740F5E3F09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6.png"/><Relationship Id="rId2" Type="http://schemas.openxmlformats.org/officeDocument/2006/relationships/tags" Target="../tags/tag1.xml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4" y="200"/>
            <a:ext cx="12192000" cy="6857777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397019" y="674514"/>
            <a:ext cx="9114403" cy="1181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090" dirty="0">
                <a:solidFill>
                  <a:schemeClr val="accent2">
                    <a:lumMod val="60000"/>
                    <a:lumOff val="40000"/>
                  </a:schemeClr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思维可视，课程可动</a:t>
            </a:r>
            <a:endParaRPr lang="zh-CN" altLang="en-US" sz="7090" dirty="0">
              <a:solidFill>
                <a:schemeClr val="accent2">
                  <a:lumMod val="60000"/>
                  <a:lumOff val="40000"/>
                </a:schemeClr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397019" y="1970785"/>
            <a:ext cx="8263725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700" b="1" dirty="0" smtClean="0">
                <a:solidFill>
                  <a:srgbClr val="F5F5F5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视动课堂林萍工作室</a:t>
            </a:r>
            <a:r>
              <a:rPr lang="zh-CN" altLang="en-US" sz="2700" b="1" dirty="0">
                <a:solidFill>
                  <a:srgbClr val="F5F5F5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在线论坛系列公益活动</a:t>
            </a:r>
            <a:endParaRPr lang="zh-CN" altLang="en-US" sz="2700" b="1" dirty="0">
              <a:solidFill>
                <a:srgbClr val="F5F5F5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531256" y="2916663"/>
            <a:ext cx="7251014" cy="1086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470" b="1" dirty="0" smtClean="0">
                <a:solidFill>
                  <a:srgbClr val="F5F5F5"/>
                </a:solidFill>
              </a:rPr>
              <a:t>课例展播专场</a:t>
            </a:r>
            <a:r>
              <a:rPr lang="zh-CN" altLang="en-US" sz="6470" b="1" dirty="0">
                <a:solidFill>
                  <a:srgbClr val="F5F5F5"/>
                </a:solidFill>
              </a:rPr>
              <a:t>活动</a:t>
            </a:r>
            <a:endParaRPr lang="zh-CN" altLang="en-US" sz="6470" b="1" dirty="0">
              <a:solidFill>
                <a:srgbClr val="F5F5F5"/>
              </a:solidFill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1234985" y="1819208"/>
            <a:ext cx="8505831" cy="40504"/>
          </a:xfrm>
          <a:prstGeom prst="line">
            <a:avLst/>
          </a:prstGeom>
          <a:ln w="793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3624039" y="5859597"/>
            <a:ext cx="6279756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700" b="1" dirty="0" smtClean="0">
                <a:solidFill>
                  <a:srgbClr val="F5F5F5"/>
                </a:solidFill>
              </a:rPr>
              <a:t>泸县教研室 泸县教育和体育局</a:t>
            </a:r>
            <a:endParaRPr lang="zh-CN" altLang="en-US" sz="2700" b="1" dirty="0">
              <a:solidFill>
                <a:srgbClr val="F5F5F5"/>
              </a:solidFill>
            </a:endParaRPr>
          </a:p>
        </p:txBody>
      </p:sp>
      <p:pic>
        <p:nvPicPr>
          <p:cNvPr id="13314" name="Picture 2" descr="C:\Users\侯哥\Documents\Tencent Files\529598235\Image\C2C\6RE7TX[3RN7QT`}6_7V870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72714" y="4674911"/>
            <a:ext cx="1446761" cy="14160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2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文本框 9"/>
          <p:cNvSpPr txBox="1">
            <a:spLocks noChangeArrowheads="1"/>
          </p:cNvSpPr>
          <p:nvPr/>
        </p:nvSpPr>
        <p:spPr bwMode="auto">
          <a:xfrm>
            <a:off x="10744983" y="5452359"/>
            <a:ext cx="110799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授课</a:t>
            </a:r>
            <a:endParaRPr lang="en-US" altLang="zh-CN" sz="36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教师</a:t>
            </a:r>
            <a:endParaRPr lang="zh-CN" altLang="en-US" sz="36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110804" y="1382286"/>
            <a:ext cx="363418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高级教师</a:t>
            </a:r>
            <a:endParaRPr lang="en-US" altLang="zh-CN" sz="20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just"/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泸县知名教师 </a:t>
            </a:r>
            <a:endParaRPr lang="en-US" altLang="zh-CN" sz="20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just"/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泸州市优秀教师 </a:t>
            </a:r>
            <a:endParaRPr lang="en-US" altLang="zh-CN" sz="20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just"/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泸州市酒城英才名师</a:t>
            </a:r>
            <a:endParaRPr lang="en-US" altLang="zh-CN" sz="20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just"/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泸县数学名师工作室领衔人</a:t>
            </a:r>
            <a:endParaRPr lang="en-US" altLang="zh-CN" sz="20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just"/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泸县小学数学专委会副理事长</a:t>
            </a:r>
            <a:endParaRPr lang="en-US" altLang="zh-CN" sz="20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just"/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四川省小学数学专委会会员</a:t>
            </a:r>
            <a:endParaRPr lang="en-US" altLang="zh-CN" sz="20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just"/>
            <a:r>
              <a:rPr lang="zh-CN" altLang="zh-CN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参编专著《视动数学》一书，在吉林教育出版社公开出版，并获四川省一等奖；教学赛课获四川省一等奖；主研课题获省政府二等奖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，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县级及以上授课、专题讲座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</a:rPr>
              <a:t>40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多场次。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7" name="图片 6" descr="99EBE513A75E48F833088E9B3489E57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08774" y="1382286"/>
            <a:ext cx="2883466" cy="407007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文本框 9"/>
          <p:cNvSpPr txBox="1">
            <a:spLocks noChangeArrowheads="1"/>
          </p:cNvSpPr>
          <p:nvPr/>
        </p:nvSpPr>
        <p:spPr bwMode="auto">
          <a:xfrm>
            <a:off x="291907" y="255128"/>
            <a:ext cx="110799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林萍</a:t>
            </a:r>
            <a:endParaRPr lang="en-US" altLang="zh-CN" sz="36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简介</a:t>
            </a:r>
            <a:endParaRPr lang="zh-CN" altLang="en-US" sz="36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624580" y="5720715"/>
            <a:ext cx="285178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</a:rPr>
              <a:t>TEL:13698159180</a:t>
            </a:r>
            <a:endParaRPr lang="en-US" altLang="zh-CN" sz="20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" name="图片 11" descr="c85b6e8359ed9a0fe6010217a1b4c8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85" y="-19685"/>
            <a:ext cx="12177395" cy="6858000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pic>
        <p:nvPicPr>
          <p:cNvPr id="16" name="图片 15" descr="c85b6e8359ed9a0fe6010217a1b4c816"/>
          <p:cNvPicPr>
            <a:picLocks noChangeAspect="1"/>
          </p:cNvPicPr>
          <p:nvPr/>
        </p:nvPicPr>
        <p:blipFill>
          <a:blip r:embed="rId1"/>
          <a:srcRect t="22880" b="29046"/>
          <a:stretch>
            <a:fillRect/>
          </a:stretch>
        </p:blipFill>
        <p:spPr>
          <a:xfrm rot="10800000">
            <a:off x="6985" y="3713480"/>
            <a:ext cx="12185015" cy="3124835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pic>
        <p:nvPicPr>
          <p:cNvPr id="4" name="图片 3" descr="2022海报-林萍名师工作室（第7期）(1)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t="79213"/>
          <a:stretch>
            <a:fillRect/>
          </a:stretch>
        </p:blipFill>
        <p:spPr>
          <a:xfrm>
            <a:off x="6985" y="3712845"/>
            <a:ext cx="6306185" cy="2330450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pic>
        <p:nvPicPr>
          <p:cNvPr id="5" name="图片 4" descr="2022海报-林萍名师工作室（第7期）(1)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rcRect b="80949"/>
          <a:stretch>
            <a:fillRect/>
          </a:stretch>
        </p:blipFill>
        <p:spPr>
          <a:xfrm>
            <a:off x="-635" y="-28575"/>
            <a:ext cx="6299835" cy="2208530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pic>
        <p:nvPicPr>
          <p:cNvPr id="6" name="内容占位符 5" descr="2022海报-林萍名师工作室（第7期）(1)"/>
          <p:cNvPicPr>
            <a:picLocks noChangeAspect="1"/>
          </p:cNvPicPr>
          <p:nvPr>
            <p:ph idx="1"/>
            <p:custDataLst>
              <p:tags r:id="rId5"/>
            </p:custDataLst>
          </p:nvPr>
        </p:nvPicPr>
        <p:blipFill>
          <a:blip r:embed="rId3"/>
          <a:srcRect t="19422" b="20808"/>
          <a:stretch>
            <a:fillRect/>
          </a:stretch>
        </p:blipFill>
        <p:spPr>
          <a:xfrm>
            <a:off x="6305550" y="-27940"/>
            <a:ext cx="5878195" cy="6877685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sp>
        <p:nvSpPr>
          <p:cNvPr id="17" name="文本框 16" descr="7b0a2020202022776f7264617274223a20227b5c2269645c223a32353030303633342c5c227469645c223a5c2231333438305c227d220a7d0a"/>
          <p:cNvSpPr txBox="1"/>
          <p:nvPr/>
        </p:nvSpPr>
        <p:spPr>
          <a:xfrm>
            <a:off x="225425" y="2531745"/>
            <a:ext cx="5869305" cy="829945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p>
            <a:r>
              <a:rPr lang="zh-CN" altLang="zh-CN" sz="4800" b="1">
                <a:ln w="50800"/>
                <a:gradFill>
                  <a:gsLst>
                    <a:gs pos="88000">
                      <a:srgbClr val="C0C0FE">
                        <a:lumMod val="90000"/>
                      </a:srgbClr>
                    </a:gs>
                    <a:gs pos="16000">
                      <a:srgbClr val="F016B5"/>
                    </a:gs>
                    <a:gs pos="50000">
                      <a:srgbClr val="E8D2F7"/>
                    </a:gs>
                  </a:gsLst>
                  <a:lin ang="10800000" scaled="1"/>
                </a:gradFill>
                <a:effectLst>
                  <a:outerShdw dist="63500" dir="2700000" algn="tl" rotWithShape="0">
                    <a:srgbClr val="204E79">
                      <a:alpha val="100000"/>
                    </a:srgbClr>
                  </a:outerShdw>
                </a:effectLst>
                <a:latin typeface="汉仪雅酷黑 65W" panose="020B0604020202020204" charset="-122"/>
                <a:ea typeface="汉仪雅酷黑 65W" panose="020B0604020202020204" charset="-122"/>
              </a:rPr>
              <a:t>数学好玩，玩好数学</a:t>
            </a:r>
            <a:endParaRPr lang="zh-CN" altLang="zh-CN" sz="4800" b="1">
              <a:ln w="50800"/>
              <a:gradFill>
                <a:gsLst>
                  <a:gs pos="88000">
                    <a:srgbClr val="C0C0FE">
                      <a:lumMod val="90000"/>
                    </a:srgbClr>
                  </a:gs>
                  <a:gs pos="16000">
                    <a:srgbClr val="F016B5"/>
                  </a:gs>
                  <a:gs pos="50000">
                    <a:srgbClr val="E8D2F7"/>
                  </a:gs>
                </a:gsLst>
                <a:lin ang="10800000" scaled="1"/>
              </a:gradFill>
              <a:effectLst>
                <a:outerShdw dist="63500" dir="2700000" algn="tl" rotWithShape="0">
                  <a:srgbClr val="204E79">
                    <a:alpha val="100000"/>
                  </a:srgbClr>
                </a:outerShdw>
              </a:effectLst>
              <a:latin typeface="汉仪雅酷黑 65W" panose="020B0604020202020204" charset="-122"/>
              <a:ea typeface="汉仪雅酷黑 65W" panose="020B060402020202020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2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文本框 9"/>
          <p:cNvSpPr txBox="1">
            <a:spLocks noChangeArrowheads="1"/>
          </p:cNvSpPr>
          <p:nvPr/>
        </p:nvSpPr>
        <p:spPr bwMode="auto">
          <a:xfrm>
            <a:off x="10744983" y="5452359"/>
            <a:ext cx="110799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授课</a:t>
            </a:r>
            <a:endParaRPr lang="en-US" altLang="zh-CN" sz="36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教师</a:t>
            </a:r>
            <a:endParaRPr lang="zh-CN" altLang="en-US" sz="36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110804" y="1382286"/>
            <a:ext cx="3634180" cy="3169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一级教师</a:t>
            </a:r>
            <a:endParaRPr lang="en-US" altLang="zh-CN" sz="20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just"/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泸县优秀班主任 </a:t>
            </a:r>
            <a:endParaRPr lang="en-US" altLang="zh-CN" sz="20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just"/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泸县第九届中小学生篮球运动会优秀领队 </a:t>
            </a:r>
            <a:endParaRPr lang="en-US" altLang="zh-CN" sz="20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just"/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泸县第六届少儿书信写作比赛先进个人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just"/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微课作品获四川省“极课教育杯”二等奖；县级授课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3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次、专题讲座</a:t>
            </a:r>
            <a:r>
              <a:rPr lang="en-US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1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次；十多篇论文获县等级奖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7" name="图片 6" descr="E:\赵益\Desktop\林萍工作室\图片1.png图片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608774" y="1446918"/>
            <a:ext cx="2883466" cy="394081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文本框 9"/>
          <p:cNvSpPr txBox="1">
            <a:spLocks noChangeArrowheads="1"/>
          </p:cNvSpPr>
          <p:nvPr/>
        </p:nvSpPr>
        <p:spPr bwMode="auto">
          <a:xfrm>
            <a:off x="291907" y="255128"/>
            <a:ext cx="109728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邱美</a:t>
            </a:r>
            <a:endParaRPr lang="en-US" altLang="zh-CN" sz="36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简介</a:t>
            </a:r>
            <a:endParaRPr lang="zh-CN" altLang="en-US" sz="36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624580" y="5720715"/>
            <a:ext cx="285178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</a:rPr>
              <a:t>TEL:15351280391</a:t>
            </a:r>
            <a:endParaRPr lang="en-US" altLang="zh-CN" sz="20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"/>
            <a:ext cx="12192000" cy="712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文本框 9"/>
          <p:cNvSpPr txBox="1">
            <a:spLocks noChangeArrowheads="1"/>
          </p:cNvSpPr>
          <p:nvPr/>
        </p:nvSpPr>
        <p:spPr bwMode="auto">
          <a:xfrm>
            <a:off x="10744983" y="5452359"/>
            <a:ext cx="110799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授课</a:t>
            </a:r>
            <a:endParaRPr lang="en-US" altLang="zh-CN" sz="36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教师</a:t>
            </a:r>
            <a:endParaRPr lang="zh-CN" altLang="en-US" sz="36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612964" y="2595136"/>
            <a:ext cx="363418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小学数学一级教师</a:t>
            </a:r>
            <a:endParaRPr lang="en-US" altLang="zh-CN" sz="20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just"/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泸县梁才学校知名教师 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just"/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泸县优秀科技辅导员</a:t>
            </a:r>
            <a:endParaRPr lang="en-US" altLang="zh-CN" sz="20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just"/>
            <a:r>
              <a:rPr lang="zh-CN" altLang="zh-CN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优质课赛课获泸县二等奖；四川省陶行知研究会赛课一等奖，多次执教县级授课，获得好评。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9"/>
          <p:cNvSpPr txBox="1">
            <a:spLocks noChangeArrowheads="1"/>
          </p:cNvSpPr>
          <p:nvPr/>
        </p:nvSpPr>
        <p:spPr bwMode="auto">
          <a:xfrm>
            <a:off x="291907" y="255128"/>
            <a:ext cx="109728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张玉</a:t>
            </a:r>
            <a:endParaRPr lang="en-US" altLang="zh-CN" sz="36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简介</a:t>
            </a:r>
            <a:endParaRPr lang="zh-CN" altLang="en-US" sz="36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 descr="C:\Users\Lenovo\Desktop\图片1.png图片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833439" y="1752670"/>
            <a:ext cx="2883466" cy="362140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文本框 2"/>
          <p:cNvSpPr txBox="1"/>
          <p:nvPr/>
        </p:nvSpPr>
        <p:spPr>
          <a:xfrm>
            <a:off x="3034030" y="5852795"/>
            <a:ext cx="285178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</a:rPr>
              <a:t>TEL:13419164064</a:t>
            </a:r>
            <a:endParaRPr lang="en-US" altLang="zh-CN" sz="20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5"/>
            <a:ext cx="12192000" cy="712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文本框 9"/>
          <p:cNvSpPr txBox="1">
            <a:spLocks noChangeArrowheads="1"/>
          </p:cNvSpPr>
          <p:nvPr/>
        </p:nvSpPr>
        <p:spPr bwMode="auto">
          <a:xfrm>
            <a:off x="10744983" y="5452359"/>
            <a:ext cx="110799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授课</a:t>
            </a:r>
            <a:endParaRPr lang="en-US" altLang="zh-CN" sz="36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教师</a:t>
            </a:r>
            <a:endParaRPr lang="zh-CN" altLang="en-US" sz="36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110804" y="1984266"/>
            <a:ext cx="3634180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一级教师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just"/>
            <a:endParaRPr lang="en-US" altLang="zh-CN" sz="20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just"/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泸县优秀教师 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just"/>
            <a:endParaRPr lang="en-US" altLang="zh-CN" sz="20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just"/>
            <a:r>
              <a:rPr lang="zh-CN" altLang="zh-CN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主研课题获泸州市一等奖</a:t>
            </a:r>
            <a:endParaRPr lang="zh-CN" altLang="zh-CN" sz="20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just"/>
            <a:endParaRPr lang="zh-CN" altLang="zh-CN" sz="20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just"/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县级及以上论文和参赛获奖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20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余次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7" name="图片 6" descr="E:\赵益\Desktop\林萍工作室\图片1.png图片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295015" y="1662430"/>
            <a:ext cx="3197225" cy="31965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文本框 9"/>
          <p:cNvSpPr txBox="1">
            <a:spLocks noChangeArrowheads="1"/>
          </p:cNvSpPr>
          <p:nvPr/>
        </p:nvSpPr>
        <p:spPr bwMode="auto">
          <a:xfrm>
            <a:off x="291907" y="255128"/>
            <a:ext cx="155448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王容美</a:t>
            </a:r>
            <a:endParaRPr lang="en-US" altLang="zh-CN" sz="36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简   介</a:t>
            </a:r>
            <a:endParaRPr lang="zh-CN" altLang="en-US" sz="36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624580" y="5720715"/>
            <a:ext cx="285178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</a:rPr>
              <a:t>TEL:15883042634</a:t>
            </a:r>
            <a:endParaRPr lang="en-US" altLang="zh-CN" sz="20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2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文本框 9"/>
          <p:cNvSpPr txBox="1">
            <a:spLocks noChangeArrowheads="1"/>
          </p:cNvSpPr>
          <p:nvPr/>
        </p:nvSpPr>
        <p:spPr bwMode="auto">
          <a:xfrm>
            <a:off x="10744983" y="5452359"/>
            <a:ext cx="110799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授课</a:t>
            </a:r>
            <a:endParaRPr lang="en-US" altLang="zh-CN" sz="36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教师</a:t>
            </a:r>
            <a:endParaRPr lang="zh-CN" altLang="en-US" sz="36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110804" y="1382286"/>
            <a:ext cx="3634180" cy="2656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ts val="4000"/>
              </a:lnSpc>
              <a:buClrTx/>
              <a:buSzTx/>
              <a:buNone/>
            </a:pPr>
            <a:r>
              <a:rPr lang="zh-CN" altLang="en-US" sz="2000" spc="40" dirty="0"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一级教师</a:t>
            </a:r>
            <a:endParaRPr lang="zh-CN" altLang="en-US" sz="2000" spc="40" dirty="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algn="just" fontAlgn="auto">
              <a:lnSpc>
                <a:spcPts val="4000"/>
              </a:lnSpc>
              <a:buClrTx/>
              <a:buSzTx/>
              <a:buNone/>
            </a:pPr>
            <a:r>
              <a:rPr lang="zh-CN" altLang="en-US" sz="2000" spc="40" dirty="0"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泸县优秀教师</a:t>
            </a:r>
            <a:endParaRPr lang="zh-CN" altLang="en-US" sz="2000" spc="40" dirty="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algn="just" fontAlgn="auto">
              <a:lnSpc>
                <a:spcPts val="4000"/>
              </a:lnSpc>
            </a:pPr>
            <a:r>
              <a:rPr lang="zh-CN" altLang="en-US" sz="2000" spc="40" dirty="0"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镇级校级优秀班主任</a:t>
            </a:r>
            <a:endParaRPr lang="zh-CN" altLang="en-US" sz="2000" spc="40" dirty="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algn="just" fontAlgn="auto">
              <a:lnSpc>
                <a:spcPts val="4000"/>
              </a:lnSpc>
            </a:pPr>
            <a:r>
              <a:rPr lang="zh-CN" altLang="en-US" sz="2000" spc="40" dirty="0"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数学信息化赛课获泸县二等奖撰写论文获泸县二等奖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7" name="图片 6" descr="E:\赵益\Desktop\林萍工作室\图片1.png图片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712562" y="1382286"/>
            <a:ext cx="2675890" cy="407007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文本框 9"/>
          <p:cNvSpPr txBox="1">
            <a:spLocks noChangeArrowheads="1"/>
          </p:cNvSpPr>
          <p:nvPr/>
        </p:nvSpPr>
        <p:spPr bwMode="auto">
          <a:xfrm>
            <a:off x="291907" y="255128"/>
            <a:ext cx="155448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姚祖霞</a:t>
            </a:r>
            <a:endParaRPr lang="en-US" altLang="zh-CN" sz="36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简   介</a:t>
            </a:r>
            <a:endParaRPr lang="zh-CN" altLang="en-US" sz="36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624580" y="5720715"/>
            <a:ext cx="285178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</a:rPr>
              <a:t>TEL:18008219212</a:t>
            </a:r>
            <a:endParaRPr lang="en-US" altLang="zh-CN" sz="20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"/>
            <a:ext cx="12192000" cy="6857777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085663" y="552989"/>
            <a:ext cx="9114403" cy="1181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090" dirty="0">
                <a:solidFill>
                  <a:schemeClr val="accent2">
                    <a:lumMod val="60000"/>
                    <a:lumOff val="4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思维可视，课程可动</a:t>
            </a:r>
            <a:endParaRPr lang="zh-CN" altLang="en-US" sz="7090" dirty="0">
              <a:solidFill>
                <a:schemeClr val="accent2">
                  <a:lumMod val="60000"/>
                  <a:lumOff val="40000"/>
                </a:schemeClr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207188" y="1849259"/>
            <a:ext cx="8263725" cy="472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75" b="1" dirty="0" smtClean="0">
                <a:solidFill>
                  <a:srgbClr val="F5F5F5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视动课堂林萍工作室</a:t>
            </a:r>
            <a:r>
              <a:rPr lang="zh-CN" altLang="en-US" sz="2475" b="1" dirty="0">
                <a:solidFill>
                  <a:srgbClr val="F5F5F5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在线论坛系列公益</a:t>
            </a:r>
            <a:r>
              <a:rPr lang="zh-CN" altLang="en-US" sz="2475" b="1" dirty="0" smtClean="0">
                <a:solidFill>
                  <a:srgbClr val="F5F5F5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活动 </a:t>
            </a:r>
            <a:endParaRPr lang="zh-CN" altLang="en-US" sz="2475" b="1" dirty="0">
              <a:solidFill>
                <a:srgbClr val="F5F5F5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51962" y="2464582"/>
            <a:ext cx="9805823" cy="352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475" dirty="0" smtClean="0">
                <a:solidFill>
                  <a:srgbClr val="F5F5F5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口号：数学好玩 玩好数学</a:t>
            </a:r>
            <a:r>
              <a:rPr lang="en-US" altLang="zh-CN" sz="2475" dirty="0" smtClean="0">
                <a:solidFill>
                  <a:srgbClr val="F5F5F5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					</a:t>
            </a:r>
            <a:r>
              <a:rPr lang="zh-CN" altLang="en-US" sz="2475" dirty="0">
                <a:solidFill>
                  <a:srgbClr val="F5F5F5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主持人</a:t>
            </a:r>
            <a:r>
              <a:rPr lang="zh-CN" altLang="en-US" sz="2475" dirty="0" smtClean="0">
                <a:solidFill>
                  <a:srgbClr val="F5F5F5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：罗雄</a:t>
            </a:r>
            <a:endParaRPr lang="en-US" altLang="zh-CN" sz="2475" dirty="0">
              <a:solidFill>
                <a:srgbClr val="F5F5F5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475" dirty="0">
                <a:solidFill>
                  <a:srgbClr val="F5F5F5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直播一</a:t>
            </a:r>
            <a:r>
              <a:rPr lang="zh-CN" altLang="en-US" sz="2475" dirty="0" smtClean="0">
                <a:solidFill>
                  <a:srgbClr val="F5F5F5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：太伏小学</a:t>
            </a:r>
            <a:r>
              <a:rPr lang="zh-CN" altLang="en-US" sz="2475" dirty="0" smtClean="0">
                <a:solidFill>
                  <a:srgbClr val="F5F5F5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李海涛</a:t>
            </a:r>
            <a:endParaRPr lang="zh-CN" altLang="en-US" sz="2475" dirty="0" smtClean="0">
              <a:solidFill>
                <a:srgbClr val="F5F5F5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475" dirty="0" smtClean="0">
                <a:solidFill>
                  <a:srgbClr val="F5F5F5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直播二：云锦小学  夏</a:t>
            </a:r>
            <a:r>
              <a:rPr lang="en-US" altLang="zh-CN" sz="2475" dirty="0" smtClean="0">
                <a:solidFill>
                  <a:srgbClr val="F5F5F5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en-US" sz="2475" dirty="0" smtClean="0">
                <a:solidFill>
                  <a:srgbClr val="F5F5F5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飞</a:t>
            </a:r>
            <a:endParaRPr lang="zh-CN" altLang="en-US" sz="2475" dirty="0" smtClean="0">
              <a:solidFill>
                <a:srgbClr val="F5F5F5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475" dirty="0">
                <a:solidFill>
                  <a:srgbClr val="F5F5F5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直播三</a:t>
            </a:r>
            <a:r>
              <a:rPr lang="zh-CN" altLang="en-US" sz="2475" dirty="0" smtClean="0">
                <a:solidFill>
                  <a:srgbClr val="F5F5F5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：雨坛小学</a:t>
            </a:r>
            <a:r>
              <a:rPr lang="en-US" altLang="zh-CN" sz="2475" dirty="0" smtClean="0">
                <a:solidFill>
                  <a:srgbClr val="F5F5F5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</a:t>
            </a:r>
            <a:r>
              <a:rPr lang="zh-CN" altLang="en-US" sz="2475" dirty="0" smtClean="0">
                <a:solidFill>
                  <a:srgbClr val="F5F5F5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罗</a:t>
            </a:r>
            <a:r>
              <a:rPr lang="en-US" altLang="zh-CN" sz="2475" dirty="0" smtClean="0">
                <a:solidFill>
                  <a:srgbClr val="F5F5F5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</a:t>
            </a:r>
            <a:r>
              <a:rPr lang="zh-CN" altLang="en-US" sz="2475" dirty="0" smtClean="0">
                <a:solidFill>
                  <a:srgbClr val="F5F5F5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勇</a:t>
            </a:r>
            <a:endParaRPr lang="zh-CN" altLang="en-US" sz="2475" dirty="0" smtClean="0">
              <a:solidFill>
                <a:srgbClr val="F5F5F5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475" dirty="0">
                <a:solidFill>
                  <a:srgbClr val="F5F5F5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直播四</a:t>
            </a:r>
            <a:r>
              <a:rPr lang="zh-CN" altLang="en-US" sz="2475" dirty="0" smtClean="0">
                <a:solidFill>
                  <a:srgbClr val="F5F5F5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：云龙学校  陈月梅</a:t>
            </a:r>
            <a:endParaRPr lang="zh-CN" altLang="en-US" sz="2475" dirty="0" smtClean="0">
              <a:solidFill>
                <a:srgbClr val="F5F5F5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475" dirty="0" smtClean="0">
                <a:solidFill>
                  <a:srgbClr val="F5F5F5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直播</a:t>
            </a:r>
            <a:r>
              <a:rPr lang="zh-CN" altLang="en-US" sz="2475" dirty="0">
                <a:solidFill>
                  <a:srgbClr val="F5F5F5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时间：</a:t>
            </a:r>
            <a:r>
              <a:rPr lang="en-US" altLang="zh-CN" sz="2475" dirty="0" smtClean="0">
                <a:solidFill>
                  <a:srgbClr val="F5F5F5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2022.3.11   19</a:t>
            </a:r>
            <a:r>
              <a:rPr lang="en-US" altLang="zh-CN" sz="2475" dirty="0">
                <a:solidFill>
                  <a:srgbClr val="F5F5F5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∶40</a:t>
            </a:r>
            <a:r>
              <a:rPr lang="zh-CN" altLang="en-US" sz="2475" dirty="0">
                <a:solidFill>
                  <a:srgbClr val="F5F5F5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～</a:t>
            </a:r>
            <a:r>
              <a:rPr lang="en-US" altLang="zh-CN" sz="2475" dirty="0" smtClean="0">
                <a:solidFill>
                  <a:srgbClr val="F5F5F5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21∶00</a:t>
            </a:r>
            <a:endParaRPr lang="en-US" altLang="zh-CN" sz="2475" dirty="0" smtClean="0">
              <a:solidFill>
                <a:srgbClr val="F5F5F5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2207188" y="1697682"/>
            <a:ext cx="8505831" cy="40504"/>
          </a:xfrm>
          <a:prstGeom prst="line">
            <a:avLst/>
          </a:prstGeom>
          <a:ln w="793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侯哥\Desktop\logo\视动课堂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271" y="857070"/>
            <a:ext cx="1245811" cy="1250070"/>
          </a:xfrm>
          <a:prstGeom prst="rect">
            <a:avLst/>
          </a:prstGeom>
          <a:noFill/>
        </p:spPr>
      </p:pic>
      <p:pic>
        <p:nvPicPr>
          <p:cNvPr id="1028" name="Picture 4" descr="C:\Users\侯哥\Documents\Tencent Files\529598235\Image\C2C\6RE7TX[3RN7QT`}6_7V870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15719" y="4634723"/>
            <a:ext cx="964507" cy="999580"/>
          </a:xfrm>
          <a:prstGeom prst="rect">
            <a:avLst/>
          </a:prstGeom>
          <a:noFill/>
        </p:spPr>
      </p:pic>
      <p:sp>
        <p:nvSpPr>
          <p:cNvPr id="11" name="矩形 10"/>
          <p:cNvSpPr/>
          <p:nvPr/>
        </p:nvSpPr>
        <p:spPr>
          <a:xfrm>
            <a:off x="9672714" y="5599230"/>
            <a:ext cx="1969135" cy="4724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75" dirty="0" smtClean="0">
                <a:solidFill>
                  <a:srgbClr val="F5F5F5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1350" dirty="0" smtClean="0">
                <a:solidFill>
                  <a:srgbClr val="F5F5F5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2022</a:t>
            </a:r>
            <a:r>
              <a:rPr lang="zh-CN" altLang="en-US" sz="1350" dirty="0" smtClean="0">
                <a:solidFill>
                  <a:srgbClr val="F5F5F5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年第</a:t>
            </a:r>
            <a:r>
              <a:rPr lang="en-US" altLang="zh-CN" sz="1350" dirty="0" smtClean="0">
                <a:solidFill>
                  <a:srgbClr val="F5F5F5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1</a:t>
            </a:r>
            <a:r>
              <a:rPr lang="zh-CN" altLang="en-US" sz="1350" dirty="0" smtClean="0">
                <a:solidFill>
                  <a:srgbClr val="F5F5F5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期 总第</a:t>
            </a:r>
            <a:r>
              <a:rPr lang="en-US" altLang="zh-CN" sz="1350" dirty="0" smtClean="0">
                <a:solidFill>
                  <a:srgbClr val="F5F5F5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8</a:t>
            </a:r>
            <a:r>
              <a:rPr lang="zh-CN" altLang="en-US" sz="1350" dirty="0" smtClean="0">
                <a:solidFill>
                  <a:srgbClr val="F5F5F5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期</a:t>
            </a:r>
            <a:endParaRPr lang="zh-CN" altLang="en-US" sz="1015" dirty="0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800,&quot;width&quot;:6075}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6075}"/>
</p:tagLst>
</file>

<file path=ppt/tags/tag3.xml><?xml version="1.0" encoding="utf-8"?>
<p:tagLst xmlns:p="http://schemas.openxmlformats.org/presentationml/2006/main">
  <p:tag name="KSO_WM_UNIT_PLACING_PICTURE_USER_VIEWPORT" val="{&quot;height&quot;:10800,&quot;width&quot;:6075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715</Words>
  <Application>WPS 演示</Application>
  <PresentationFormat>宽屏</PresentationFormat>
  <Paragraphs>96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21" baseType="lpstr">
      <vt:lpstr>Arial</vt:lpstr>
      <vt:lpstr>宋体</vt:lpstr>
      <vt:lpstr>Wingdings</vt:lpstr>
      <vt:lpstr>华文琥珀</vt:lpstr>
      <vt:lpstr>华文隶书</vt:lpstr>
      <vt:lpstr>Calibri</vt:lpstr>
      <vt:lpstr>微软雅黑</vt:lpstr>
      <vt:lpstr>汉仪雅酷黑 65W</vt:lpstr>
      <vt:lpstr>华文新魏</vt:lpstr>
      <vt:lpstr>黑体</vt:lpstr>
      <vt:lpstr>方正姚体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WPS_1641796180</cp:lastModifiedBy>
  <cp:revision>7</cp:revision>
  <dcterms:created xsi:type="dcterms:W3CDTF">2022-02-08T12:36:00Z</dcterms:created>
  <dcterms:modified xsi:type="dcterms:W3CDTF">2022-02-11T02:26:31Z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8D38FCA3498D43A884F817AD545196AA</vt:lpwstr>
  </property>
  <property fmtid="{D5CDD505-2E9C-101B-9397-08002B2CF9AE}" pid="3" name="KSOProductBuildVer">
    <vt:lpwstr>2052-11.1.0.11294</vt:lpwstr>
  </property>
</Properties>
</file>