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6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0722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52183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384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7978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966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8766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530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4891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0899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607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3148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A9E4A-22D6-4A0F-A4AD-29C7692F7315}" type="datetimeFigureOut">
              <a:rPr lang="zh-CN" altLang="en-US" smtClean="0"/>
              <a:t>2021/7/13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21D90-E6DD-41F2-B984-A6A1B95523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38196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" y="0"/>
            <a:ext cx="91318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331640" y="1772816"/>
            <a:ext cx="7056784" cy="22082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3300"/>
              </a:lnSpc>
              <a:spcAft>
                <a:spcPts val="0"/>
              </a:spcAft>
            </a:pPr>
            <a:r>
              <a:rPr lang="zh-CN" altLang="zh-CN" sz="2800" kern="100" dirty="0">
                <a:ea typeface="方正小标宋简体"/>
                <a:cs typeface="Times New Roman"/>
              </a:rPr>
              <a:t>经验交流《园本研修活动中存在的问题》</a:t>
            </a:r>
            <a:endParaRPr lang="zh-CN" altLang="zh-CN" sz="1100" kern="100" dirty="0">
              <a:cs typeface="Times New Roman"/>
            </a:endParaRPr>
          </a:p>
          <a:p>
            <a:pPr marR="812800" algn="r">
              <a:lnSpc>
                <a:spcPts val="3300"/>
              </a:lnSpc>
              <a:spcAft>
                <a:spcPts val="0"/>
              </a:spcAft>
            </a:pPr>
            <a:endParaRPr lang="en-US" altLang="zh-CN" kern="100" dirty="0" smtClean="0">
              <a:ea typeface="仿宋_GB2312"/>
              <a:cs typeface="Times New Roman"/>
            </a:endParaRPr>
          </a:p>
          <a:p>
            <a:pPr marR="812800" algn="r">
              <a:lnSpc>
                <a:spcPts val="3300"/>
              </a:lnSpc>
              <a:spcAft>
                <a:spcPts val="0"/>
              </a:spcAft>
            </a:pPr>
            <a:endParaRPr lang="en-US" altLang="zh-CN" kern="100" dirty="0">
              <a:ea typeface="仿宋_GB2312"/>
              <a:cs typeface="Times New Roman"/>
            </a:endParaRPr>
          </a:p>
          <a:p>
            <a:pPr marR="812800" algn="r">
              <a:lnSpc>
                <a:spcPts val="3300"/>
              </a:lnSpc>
              <a:spcAft>
                <a:spcPts val="0"/>
              </a:spcAft>
            </a:pPr>
            <a:endParaRPr lang="en-US" altLang="zh-CN" kern="100" dirty="0" smtClean="0">
              <a:ea typeface="仿宋_GB2312"/>
              <a:cs typeface="Times New Roman"/>
            </a:endParaRPr>
          </a:p>
          <a:p>
            <a:pPr marR="812800" algn="r">
              <a:lnSpc>
                <a:spcPts val="3300"/>
              </a:lnSpc>
              <a:spcAft>
                <a:spcPts val="0"/>
              </a:spcAft>
            </a:pPr>
            <a:r>
              <a:rPr lang="zh-CN" altLang="zh-CN" kern="100" dirty="0" smtClean="0">
                <a:ea typeface="仿宋_GB2312"/>
                <a:cs typeface="Times New Roman"/>
              </a:rPr>
              <a:t>主讲人</a:t>
            </a:r>
            <a:r>
              <a:rPr lang="zh-CN" altLang="zh-CN" kern="100" dirty="0">
                <a:ea typeface="仿宋_GB2312"/>
                <a:cs typeface="Times New Roman"/>
              </a:rPr>
              <a:t>：泸县玄滩镇中心幼儿园</a:t>
            </a:r>
            <a:r>
              <a:rPr lang="en-US" altLang="zh-CN" kern="100" dirty="0">
                <a:ea typeface="仿宋_GB2312"/>
                <a:cs typeface="Times New Roman"/>
              </a:rPr>
              <a:t>   </a:t>
            </a:r>
            <a:r>
              <a:rPr lang="zh-CN" altLang="zh-CN" kern="100" dirty="0">
                <a:ea typeface="仿宋_GB2312"/>
                <a:cs typeface="Times New Roman"/>
              </a:rPr>
              <a:t>蒲静</a:t>
            </a:r>
            <a:endParaRPr lang="zh-CN" altLang="zh-CN" sz="1100" kern="1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291401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" y="0"/>
            <a:ext cx="91318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2309320" y="2204864"/>
            <a:ext cx="5791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>
                <a:ea typeface="仿宋_GB2312"/>
                <a:cs typeface="Times New Roman"/>
              </a:rPr>
              <a:t> </a:t>
            </a:r>
            <a:r>
              <a:rPr lang="en-US" altLang="zh-CN" dirty="0" smtClean="0">
                <a:ea typeface="仿宋_GB2312"/>
                <a:cs typeface="Times New Roman"/>
              </a:rPr>
              <a:t>        </a:t>
            </a:r>
            <a:r>
              <a:rPr lang="zh-CN" altLang="zh-CN" dirty="0" smtClean="0">
                <a:effectLst/>
                <a:ea typeface="仿宋_GB2312"/>
                <a:cs typeface="Times New Roman"/>
              </a:rPr>
              <a:t>是指以幼儿园为单位，面向教师的学习方式，内容以需幼儿园的需求和办园方向为中心，目的是提高教师的业务水平和教育教学能力。 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627784" y="764704"/>
            <a:ext cx="51845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园本研修？</a:t>
            </a:r>
            <a:endParaRPr lang="zh-CN" alt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25532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2" y="-32665"/>
            <a:ext cx="91318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椭圆 3"/>
          <p:cNvSpPr/>
          <p:nvPr/>
        </p:nvSpPr>
        <p:spPr>
          <a:xfrm>
            <a:off x="3275856" y="2132856"/>
            <a:ext cx="3384376" cy="1944216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TextBox 2"/>
          <p:cNvSpPr txBox="1"/>
          <p:nvPr/>
        </p:nvSpPr>
        <p:spPr>
          <a:xfrm>
            <a:off x="3419872" y="2852936"/>
            <a:ext cx="30243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园本研修活动形式</a:t>
            </a:r>
            <a:endParaRPr lang="zh-CN" altLang="en-US" sz="2400" b="1" dirty="0"/>
          </a:p>
        </p:txBody>
      </p:sp>
      <p:sp>
        <p:nvSpPr>
          <p:cNvPr id="22" name="爆炸形 1 21"/>
          <p:cNvSpPr/>
          <p:nvPr/>
        </p:nvSpPr>
        <p:spPr>
          <a:xfrm>
            <a:off x="827584" y="2501280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骨干教师引领式研修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25" name="爆炸形 1 24"/>
          <p:cNvSpPr/>
          <p:nvPr/>
        </p:nvSpPr>
        <p:spPr>
          <a:xfrm>
            <a:off x="2267744" y="980728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群体学习       式研修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26" name="爆炸形 1 25"/>
          <p:cNvSpPr/>
          <p:nvPr/>
        </p:nvSpPr>
        <p:spPr>
          <a:xfrm>
            <a:off x="4932040" y="836712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先导小组式 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27" name="爆炸形 1 26"/>
          <p:cNvSpPr/>
          <p:nvPr/>
        </p:nvSpPr>
        <p:spPr>
          <a:xfrm>
            <a:off x="6084168" y="3869432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教研组项目合作研修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28" name="爆炸形 1 27"/>
          <p:cNvSpPr/>
          <p:nvPr/>
        </p:nvSpPr>
        <p:spPr>
          <a:xfrm>
            <a:off x="6660232" y="2007704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不同背景教师组合的研修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29" name="爆炸形 1 28"/>
          <p:cNvSpPr/>
          <p:nvPr/>
        </p:nvSpPr>
        <p:spPr>
          <a:xfrm>
            <a:off x="1619672" y="3869432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任务驱动式 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30" name="爆炸形 1 29"/>
          <p:cNvSpPr/>
          <p:nvPr/>
        </p:nvSpPr>
        <p:spPr>
          <a:xfrm>
            <a:off x="3968561" y="4437112"/>
            <a:ext cx="2304256" cy="1368152"/>
          </a:xfrm>
          <a:prstGeom prst="irregularSeal1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 b="1" dirty="0" smtClean="0">
                <a:solidFill>
                  <a:schemeClr val="tx1"/>
                </a:solidFill>
              </a:rPr>
              <a:t>以老带新式  研修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214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3" y="0"/>
            <a:ext cx="91318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971600" y="548680"/>
            <a:ext cx="48965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园本研修活动中存在的问题</a:t>
            </a:r>
            <a:endParaRPr lang="zh-CN" altLang="en-US" b="1" dirty="0"/>
          </a:p>
        </p:txBody>
      </p:sp>
      <p:sp>
        <p:nvSpPr>
          <p:cNvPr id="4" name="矩形 3"/>
          <p:cNvSpPr/>
          <p:nvPr/>
        </p:nvSpPr>
        <p:spPr>
          <a:xfrm>
            <a:off x="1475656" y="1052736"/>
            <a:ext cx="7056784" cy="12080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6400" algn="just">
              <a:lnSpc>
                <a:spcPts val="289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ea typeface="仿宋"/>
                <a:cs typeface="仿宋"/>
              </a:rPr>
              <a:t>问题一：</a:t>
            </a:r>
            <a:r>
              <a:rPr lang="zh-CN" altLang="zh-CN" kern="100" dirty="0">
                <a:ea typeface="仿宋"/>
                <a:cs typeface="仿宋"/>
              </a:rPr>
              <a:t>幼儿园园本研修组织管理模式固化单一。传统的“自上而下”教研管理模式使幼儿园的各级管理者在园本研修活动中占主导地位，这种模式不利于幼儿园教师主体性的发挥。</a:t>
            </a:r>
            <a:endParaRPr lang="zh-CN" altLang="zh-CN" sz="1100" kern="100" dirty="0">
              <a:cs typeface="Times New Roman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367644" y="2260759"/>
            <a:ext cx="7272808" cy="1951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6400" algn="just">
              <a:lnSpc>
                <a:spcPts val="289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ea typeface="仿宋"/>
                <a:cs typeface="仿宋"/>
              </a:rPr>
              <a:t>问题二：</a:t>
            </a:r>
            <a:r>
              <a:rPr lang="zh-CN" altLang="zh-CN" kern="100" dirty="0">
                <a:ea typeface="仿宋"/>
                <a:cs typeface="仿宋"/>
              </a:rPr>
              <a:t>园本研修活动中幼儿教师的地位不突出。在园本研修活动中，专题讲座的主题一般由幼儿园管理者或者专家进行选择，幼儿教师的自主选择权较小。在专题讲座或者评课活动讨论中，有些教师不敢发言，主要是扮演者倾听者或者记录者的角色，很少对活动中提出反思和总结。</a:t>
            </a:r>
            <a:endParaRPr lang="zh-CN" altLang="zh-CN" sz="1100" kern="100" dirty="0">
              <a:cs typeface="Times New Roman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367644" y="4005064"/>
            <a:ext cx="7164796" cy="2695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06400" algn="just">
              <a:lnSpc>
                <a:spcPts val="2890"/>
              </a:lnSpc>
              <a:spcAft>
                <a:spcPts val="0"/>
              </a:spcAft>
            </a:pPr>
            <a:r>
              <a:rPr lang="zh-CN" altLang="zh-CN" b="1" kern="100" dirty="0">
                <a:solidFill>
                  <a:srgbClr val="FF0000"/>
                </a:solidFill>
                <a:ea typeface="仿宋"/>
                <a:cs typeface="仿宋"/>
              </a:rPr>
              <a:t>问题三：</a:t>
            </a:r>
            <a:r>
              <a:rPr lang="zh-CN" altLang="zh-CN" kern="100" dirty="0">
                <a:ea typeface="仿宋"/>
                <a:cs typeface="仿宋"/>
              </a:rPr>
              <a:t>幼儿园教师的园本研修培训偏重于“填鸭式”，幼儿园园本研修培训中，专家讲座传授给教师先进的幼儿教育思想和观念，示范课给幼儿教师展示精彩的教学活动安排。但是，部分幼儿教师理论基础不扎实，学习新的理论需要过程，要想让老师把理论转变为自生的教学经验，给自己的教育行为带来变化，我认为要选择简单粗暴的培训手段，让老师既能掌握先进的教育理念，又能很好的消化到实际工作中。</a:t>
            </a:r>
            <a:endParaRPr lang="zh-CN" altLang="zh-CN" sz="1100" kern="100" dirty="0"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67443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92" y="-35224"/>
            <a:ext cx="913185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655676" y="978723"/>
            <a:ext cx="608467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讨论问题：</a:t>
            </a:r>
            <a:endParaRPr lang="en-US" altLang="zh-CN" b="1" dirty="0" smtClean="0"/>
          </a:p>
          <a:p>
            <a:endParaRPr lang="en-US" altLang="zh-CN" sz="2400" b="1" dirty="0" smtClean="0"/>
          </a:p>
          <a:p>
            <a:r>
              <a:rPr lang="en-US" altLang="zh-CN" sz="1600" b="1" dirty="0" smtClean="0"/>
              <a:t>1.</a:t>
            </a:r>
            <a:r>
              <a:rPr lang="zh-CN" altLang="en-US" sz="1600" b="1" dirty="0" smtClean="0"/>
              <a:t>针对以上三个问题，你有什么好的对策？</a:t>
            </a:r>
            <a:endParaRPr lang="zh-CN" alt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06988" y="2132856"/>
            <a:ext cx="597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/>
              <a:t> </a:t>
            </a:r>
            <a:r>
              <a:rPr lang="en-US" altLang="zh-CN" sz="1600" b="1" dirty="0" smtClean="0"/>
              <a:t>2.</a:t>
            </a:r>
            <a:r>
              <a:rPr lang="zh-CN" altLang="en-US" sz="1600" b="1" dirty="0" smtClean="0"/>
              <a:t>针对自己幼儿园的园本研修活动，说说存在的问题。</a:t>
            </a:r>
            <a:endParaRPr lang="zh-CN" alt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60012" y="2778223"/>
            <a:ext cx="4712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 dirty="0" smtClean="0"/>
              <a:t> </a:t>
            </a:r>
            <a:r>
              <a:rPr lang="en-US" altLang="zh-CN" b="1" dirty="0" smtClean="0"/>
              <a:t>3.</a:t>
            </a:r>
            <a:r>
              <a:rPr lang="zh-CN" altLang="en-US" sz="1600" b="1" dirty="0" smtClean="0"/>
              <a:t>说说你是如何组织开展幼儿园园本研修活动的？在活动中药注意哪些问题？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48195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396</Words>
  <Application>Microsoft Office PowerPoint</Application>
  <PresentationFormat>全屏显示(4:3)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6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我</dc:creator>
  <cp:lastModifiedBy>我</cp:lastModifiedBy>
  <cp:revision>6</cp:revision>
  <dcterms:created xsi:type="dcterms:W3CDTF">2021-07-13T02:10:56Z</dcterms:created>
  <dcterms:modified xsi:type="dcterms:W3CDTF">2021-07-13T02:46:43Z</dcterms:modified>
</cp:coreProperties>
</file>