
<file path=[Content_Types].xml><?xml version="1.0" encoding="utf-8"?>
<Types xmlns="http://schemas.openxmlformats.org/package/2006/content-types">
  <Default Extension="xml" ContentType="application/vnd.openxmlformats-officedocument.presentationml.presentation.main+xml"/>
  <Default Extension="rels" ContentType="application/vnd.openxmlformats-package.relationships+xml"/>
  <Default Extension="png" ContentType="image/png"/>
  <Default Extension="psmdcp" ContentType="application/vnd.openxmlformats-package.core-propertie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slides/slide2.xml" ContentType="application/vnd.openxmlformats-officedocument.presentationml.slide+xml"/>
  <Override PartName="/ppt/slideLayouts/slideLayout2.xml" ContentType="application/vnd.openxmlformats-officedocument.presentationml.slideLayout+xml"/>
  <Override PartName="/ppt/slides/slide3.xml" ContentType="application/vnd.openxmlformats-officedocument.presentationml.slide+xml"/>
  <Override PartName="/ppt/slideLayouts/slideLayout3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s/slide5.xml" ContentType="application/vnd.openxmlformats-officedocument.presentationml.slide+xml"/>
  <Override PartName="/ppt/slideLayouts/slideLayout5.xml" ContentType="application/vnd.openxmlformats-officedocument.presentationml.slideLayout+xml"/>
  <Override PartName="/ppt/slides/slide6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7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8.xml" ContentType="application/vnd.openxmlformats-officedocument.presentationml.slide+xml"/>
  <Override PartName="/ppt/slideLayouts/slideLayout8.xml" ContentType="application/vnd.openxmlformats-officedocument.presentationml.slideLayout+xml"/>
  <Override PartName="/ppt/slides/slide9.xml" ContentType="application/vnd.openxmlformats-officedocument.presentationml.slide+xml"/>
  <Override PartName="/ppt/slideLayouts/slideLayout9.xml" ContentType="application/vnd.openxmlformats-officedocument.presentationml.slideLayout+xml"/>
  <Override PartName="/ppt/slides/slide10.xml" ContentType="application/vnd.openxmlformats-officedocument.presentationml.slide+xml"/>
  <Override PartName="/ppt/slideLayouts/slideLayout10.xml" ContentType="application/vnd.openxmlformats-officedocument.presentationml.slideLayout+xml"/>
  <Override PartName="/ppt/slides/slide11.xml" ContentType="application/vnd.openxmlformats-officedocument.presentationml.slide+xml"/>
  <Override PartName="/ppt/slideLayouts/slideLayout11.xml" ContentType="application/vnd.openxmlformats-officedocument.presentationml.slideLayout+xml"/>
  <Override PartName="/ppt/slides/slide12.xml" ContentType="application/vnd.openxmlformats-officedocument.presentationml.slide+xml"/>
  <Override PartName="/ppt/slideLayouts/slideLayout12.xml" ContentType="application/vnd.openxmlformats-officedocument.presentationml.slideLayout+xml"/>
  <Override PartName="/ppt/slides/slide13.xml" ContentType="application/vnd.openxmlformats-officedocument.presentationml.slide+xml"/>
  <Override PartName="/ppt/slideLayouts/slideLayout13.xml" ContentType="application/vnd.openxmlformats-officedocument.presentationml.slideLayout+xml"/>
  <Override PartName="/ppt/slides/slide14.xml" ContentType="application/vnd.openxmlformats-officedocument.presentationml.slide+xml"/>
  <Override PartName="/ppt/slideLayouts/slideLayout14.xml" ContentType="application/vnd.openxmlformats-officedocument.presentationml.slideLayout+xml"/>
  <Override PartName="/ppt/slides/slide15.xml" ContentType="application/vnd.openxmlformats-officedocument.presentationml.slide+xml"/>
  <Override PartName="/ppt/slideLayouts/slideLayout15.xml" ContentType="application/vnd.openxmlformats-officedocument.presentationml.slideLayout+xml"/>
  <Override PartName="/ppt/slides/slide16.xml" ContentType="application/vnd.openxmlformats-officedocument.presentationml.slide+xml"/>
  <Override PartName="/ppt/slideLayouts/slideLayout16.xml" ContentType="application/vnd.openxmlformats-officedocument.presentationml.slideLayout+xml"/>
</Types>
</file>

<file path=_rels/.rels>&#65279;<?xml version="1.0" encoding="utf-8"?><Relationships xmlns="http://schemas.openxmlformats.org/package/2006/relationships"><Relationship Type="http://schemas.openxmlformats.org/officeDocument/2006/relationships/officeDocument" Target="/ppt/presentation.xml" Id="R07847172ebf046ee" /><Relationship Type="http://schemas.openxmlformats.org/officeDocument/2006/relationships/extended-properties" Target="/docProps/app.xml" Id="rId2" /><Relationship Type="http://schemas.openxmlformats.org/officeDocument/2006/relationships/custom-properties" Target="/docProps/custom.xml" Id="R28709bfff0a34712" /><Relationship Type="http://schemas.openxmlformats.org/package/2006/relationships/metadata/core-properties" Target="/package/services/metadata/core-properties/427defa8e5394435a3fc2a74eff3611c.psmdcp" Id="R2babd2cdc2b1420d" /></Relationships>
</file>

<file path=ppt/presentation.xml><?xml version="1.0" encoding="utf-8"?>
<p:presentation xmlns:p15="http://schemas.microsoft.com/office/powerpoint/2012/main"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5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p14="http://schemas.microsoft.com/office/powerpoint/2010/main" xmlns:p15="http://schemas.microsoft.com/office/powerpoint/2012/main"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07" d="100"/>
          <a:sy n="107" d="100"/>
        </p:scale>
        <p:origin x="606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&#65279;<?xml version="1.0" encoding="utf-8"?><Relationships xmlns="http://schemas.openxmlformats.org/package/2006/relationships"><Relationship Type="http://schemas.openxmlformats.org/officeDocument/2006/relationships/presProps" Target="/ppt/presProps.xml" Id="rId1" /><Relationship Type="http://schemas.openxmlformats.org/officeDocument/2006/relationships/viewProps" Target="/ppt/viewProps.xml" Id="rId2" /><Relationship Type="http://schemas.openxmlformats.org/officeDocument/2006/relationships/theme" Target="/ppt/theme/theme1.xml" Id="rId3" /><Relationship Type="http://schemas.openxmlformats.org/officeDocument/2006/relationships/tableStyles" Target="/ppt/tableStyles.xml" Id="rId4" /><Relationship Type="http://schemas.openxmlformats.org/officeDocument/2006/relationships/slideMaster" Target="/ppt/slideMasters/slideMaster1.xml" Id="rId5" /><Relationship Type="http://schemas.openxmlformats.org/officeDocument/2006/relationships/slide" Target="/ppt/slides/slide1.xml" Id="rId6" /><Relationship Type="http://schemas.openxmlformats.org/officeDocument/2006/relationships/slide" Target="/ppt/slides/slide2.xml" Id="rId7" /><Relationship Type="http://schemas.openxmlformats.org/officeDocument/2006/relationships/slide" Target="/ppt/slides/slide3.xml" Id="rId8" /><Relationship Type="http://schemas.openxmlformats.org/officeDocument/2006/relationships/slide" Target="/ppt/slides/slide4.xml" Id="rId9" /><Relationship Type="http://schemas.openxmlformats.org/officeDocument/2006/relationships/slide" Target="/ppt/slides/slide5.xml" Id="rId10" /><Relationship Type="http://schemas.openxmlformats.org/officeDocument/2006/relationships/slide" Target="/ppt/slides/slide6.xml" Id="rId11" /><Relationship Type="http://schemas.openxmlformats.org/officeDocument/2006/relationships/slide" Target="/ppt/slides/slide7.xml" Id="rId12" /><Relationship Type="http://schemas.openxmlformats.org/officeDocument/2006/relationships/slide" Target="/ppt/slides/slide8.xml" Id="rId13" /><Relationship Type="http://schemas.openxmlformats.org/officeDocument/2006/relationships/slide" Target="/ppt/slides/slide9.xml" Id="rId14" /><Relationship Type="http://schemas.openxmlformats.org/officeDocument/2006/relationships/slide" Target="/ppt/slides/slide10.xml" Id="rId15" /><Relationship Type="http://schemas.openxmlformats.org/officeDocument/2006/relationships/slide" Target="/ppt/slides/slide11.xml" Id="rId16" /><Relationship Type="http://schemas.openxmlformats.org/officeDocument/2006/relationships/slide" Target="/ppt/slides/slide12.xml" Id="rId17" /><Relationship Type="http://schemas.openxmlformats.org/officeDocument/2006/relationships/slide" Target="/ppt/slides/slide13.xml" Id="rId18" /><Relationship Type="http://schemas.openxmlformats.org/officeDocument/2006/relationships/slide" Target="/ppt/slides/slide14.xml" Id="rId19" /><Relationship Type="http://schemas.openxmlformats.org/officeDocument/2006/relationships/slide" Target="/ppt/slides/slide15.xml" Id="rId20" /><Relationship Type="http://schemas.openxmlformats.org/officeDocument/2006/relationships/slide" Target="/ppt/slides/slide16.xml" Id="rId21" /></Relationships>
</file>

<file path=ppt/slideLayouts/_rels/slideLayout1.xml.rels>&#65279;<?xml version="1.0" encoding="utf-8"?><Relationships xmlns="http://schemas.openxmlformats.org/package/2006/relationships"><Relationship Type="http://schemas.openxmlformats.org/officeDocument/2006/relationships/slideMaster" Target="/ppt/slideMasters/slideMaster1.xml" Id="rId1" /></Relationships>
</file>

<file path=ppt/slideLayouts/_rels/slideLayout10.xml.rels>&#65279;<?xml version="1.0" encoding="utf-8"?><Relationships xmlns="http://schemas.openxmlformats.org/package/2006/relationships"><Relationship Type="http://schemas.openxmlformats.org/officeDocument/2006/relationships/slideMaster" Target="/ppt/slideMasters/slideMaster1.xml" Id="rId1" /></Relationships>
</file>

<file path=ppt/slideLayouts/_rels/slideLayout11.xml.rels>&#65279;<?xml version="1.0" encoding="utf-8"?><Relationships xmlns="http://schemas.openxmlformats.org/package/2006/relationships"><Relationship Type="http://schemas.openxmlformats.org/officeDocument/2006/relationships/slideMaster" Target="/ppt/slideMasters/slideMaster1.xml" Id="rId1" /></Relationships>
</file>

<file path=ppt/slideLayouts/_rels/slideLayout12.xml.rels>&#65279;<?xml version="1.0" encoding="utf-8"?><Relationships xmlns="http://schemas.openxmlformats.org/package/2006/relationships"><Relationship Type="http://schemas.openxmlformats.org/officeDocument/2006/relationships/slideMaster" Target="/ppt/slideMasters/slideMaster1.xml" Id="rId1" /></Relationships>
</file>

<file path=ppt/slideLayouts/_rels/slideLayout13.xml.rels>&#65279;<?xml version="1.0" encoding="utf-8"?><Relationships xmlns="http://schemas.openxmlformats.org/package/2006/relationships"><Relationship Type="http://schemas.openxmlformats.org/officeDocument/2006/relationships/slideMaster" Target="/ppt/slideMasters/slideMaster1.xml" Id="rId1" /></Relationships>
</file>

<file path=ppt/slideLayouts/_rels/slideLayout14.xml.rels>&#65279;<?xml version="1.0" encoding="utf-8"?><Relationships xmlns="http://schemas.openxmlformats.org/package/2006/relationships"><Relationship Type="http://schemas.openxmlformats.org/officeDocument/2006/relationships/slideMaster" Target="/ppt/slideMasters/slideMaster1.xml" Id="rId1" /></Relationships>
</file>

<file path=ppt/slideLayouts/_rels/slideLayout15.xml.rels>&#65279;<?xml version="1.0" encoding="utf-8"?><Relationships xmlns="http://schemas.openxmlformats.org/package/2006/relationships"><Relationship Type="http://schemas.openxmlformats.org/officeDocument/2006/relationships/slideMaster" Target="/ppt/slideMasters/slideMaster1.xml" Id="rId1" /></Relationships>
</file>

<file path=ppt/slideLayouts/_rels/slideLayout16.xml.rels>&#65279;<?xml version="1.0" encoding="utf-8"?><Relationships xmlns="http://schemas.openxmlformats.org/package/2006/relationships"><Relationship Type="http://schemas.openxmlformats.org/officeDocument/2006/relationships/slideMaster" Target="/ppt/slideMasters/slideMaster1.xml" Id="rId1" /></Relationships>
</file>

<file path=ppt/slideLayouts/_rels/slideLayout2.xml.rels>&#65279;<?xml version="1.0" encoding="utf-8"?><Relationships xmlns="http://schemas.openxmlformats.org/package/2006/relationships"><Relationship Type="http://schemas.openxmlformats.org/officeDocument/2006/relationships/slideMaster" Target="/ppt/slideMasters/slideMaster1.xml" Id="rId1" /></Relationships>
</file>

<file path=ppt/slideLayouts/_rels/slideLayout3.xml.rels>&#65279;<?xml version="1.0" encoding="utf-8"?><Relationships xmlns="http://schemas.openxmlformats.org/package/2006/relationships"><Relationship Type="http://schemas.openxmlformats.org/officeDocument/2006/relationships/slideMaster" Target="/ppt/slideMasters/slideMaster1.xml" Id="rId1" /></Relationships>
</file>

<file path=ppt/slideLayouts/_rels/slideLayout4.xml.rels>&#65279;<?xml version="1.0" encoding="utf-8"?><Relationships xmlns="http://schemas.openxmlformats.org/package/2006/relationships"><Relationship Type="http://schemas.openxmlformats.org/officeDocument/2006/relationships/slideMaster" Target="/ppt/slideMasters/slideMaster1.xml" Id="rId1" /></Relationships>
</file>

<file path=ppt/slideLayouts/_rels/slideLayout5.xml.rels>&#65279;<?xml version="1.0" encoding="utf-8"?><Relationships xmlns="http://schemas.openxmlformats.org/package/2006/relationships"><Relationship Type="http://schemas.openxmlformats.org/officeDocument/2006/relationships/slideMaster" Target="/ppt/slideMasters/slideMaster1.xml" Id="rId1" /></Relationships>
</file>

<file path=ppt/slideLayouts/_rels/slideLayout6.xml.rels>&#65279;<?xml version="1.0" encoding="utf-8"?><Relationships xmlns="http://schemas.openxmlformats.org/package/2006/relationships"><Relationship Type="http://schemas.openxmlformats.org/officeDocument/2006/relationships/slideMaster" Target="/ppt/slideMasters/slideMaster1.xml" Id="rId1" /></Relationships>
</file>

<file path=ppt/slideLayouts/_rels/slideLayout7.xml.rels>&#65279;<?xml version="1.0" encoding="utf-8"?><Relationships xmlns="http://schemas.openxmlformats.org/package/2006/relationships"><Relationship Type="http://schemas.openxmlformats.org/officeDocument/2006/relationships/slideMaster" Target="/ppt/slideMasters/slideMaster1.xml" Id="rId1" /></Relationships>
</file>

<file path=ppt/slideLayouts/_rels/slideLayout8.xml.rels>&#65279;<?xml version="1.0" encoding="utf-8"?><Relationships xmlns="http://schemas.openxmlformats.org/package/2006/relationships"><Relationship Type="http://schemas.openxmlformats.org/officeDocument/2006/relationships/slideMaster" Target="/ppt/slideMasters/slideMaster1.xml" Id="rId1" /></Relationships>
</file>

<file path=ppt/slideLayouts/_rels/slideLayout9.xml.rels>&#65279;<?xml version="1.0" encoding="utf-8"?><Relationships xmlns="http://schemas.openxmlformats.org/package/2006/relationships"><Relationship Type="http://schemas.openxmlformats.org/officeDocument/2006/relationships/slideMaster" Target="/ppt/slideMasters/slideMaster1.xml" Id="rId1" /></Relationships>
</file>

<file path=ppt/slideLayouts/slideLayout1.xml><?xml version="1.0" encoding="utf-8"?>
<p:sldLayout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23191420"/>
      </p:ext>
    </p:extLst>
  </p:cSld>
  <p:clrMapOvr>
    <a:masterClrMapping/>
  </p:clrMapOvr>
</p:sldLayout>
</file>

<file path=ppt/slideLayouts/slideLayout10.xml><?xml version="1.0" encoding="utf-8"?>
<p:sldLayout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23191420"/>
      </p:ext>
    </p:extLst>
  </p:cSld>
  <p:clrMapOvr>
    <a:masterClrMapping/>
  </p:clrMapOvr>
</p:sldLayout>
</file>

<file path=ppt/slideLayouts/slideLayout11.xml><?xml version="1.0" encoding="utf-8"?>
<p:sldLayout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23191420"/>
      </p:ext>
    </p:extLst>
  </p:cSld>
  <p:clrMapOvr>
    <a:masterClrMapping/>
  </p:clrMapOvr>
</p:sldLayout>
</file>

<file path=ppt/slideLayouts/slideLayout12.xml><?xml version="1.0" encoding="utf-8"?>
<p:sldLayout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23191420"/>
      </p:ext>
    </p:extLst>
  </p:cSld>
  <p:clrMapOvr>
    <a:masterClrMapping/>
  </p:clrMapOvr>
</p:sldLayout>
</file>

<file path=ppt/slideLayouts/slideLayout13.xml><?xml version="1.0" encoding="utf-8"?>
<p:sldLayout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23191420"/>
      </p:ext>
    </p:extLst>
  </p:cSld>
  <p:clrMapOvr>
    <a:masterClrMapping/>
  </p:clrMapOvr>
</p:sldLayout>
</file>

<file path=ppt/slideLayouts/slideLayout14.xml><?xml version="1.0" encoding="utf-8"?>
<p:sldLayout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23191420"/>
      </p:ext>
    </p:extLst>
  </p:cSld>
  <p:clrMapOvr>
    <a:masterClrMapping/>
  </p:clrMapOvr>
</p:sldLayout>
</file>

<file path=ppt/slideLayouts/slideLayout15.xml><?xml version="1.0" encoding="utf-8"?>
<p:sldLayout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23191420"/>
      </p:ext>
    </p:extLst>
  </p:cSld>
  <p:clrMapOvr>
    <a:masterClrMapping/>
  </p:clrMapOvr>
</p:sldLayout>
</file>

<file path=ppt/slideLayouts/slideLayout16.xml><?xml version="1.0" encoding="utf-8"?>
<p:sldLayout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23191420"/>
      </p:ext>
    </p:extLst>
  </p:cSld>
  <p:clrMapOvr>
    <a:masterClrMapping/>
  </p:clrMapOvr>
</p:sldLayout>
</file>

<file path=ppt/slideLayouts/slideLayout2.xml><?xml version="1.0" encoding="utf-8"?>
<p:sldLayout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23191420"/>
      </p:ext>
    </p:extLst>
  </p:cSld>
  <p:clrMapOvr>
    <a:masterClrMapping/>
  </p:clrMapOvr>
</p:sldLayout>
</file>

<file path=ppt/slideLayouts/slideLayout3.xml><?xml version="1.0" encoding="utf-8"?>
<p:sldLayout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23191420"/>
      </p:ext>
    </p:extLst>
  </p:cSld>
  <p:clrMapOvr>
    <a:masterClrMapping/>
  </p:clrMapOvr>
</p:sldLayout>
</file>

<file path=ppt/slideLayouts/slideLayout4.xml><?xml version="1.0" encoding="utf-8"?>
<p:sldLayout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23191420"/>
      </p:ext>
    </p:extLst>
  </p:cSld>
  <p:clrMapOvr>
    <a:masterClrMapping/>
  </p:clrMapOvr>
</p:sldLayout>
</file>

<file path=ppt/slideLayouts/slideLayout5.xml><?xml version="1.0" encoding="utf-8"?>
<p:sldLayout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23191420"/>
      </p:ext>
    </p:extLst>
  </p:cSld>
  <p:clrMapOvr>
    <a:masterClrMapping/>
  </p:clrMapOvr>
</p:sldLayout>
</file>

<file path=ppt/slideLayouts/slideLayout6.xml><?xml version="1.0" encoding="utf-8"?>
<p:sldLayout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23191420"/>
      </p:ext>
    </p:extLst>
  </p:cSld>
  <p:clrMapOvr>
    <a:masterClrMapping/>
  </p:clrMapOvr>
</p:sldLayout>
</file>

<file path=ppt/slideLayouts/slideLayout7.xml><?xml version="1.0" encoding="utf-8"?>
<p:sldLayout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23191420"/>
      </p:ext>
    </p:extLst>
  </p:cSld>
  <p:clrMapOvr>
    <a:masterClrMapping/>
  </p:clrMapOvr>
</p:sldLayout>
</file>

<file path=ppt/slideLayouts/slideLayout8.xml><?xml version="1.0" encoding="utf-8"?>
<p:sldLayout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23191420"/>
      </p:ext>
    </p:extLst>
  </p:cSld>
  <p:clrMapOvr>
    <a:masterClrMapping/>
  </p:clrMapOvr>
</p:sldLayout>
</file>

<file path=ppt/slideLayouts/slideLayout9.xml><?xml version="1.0" encoding="utf-8"?>
<p:sldLayout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23191420"/>
      </p:ext>
    </p:extLst>
  </p:cSld>
  <p:clrMapOvr>
    <a:masterClrMapping/>
  </p:clrMapOvr>
</p:sldLayout>
</file>

<file path=ppt/slideMasters/_rels/slideMaster1.xml.rels>&#65279;<?xml version="1.0" encoding="utf-8"?><Relationships xmlns="http://schemas.openxmlformats.org/package/2006/relationships"><Relationship Type="http://schemas.openxmlformats.org/officeDocument/2006/relationships/slideLayout" Target="/ppt/slideLayouts/slideLayout1.xml" Id="rId1" /><Relationship Type="http://schemas.openxmlformats.org/officeDocument/2006/relationships/theme" Target="/ppt/theme/theme1.xml" Id="rId2" /><Relationship Type="http://schemas.openxmlformats.org/officeDocument/2006/relationships/slideLayout" Target="/ppt/slideLayouts/slideLayout2.xml" Id="rId3" /><Relationship Type="http://schemas.openxmlformats.org/officeDocument/2006/relationships/slideLayout" Target="/ppt/slideLayouts/slideLayout3.xml" Id="rId4" /><Relationship Type="http://schemas.openxmlformats.org/officeDocument/2006/relationships/slideLayout" Target="/ppt/slideLayouts/slideLayout4.xml" Id="rId5" /><Relationship Type="http://schemas.openxmlformats.org/officeDocument/2006/relationships/slideLayout" Target="/ppt/slideLayouts/slideLayout5.xml" Id="rId6" /><Relationship Type="http://schemas.openxmlformats.org/officeDocument/2006/relationships/slideLayout" Target="/ppt/slideLayouts/slideLayout6.xml" Id="rId7" /><Relationship Type="http://schemas.openxmlformats.org/officeDocument/2006/relationships/slideLayout" Target="/ppt/slideLayouts/slideLayout7.xml" Id="rId8" /><Relationship Type="http://schemas.openxmlformats.org/officeDocument/2006/relationships/slideLayout" Target="/ppt/slideLayouts/slideLayout8.xml" Id="rId9" /><Relationship Type="http://schemas.openxmlformats.org/officeDocument/2006/relationships/slideLayout" Target="/ppt/slideLayouts/slideLayout9.xml" Id="rId10" /><Relationship Type="http://schemas.openxmlformats.org/officeDocument/2006/relationships/slideLayout" Target="/ppt/slideLayouts/slideLayout10.xml" Id="rId11" /><Relationship Type="http://schemas.openxmlformats.org/officeDocument/2006/relationships/slideLayout" Target="/ppt/slideLayouts/slideLayout11.xml" Id="rId12" /><Relationship Type="http://schemas.openxmlformats.org/officeDocument/2006/relationships/slideLayout" Target="/ppt/slideLayouts/slideLayout12.xml" Id="rId13" /><Relationship Type="http://schemas.openxmlformats.org/officeDocument/2006/relationships/slideLayout" Target="/ppt/slideLayouts/slideLayout13.xml" Id="rId14" /><Relationship Type="http://schemas.openxmlformats.org/officeDocument/2006/relationships/slideLayout" Target="/ppt/slideLayouts/slideLayout14.xml" Id="rId15" /><Relationship Type="http://schemas.openxmlformats.org/officeDocument/2006/relationships/slideLayout" Target="/ppt/slideLayouts/slideLayout15.xml" Id="rId16" /><Relationship Type="http://schemas.openxmlformats.org/officeDocument/2006/relationships/slideLayout" Target="/ppt/slideLayouts/slideLayout16.xml" Id="rId17" /></Relationships>
</file>

<file path=ppt/slideMasters/slideMaster1.xml><?xml version="1.0" encoding="utf-8"?>
<p:sldMaster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337353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&#65279;<?xml version="1.0" encoding="utf-8"?><Relationships xmlns="http://schemas.openxmlformats.org/package/2006/relationships"><Relationship Type="http://schemas.openxmlformats.org/officeDocument/2006/relationships/slideLayout" Target="/ppt/slideLayouts/slideLayout1.xml" Id="rId1" /><Relationship Type="http://schemas.openxmlformats.org/officeDocument/2006/relationships/image" Target="/ppt/media/image.png" Id="rId2" /></Relationships>
</file>

<file path=ppt/slides/_rels/slide10.xml.rels>&#65279;<?xml version="1.0" encoding="utf-8"?><Relationships xmlns="http://schemas.openxmlformats.org/package/2006/relationships"><Relationship Type="http://schemas.openxmlformats.org/officeDocument/2006/relationships/slideLayout" Target="/ppt/slideLayouts/slideLayout10.xml" Id="rId1" /><Relationship Type="http://schemas.openxmlformats.org/officeDocument/2006/relationships/image" Target="/ppt/media/image10.png" Id="rId2" /></Relationships>
</file>

<file path=ppt/slides/_rels/slide11.xml.rels>&#65279;<?xml version="1.0" encoding="utf-8"?><Relationships xmlns="http://schemas.openxmlformats.org/package/2006/relationships"><Relationship Type="http://schemas.openxmlformats.org/officeDocument/2006/relationships/slideLayout" Target="/ppt/slideLayouts/slideLayout11.xml" Id="rId1" /><Relationship Type="http://schemas.openxmlformats.org/officeDocument/2006/relationships/image" Target="/ppt/media/image11.png" Id="rId2" /></Relationships>
</file>

<file path=ppt/slides/_rels/slide12.xml.rels>&#65279;<?xml version="1.0" encoding="utf-8"?><Relationships xmlns="http://schemas.openxmlformats.org/package/2006/relationships"><Relationship Type="http://schemas.openxmlformats.org/officeDocument/2006/relationships/slideLayout" Target="/ppt/slideLayouts/slideLayout12.xml" Id="rId1" /><Relationship Type="http://schemas.openxmlformats.org/officeDocument/2006/relationships/image" Target="/ppt/media/image12.png" Id="rId2" /></Relationships>
</file>

<file path=ppt/slides/_rels/slide13.xml.rels>&#65279;<?xml version="1.0" encoding="utf-8"?><Relationships xmlns="http://schemas.openxmlformats.org/package/2006/relationships"><Relationship Type="http://schemas.openxmlformats.org/officeDocument/2006/relationships/slideLayout" Target="/ppt/slideLayouts/slideLayout13.xml" Id="rId1" /><Relationship Type="http://schemas.openxmlformats.org/officeDocument/2006/relationships/image" Target="/ppt/media/image13.png" Id="rId2" /></Relationships>
</file>

<file path=ppt/slides/_rels/slide14.xml.rels>&#65279;<?xml version="1.0" encoding="utf-8"?><Relationships xmlns="http://schemas.openxmlformats.org/package/2006/relationships"><Relationship Type="http://schemas.openxmlformats.org/officeDocument/2006/relationships/slideLayout" Target="/ppt/slideLayouts/slideLayout14.xml" Id="rId1" /><Relationship Type="http://schemas.openxmlformats.org/officeDocument/2006/relationships/image" Target="/ppt/media/image14.png" Id="rId2" /></Relationships>
</file>

<file path=ppt/slides/_rels/slide15.xml.rels>&#65279;<?xml version="1.0" encoding="utf-8"?><Relationships xmlns="http://schemas.openxmlformats.org/package/2006/relationships"><Relationship Type="http://schemas.openxmlformats.org/officeDocument/2006/relationships/slideLayout" Target="/ppt/slideLayouts/slideLayout15.xml" Id="rId1" /><Relationship Type="http://schemas.openxmlformats.org/officeDocument/2006/relationships/image" Target="/ppt/media/image15.png" Id="rId2" /></Relationships>
</file>

<file path=ppt/slides/_rels/slide16.xml.rels>&#65279;<?xml version="1.0" encoding="utf-8"?><Relationships xmlns="http://schemas.openxmlformats.org/package/2006/relationships"><Relationship Type="http://schemas.openxmlformats.org/officeDocument/2006/relationships/slideLayout" Target="/ppt/slideLayouts/slideLayout16.xml" Id="rId1" /><Relationship Type="http://schemas.openxmlformats.org/officeDocument/2006/relationships/image" Target="/ppt/media/image16.png" Id="rId2" /></Relationships>
</file>

<file path=ppt/slides/_rels/slide2.xml.rels>&#65279;<?xml version="1.0" encoding="utf-8"?><Relationships xmlns="http://schemas.openxmlformats.org/package/2006/relationships"><Relationship Type="http://schemas.openxmlformats.org/officeDocument/2006/relationships/slideLayout" Target="/ppt/slideLayouts/slideLayout2.xml" Id="rId1" /><Relationship Type="http://schemas.openxmlformats.org/officeDocument/2006/relationships/image" Target="/ppt/media/image2.png" Id="rId2" /></Relationships>
</file>

<file path=ppt/slides/_rels/slide3.xml.rels>&#65279;<?xml version="1.0" encoding="utf-8"?><Relationships xmlns="http://schemas.openxmlformats.org/package/2006/relationships"><Relationship Type="http://schemas.openxmlformats.org/officeDocument/2006/relationships/slideLayout" Target="/ppt/slideLayouts/slideLayout3.xml" Id="rId1" /><Relationship Type="http://schemas.openxmlformats.org/officeDocument/2006/relationships/image" Target="/ppt/media/image3.png" Id="rId2" /></Relationships>
</file>

<file path=ppt/slides/_rels/slide4.xml.rels>&#65279;<?xml version="1.0" encoding="utf-8"?><Relationships xmlns="http://schemas.openxmlformats.org/package/2006/relationships"><Relationship Type="http://schemas.openxmlformats.org/officeDocument/2006/relationships/slideLayout" Target="/ppt/slideLayouts/slideLayout4.xml" Id="rId1" /><Relationship Type="http://schemas.openxmlformats.org/officeDocument/2006/relationships/image" Target="/ppt/media/image4.png" Id="rId2" /></Relationships>
</file>

<file path=ppt/slides/_rels/slide5.xml.rels>&#65279;<?xml version="1.0" encoding="utf-8"?><Relationships xmlns="http://schemas.openxmlformats.org/package/2006/relationships"><Relationship Type="http://schemas.openxmlformats.org/officeDocument/2006/relationships/slideLayout" Target="/ppt/slideLayouts/slideLayout5.xml" Id="rId1" /><Relationship Type="http://schemas.openxmlformats.org/officeDocument/2006/relationships/image" Target="/ppt/media/image5.png" Id="rId2" /></Relationships>
</file>

<file path=ppt/slides/_rels/slide6.xml.rels>&#65279;<?xml version="1.0" encoding="utf-8"?><Relationships xmlns="http://schemas.openxmlformats.org/package/2006/relationships"><Relationship Type="http://schemas.openxmlformats.org/officeDocument/2006/relationships/slideLayout" Target="/ppt/slideLayouts/slideLayout6.xml" Id="rId1" /><Relationship Type="http://schemas.openxmlformats.org/officeDocument/2006/relationships/image" Target="/ppt/media/image6.png" Id="rId2" /></Relationships>
</file>

<file path=ppt/slides/_rels/slide7.xml.rels>&#65279;<?xml version="1.0" encoding="utf-8"?><Relationships xmlns="http://schemas.openxmlformats.org/package/2006/relationships"><Relationship Type="http://schemas.openxmlformats.org/officeDocument/2006/relationships/slideLayout" Target="/ppt/slideLayouts/slideLayout7.xml" Id="rId1" /><Relationship Type="http://schemas.openxmlformats.org/officeDocument/2006/relationships/image" Target="/ppt/media/image7.png" Id="rId2" /></Relationships>
</file>

<file path=ppt/slides/_rels/slide8.xml.rels>&#65279;<?xml version="1.0" encoding="utf-8"?><Relationships xmlns="http://schemas.openxmlformats.org/package/2006/relationships"><Relationship Type="http://schemas.openxmlformats.org/officeDocument/2006/relationships/slideLayout" Target="/ppt/slideLayouts/slideLayout8.xml" Id="rId1" /><Relationship Type="http://schemas.openxmlformats.org/officeDocument/2006/relationships/image" Target="/ppt/media/image8.png" Id="rId2" /></Relationships>
</file>

<file path=ppt/slides/_rels/slide9.xml.rels>&#65279;<?xml version="1.0" encoding="utf-8"?><Relationships xmlns="http://schemas.openxmlformats.org/package/2006/relationships"><Relationship Type="http://schemas.openxmlformats.org/officeDocument/2006/relationships/slideLayout" Target="/ppt/slideLayouts/slideLayout9.xml" Id="rId1" /><Relationship Type="http://schemas.openxmlformats.org/officeDocument/2006/relationships/image" Target="/ppt/media/image9.png" Id="rId2" /></Relationships>
</file>

<file path=ppt/slides/slide1.xml><?xml version="1.0" encoding="utf-8"?>
<p:sld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"/>
          <p:cNvPicPr>
            <a:picLocks noChangeAspect="1"/>
          </p:cNvPicPr>
          <p:nvPr/>
        </p:nvPicPr>
        <p:blipFill>
          <a:fillRect/>
          <a:blip r:embed="rId2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0519474"/>
      </p:ext>
    </p:extLst>
  </p:cSld>
  <p:clrMapOvr>
    <a:masterClrMapping/>
  </p:clrMapOvr>
</p:sld>
</file>

<file path=ppt/slides/slide10.xml><?xml version="1.0" encoding="utf-8"?>
<p:sld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"/>
          <p:cNvPicPr>
            <a:picLocks noChangeAspect="1"/>
          </p:cNvPicPr>
          <p:nvPr/>
        </p:nvPicPr>
        <p:blipFill>
          <a:fillRect/>
          <a:blip r:embed="rId2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0519474"/>
      </p:ext>
    </p:extLst>
  </p:cSld>
  <p:clrMapOvr>
    <a:masterClrMapping/>
  </p:clrMapOvr>
</p:sld>
</file>

<file path=ppt/slides/slide11.xml><?xml version="1.0" encoding="utf-8"?>
<p:sld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"/>
          <p:cNvPicPr>
            <a:picLocks noChangeAspect="1"/>
          </p:cNvPicPr>
          <p:nvPr/>
        </p:nvPicPr>
        <p:blipFill>
          <a:fillRect/>
          <a:blip r:embed="rId2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0519474"/>
      </p:ext>
    </p:extLst>
  </p:cSld>
  <p:clrMapOvr>
    <a:masterClrMapping/>
  </p:clrMapOvr>
</p:sld>
</file>

<file path=ppt/slides/slide12.xml><?xml version="1.0" encoding="utf-8"?>
<p:sld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"/>
          <p:cNvPicPr>
            <a:picLocks noChangeAspect="1"/>
          </p:cNvPicPr>
          <p:nvPr/>
        </p:nvPicPr>
        <p:blipFill>
          <a:fillRect/>
          <a:blip r:embed="rId2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0519474"/>
      </p:ext>
    </p:extLst>
  </p:cSld>
  <p:clrMapOvr>
    <a:masterClrMapping/>
  </p:clrMapOvr>
</p:sld>
</file>

<file path=ppt/slides/slide13.xml><?xml version="1.0" encoding="utf-8"?>
<p:sld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"/>
          <p:cNvPicPr>
            <a:picLocks noChangeAspect="1"/>
          </p:cNvPicPr>
          <p:nvPr/>
        </p:nvPicPr>
        <p:blipFill>
          <a:fillRect/>
          <a:blip r:embed="rId2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0519474"/>
      </p:ext>
    </p:extLst>
  </p:cSld>
  <p:clrMapOvr>
    <a:masterClrMapping/>
  </p:clrMapOvr>
</p:sld>
</file>

<file path=ppt/slides/slide14.xml><?xml version="1.0" encoding="utf-8"?>
<p:sld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"/>
          <p:cNvPicPr>
            <a:picLocks noChangeAspect="1"/>
          </p:cNvPicPr>
          <p:nvPr/>
        </p:nvPicPr>
        <p:blipFill>
          <a:fillRect/>
          <a:blip r:embed="rId2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0519474"/>
      </p:ext>
    </p:extLst>
  </p:cSld>
  <p:clrMapOvr>
    <a:masterClrMapping/>
  </p:clrMapOvr>
</p:sld>
</file>

<file path=ppt/slides/slide15.xml><?xml version="1.0" encoding="utf-8"?>
<p:sld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"/>
          <p:cNvPicPr>
            <a:picLocks noChangeAspect="1"/>
          </p:cNvPicPr>
          <p:nvPr/>
        </p:nvPicPr>
        <p:blipFill>
          <a:fillRect/>
          <a:blip r:embed="rId2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0519474"/>
      </p:ext>
    </p:extLst>
  </p:cSld>
  <p:clrMapOvr>
    <a:masterClrMapping/>
  </p:clrMapOvr>
</p:sld>
</file>

<file path=ppt/slides/slide16.xml><?xml version="1.0" encoding="utf-8"?>
<p:sld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"/>
          <p:cNvPicPr>
            <a:picLocks noChangeAspect="1"/>
          </p:cNvPicPr>
          <p:nvPr/>
        </p:nvPicPr>
        <p:blipFill>
          <a:fillRect/>
          <a:blip r:embed="rId2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0519474"/>
      </p:ext>
    </p:extLst>
  </p:cSld>
  <p:clrMapOvr>
    <a:masterClrMapping/>
  </p:clrMapOvr>
</p:sld>
</file>

<file path=ppt/slides/slide2.xml><?xml version="1.0" encoding="utf-8"?>
<p:sld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"/>
          <p:cNvPicPr>
            <a:picLocks noChangeAspect="1"/>
          </p:cNvPicPr>
          <p:nvPr/>
        </p:nvPicPr>
        <p:blipFill>
          <a:fillRect/>
          <a:blip r:embed="rId2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0519474"/>
      </p:ext>
    </p:extLst>
  </p:cSld>
  <p:clrMapOvr>
    <a:masterClrMapping/>
  </p:clrMapOvr>
</p:sld>
</file>

<file path=ppt/slides/slide3.xml><?xml version="1.0" encoding="utf-8"?>
<p:sld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"/>
          <p:cNvPicPr>
            <a:picLocks noChangeAspect="1"/>
          </p:cNvPicPr>
          <p:nvPr/>
        </p:nvPicPr>
        <p:blipFill>
          <a:fillRect/>
          <a:blip r:embed="rId2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0519474"/>
      </p:ext>
    </p:extLst>
  </p:cSld>
  <p:clrMapOvr>
    <a:masterClrMapping/>
  </p:clrMapOvr>
</p:sld>
</file>

<file path=ppt/slides/slide4.xml><?xml version="1.0" encoding="utf-8"?>
<p:sld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"/>
          <p:cNvPicPr>
            <a:picLocks noChangeAspect="1"/>
          </p:cNvPicPr>
          <p:nvPr/>
        </p:nvPicPr>
        <p:blipFill>
          <a:fillRect/>
          <a:blip r:embed="rId2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0519474"/>
      </p:ext>
    </p:extLst>
  </p:cSld>
  <p:clrMapOvr>
    <a:masterClrMapping/>
  </p:clrMapOvr>
</p:sld>
</file>

<file path=ppt/slides/slide5.xml><?xml version="1.0" encoding="utf-8"?>
<p:sld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"/>
          <p:cNvPicPr>
            <a:picLocks noChangeAspect="1"/>
          </p:cNvPicPr>
          <p:nvPr/>
        </p:nvPicPr>
        <p:blipFill>
          <a:fillRect/>
          <a:blip r:embed="rId2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0519474"/>
      </p:ext>
    </p:extLst>
  </p:cSld>
  <p:clrMapOvr>
    <a:masterClrMapping/>
  </p:clrMapOvr>
</p:sld>
</file>

<file path=ppt/slides/slide6.xml><?xml version="1.0" encoding="utf-8"?>
<p:sld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"/>
          <p:cNvPicPr>
            <a:picLocks noChangeAspect="1"/>
          </p:cNvPicPr>
          <p:nvPr/>
        </p:nvPicPr>
        <p:blipFill>
          <a:fillRect/>
          <a:blip r:embed="rId2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0519474"/>
      </p:ext>
    </p:extLst>
  </p:cSld>
  <p:clrMapOvr>
    <a:masterClrMapping/>
  </p:clrMapOvr>
</p:sld>
</file>

<file path=ppt/slides/slide7.xml><?xml version="1.0" encoding="utf-8"?>
<p:sld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"/>
          <p:cNvPicPr>
            <a:picLocks noChangeAspect="1"/>
          </p:cNvPicPr>
          <p:nvPr/>
        </p:nvPicPr>
        <p:blipFill>
          <a:fillRect/>
          <a:blip r:embed="rId2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0519474"/>
      </p:ext>
    </p:extLst>
  </p:cSld>
  <p:clrMapOvr>
    <a:masterClrMapping/>
  </p:clrMapOvr>
</p:sld>
</file>

<file path=ppt/slides/slide8.xml><?xml version="1.0" encoding="utf-8"?>
<p:sld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"/>
          <p:cNvPicPr>
            <a:picLocks noChangeAspect="1"/>
          </p:cNvPicPr>
          <p:nvPr/>
        </p:nvPicPr>
        <p:blipFill>
          <a:fillRect/>
          <a:blip r:embed="rId2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0519474"/>
      </p:ext>
    </p:extLst>
  </p:cSld>
  <p:clrMapOvr>
    <a:masterClrMapping/>
  </p:clrMapOvr>
</p:sld>
</file>

<file path=ppt/slides/slide9.xml><?xml version="1.0" encoding="utf-8"?>
<p:sld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"/>
          <p:cNvPicPr>
            <a:picLocks noChangeAspect="1"/>
          </p:cNvPicPr>
          <p:nvPr/>
        </p:nvPicPr>
        <p:blipFill>
          <a:fillRect/>
          <a:blip r:embed="rId2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0519474"/>
      </p:ext>
    </p:extLst>
  </p:cSld>
  <p:clrMapOvr>
    <a:masterClrMapping/>
  </p:clrMapOvr>
</p:sld>
</file>

<file path=ppt/theme/theme1.xml><?xml version="1.0" encoding="utf-8"?>
<a:theme xmlns:thm15="http://schemas.microsoft.com/office/thememl/2012/main"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ap:Properties xmlns:vt="http://schemas.openxmlformats.org/officeDocument/2006/docPropsVTypes" xmlns:ap="http://schemas.openxmlformats.org/officeDocument/2006/extended-properties">
  <ap:TotalTime>0</ap:TotalTime>
  <ap:Words>0</ap:Words>
  <ap:Application>Microsoft Office PowerPoint</ap:Application>
  <ap:PresentationFormat>宽屏</ap:PresentationFormat>
  <ap:Paragraphs>0</ap:Paragraphs>
  <ap:Slides>1</ap:Slides>
  <ap:Notes>0</ap:Notes>
  <ap:HiddenSlides>0</ap:HiddenSlides>
  <ap:MMClips>0</ap:MMClips>
  <ap:ScaleCrop>false</ap:ScaleCrop>
  <ap:HeadingPairs>
    <vt:vector baseType="variant" size="6">
      <vt:variant>
        <vt:lpstr>已用的字体</vt:lpstr>
      </vt:variant>
      <vt:variant>
        <vt:i4>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ap:HeadingPairs>
  <ap:TitlesOfParts>
    <vt:vector baseType="lpstr" size="3">
      <vt:lpstr>Arial</vt:lpstr>
      <vt:lpstr>Office 主题​​</vt:lpstr>
      <vt:lpstr>PowerPoint 演示文稿</vt:lpstr>
    </vt:vector>
  </ap:TitlesOfParts>
  <ap:Company/>
  <ap:LinksUpToDate>false</ap:LinksUpToDate>
  <ap:SharedDoc>false</ap:SharedDoc>
  <ap:HyperlinksChanged>false</ap:HyperlinksChanged>
  <ap:AppVersion>16.0000</ap:AppVersion>
</ap:Properties>
</file>

<file path=docProps/custom.xml><?xml version="1.0" encoding="utf-8"?>
<op:Properties xmlns:vt="http://schemas.openxmlformats.org/officeDocument/2006/docPropsVTypes" xmlns:op="http://schemas.openxmlformats.org/officeDocument/2006/custom-properties">
  <op:property fmtid="{D5CDD505-2E9C-101B-9397-08002B2CF9AE}" pid="2" name="ApplicationName">
    <vt:lpwstr>Cyclone2.0</vt:lpwstr>
  </op:property>
  <op:property fmtid="{D5CDD505-2E9C-101B-9397-08002B2CF9AE}" pid="3" name="ApplicationVersion">
    <vt:lpwstr>5.1.19.9</vt:lpwstr>
  </op:property>
</op:Properties>
</file>