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8"/>
  </p:handoutMasterIdLst>
  <p:sldIdLst>
    <p:sldId id="431" r:id="rId3"/>
    <p:sldId id="328" r:id="rId4"/>
    <p:sldId id="436" r:id="rId6"/>
    <p:sldId id="427" r:id="rId7"/>
  </p:sldIdLst>
  <p:sldSz cx="9144000" cy="5143500" type="screen16x9"/>
  <p:notesSz cx="6858000" cy="9144000"/>
  <p:embeddedFontLst>
    <p:embeddedFont>
      <p:font typeface="汉仪字研欢乐宋简" panose="00020600040101010101" charset="-122"/>
      <p:regular r:id="rId12"/>
    </p:embeddedFont>
    <p:embeddedFont>
      <p:font typeface="汉仪润圆-65简" panose="00020600040101010101" charset="-122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768"/>
    <a:srgbClr val="F7A536"/>
    <a:srgbClr val="4CC1E8"/>
    <a:srgbClr val="62B98F"/>
    <a:srgbClr val="FFDC37"/>
    <a:srgbClr val="ED797E"/>
    <a:srgbClr val="FADDD9"/>
    <a:srgbClr val="FE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2" autoAdjust="0"/>
    <p:restoredTop sz="99816" autoAdjust="0"/>
  </p:normalViewPr>
  <p:slideViewPr>
    <p:cSldViewPr showGuides="1">
      <p:cViewPr varScale="1">
        <p:scale>
          <a:sx n="89" d="100"/>
          <a:sy n="89" d="100"/>
        </p:scale>
        <p:origin x="65" y="939"/>
      </p:cViewPr>
      <p:guideLst>
        <p:guide orient="horz" pos="3237"/>
        <p:guide pos="37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23850" y="246380"/>
            <a:ext cx="8784654" cy="4805045"/>
            <a:chOff x="849" y="616"/>
            <a:chExt cx="12862" cy="7173"/>
          </a:xfrm>
        </p:grpSpPr>
        <p:sp>
          <p:nvSpPr>
            <p:cNvPr id="3" name="任意多边形 6"/>
            <p:cNvSpPr/>
            <p:nvPr/>
          </p:nvSpPr>
          <p:spPr>
            <a:xfrm>
              <a:off x="1191" y="751"/>
              <a:ext cx="12520" cy="7039"/>
            </a:xfrm>
            <a:custGeom>
              <a:avLst/>
              <a:gdLst>
                <a:gd name="connisteX0" fmla="*/ 225425 w 977265"/>
                <a:gd name="connsiteY0" fmla="*/ 3810 h 4168775"/>
                <a:gd name="connisteX1" fmla="*/ 534670 w 977265"/>
                <a:gd name="connsiteY1" fmla="*/ 83185 h 4168775"/>
                <a:gd name="connisteX2" fmla="*/ 296545 w 977265"/>
                <a:gd name="connsiteY2" fmla="*/ 288290 h 4168775"/>
                <a:gd name="connisteX3" fmla="*/ 459105 w 977265"/>
                <a:gd name="connsiteY3" fmla="*/ 605155 h 4168775"/>
                <a:gd name="connisteX4" fmla="*/ 238125 w 977265"/>
                <a:gd name="connsiteY4" fmla="*/ 672465 h 4168775"/>
                <a:gd name="connisteX5" fmla="*/ 551180 w 977265"/>
                <a:gd name="connsiteY5" fmla="*/ 931545 h 4168775"/>
                <a:gd name="connisteX6" fmla="*/ 405130 w 977265"/>
                <a:gd name="connsiteY6" fmla="*/ 1194435 h 4168775"/>
                <a:gd name="connisteX7" fmla="*/ 413385 w 977265"/>
                <a:gd name="connsiteY7" fmla="*/ 1323975 h 4168775"/>
                <a:gd name="connisteX8" fmla="*/ 684530 w 977265"/>
                <a:gd name="connsiteY8" fmla="*/ 1432560 h 4168775"/>
                <a:gd name="connisteX9" fmla="*/ 563880 w 977265"/>
                <a:gd name="connsiteY9" fmla="*/ 1541145 h 4168775"/>
                <a:gd name="connisteX10" fmla="*/ 509270 w 977265"/>
                <a:gd name="connsiteY10" fmla="*/ 1691640 h 4168775"/>
                <a:gd name="connisteX11" fmla="*/ 626110 w 977265"/>
                <a:gd name="connsiteY11" fmla="*/ 1800225 h 4168775"/>
                <a:gd name="connisteX12" fmla="*/ 705485 w 977265"/>
                <a:gd name="connsiteY12" fmla="*/ 2051050 h 4168775"/>
                <a:gd name="connisteX13" fmla="*/ 563880 w 977265"/>
                <a:gd name="connsiteY13" fmla="*/ 2125980 h 4168775"/>
                <a:gd name="connisteX14" fmla="*/ 781050 w 977265"/>
                <a:gd name="connsiteY14" fmla="*/ 2330450 h 4168775"/>
                <a:gd name="connisteX15" fmla="*/ 676275 w 977265"/>
                <a:gd name="connsiteY15" fmla="*/ 2514600 h 4168775"/>
                <a:gd name="connisteX16" fmla="*/ 814070 w 977265"/>
                <a:gd name="connsiteY16" fmla="*/ 2665095 h 4168775"/>
                <a:gd name="connisteX17" fmla="*/ 455295 w 977265"/>
                <a:gd name="connsiteY17" fmla="*/ 2978150 h 4168775"/>
                <a:gd name="connisteX18" fmla="*/ 663575 w 977265"/>
                <a:gd name="connsiteY18" fmla="*/ 3232785 h 4168775"/>
                <a:gd name="connisteX19" fmla="*/ 659765 w 977265"/>
                <a:gd name="connsiteY19" fmla="*/ 3679825 h 4168775"/>
                <a:gd name="connisteX20" fmla="*/ 831215 w 977265"/>
                <a:gd name="connsiteY20" fmla="*/ 3934460 h 4168775"/>
                <a:gd name="connisteX21" fmla="*/ 977265 w 977265"/>
                <a:gd name="connsiteY21" fmla="*/ 4168775 h 4168775"/>
                <a:gd name="connisteX22" fmla="*/ 0 w 977265"/>
                <a:gd name="connsiteY22" fmla="*/ 4168775 h 4168775"/>
                <a:gd name="connisteX23" fmla="*/ 0 w 977265"/>
                <a:gd name="connsiteY23" fmla="*/ 3810 h 4168775"/>
                <a:gd name="connisteX24" fmla="*/ 258445 w 977265"/>
                <a:gd name="connsiteY24" fmla="*/ 3810 h 4168775"/>
                <a:gd name="connisteX25" fmla="*/ 258445 w 977265"/>
                <a:gd name="connsiteY25" fmla="*/ 0 h 41687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</a:cxnLst>
              <a:rect l="l" t="t" r="r" b="b"/>
              <a:pathLst>
                <a:path w="10222" h="6565">
                  <a:moveTo>
                    <a:pt x="9090" y="0"/>
                  </a:moveTo>
                  <a:lnTo>
                    <a:pt x="9090" y="6"/>
                  </a:lnTo>
                  <a:lnTo>
                    <a:pt x="9038" y="6"/>
                  </a:lnTo>
                  <a:lnTo>
                    <a:pt x="9090" y="0"/>
                  </a:lnTo>
                  <a:close/>
                  <a:moveTo>
                    <a:pt x="0" y="0"/>
                  </a:moveTo>
                  <a:lnTo>
                    <a:pt x="8732" y="0"/>
                  </a:lnTo>
                  <a:lnTo>
                    <a:pt x="8732" y="6"/>
                  </a:lnTo>
                  <a:lnTo>
                    <a:pt x="9038" y="6"/>
                  </a:lnTo>
                  <a:lnTo>
                    <a:pt x="9525" y="131"/>
                  </a:lnTo>
                  <a:lnTo>
                    <a:pt x="9150" y="454"/>
                  </a:lnTo>
                  <a:lnTo>
                    <a:pt x="9406" y="953"/>
                  </a:lnTo>
                  <a:lnTo>
                    <a:pt x="9058" y="1059"/>
                  </a:lnTo>
                  <a:lnTo>
                    <a:pt x="9551" y="1467"/>
                  </a:lnTo>
                  <a:lnTo>
                    <a:pt x="9321" y="1881"/>
                  </a:lnTo>
                  <a:lnTo>
                    <a:pt x="9334" y="2085"/>
                  </a:lnTo>
                  <a:lnTo>
                    <a:pt x="9761" y="2256"/>
                  </a:lnTo>
                  <a:lnTo>
                    <a:pt x="9571" y="2427"/>
                  </a:lnTo>
                  <a:lnTo>
                    <a:pt x="9485" y="2664"/>
                  </a:lnTo>
                  <a:lnTo>
                    <a:pt x="9669" y="2835"/>
                  </a:lnTo>
                  <a:lnTo>
                    <a:pt x="9794" y="3230"/>
                  </a:lnTo>
                  <a:lnTo>
                    <a:pt x="9571" y="3348"/>
                  </a:lnTo>
                  <a:lnTo>
                    <a:pt x="9913" y="3670"/>
                  </a:lnTo>
                  <a:lnTo>
                    <a:pt x="9748" y="3960"/>
                  </a:lnTo>
                  <a:lnTo>
                    <a:pt x="9965" y="4197"/>
                  </a:lnTo>
                  <a:lnTo>
                    <a:pt x="9400" y="4690"/>
                  </a:lnTo>
                  <a:lnTo>
                    <a:pt x="9728" y="5091"/>
                  </a:lnTo>
                  <a:lnTo>
                    <a:pt x="9722" y="5795"/>
                  </a:lnTo>
                  <a:lnTo>
                    <a:pt x="9992" y="6196"/>
                  </a:lnTo>
                  <a:lnTo>
                    <a:pt x="10222" y="6565"/>
                  </a:lnTo>
                  <a:lnTo>
                    <a:pt x="8732" y="6565"/>
                  </a:lnTo>
                  <a:lnTo>
                    <a:pt x="8683" y="6565"/>
                  </a:lnTo>
                  <a:lnTo>
                    <a:pt x="0" y="6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DD9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4"/>
            <p:cNvSpPr/>
            <p:nvPr/>
          </p:nvSpPr>
          <p:spPr>
            <a:xfrm>
              <a:off x="1017" y="616"/>
              <a:ext cx="12520" cy="7039"/>
            </a:xfrm>
            <a:custGeom>
              <a:avLst/>
              <a:gdLst>
                <a:gd name="connisteX0" fmla="*/ 225425 w 977265"/>
                <a:gd name="connsiteY0" fmla="*/ 3810 h 4168775"/>
                <a:gd name="connisteX1" fmla="*/ 534670 w 977265"/>
                <a:gd name="connsiteY1" fmla="*/ 83185 h 4168775"/>
                <a:gd name="connisteX2" fmla="*/ 296545 w 977265"/>
                <a:gd name="connsiteY2" fmla="*/ 288290 h 4168775"/>
                <a:gd name="connisteX3" fmla="*/ 459105 w 977265"/>
                <a:gd name="connsiteY3" fmla="*/ 605155 h 4168775"/>
                <a:gd name="connisteX4" fmla="*/ 238125 w 977265"/>
                <a:gd name="connsiteY4" fmla="*/ 672465 h 4168775"/>
                <a:gd name="connisteX5" fmla="*/ 551180 w 977265"/>
                <a:gd name="connsiteY5" fmla="*/ 931545 h 4168775"/>
                <a:gd name="connisteX6" fmla="*/ 405130 w 977265"/>
                <a:gd name="connsiteY6" fmla="*/ 1194435 h 4168775"/>
                <a:gd name="connisteX7" fmla="*/ 413385 w 977265"/>
                <a:gd name="connsiteY7" fmla="*/ 1323975 h 4168775"/>
                <a:gd name="connisteX8" fmla="*/ 684530 w 977265"/>
                <a:gd name="connsiteY8" fmla="*/ 1432560 h 4168775"/>
                <a:gd name="connisteX9" fmla="*/ 563880 w 977265"/>
                <a:gd name="connsiteY9" fmla="*/ 1541145 h 4168775"/>
                <a:gd name="connisteX10" fmla="*/ 509270 w 977265"/>
                <a:gd name="connsiteY10" fmla="*/ 1691640 h 4168775"/>
                <a:gd name="connisteX11" fmla="*/ 626110 w 977265"/>
                <a:gd name="connsiteY11" fmla="*/ 1800225 h 4168775"/>
                <a:gd name="connisteX12" fmla="*/ 705485 w 977265"/>
                <a:gd name="connsiteY12" fmla="*/ 2051050 h 4168775"/>
                <a:gd name="connisteX13" fmla="*/ 563880 w 977265"/>
                <a:gd name="connsiteY13" fmla="*/ 2125980 h 4168775"/>
                <a:gd name="connisteX14" fmla="*/ 781050 w 977265"/>
                <a:gd name="connsiteY14" fmla="*/ 2330450 h 4168775"/>
                <a:gd name="connisteX15" fmla="*/ 676275 w 977265"/>
                <a:gd name="connsiteY15" fmla="*/ 2514600 h 4168775"/>
                <a:gd name="connisteX16" fmla="*/ 814070 w 977265"/>
                <a:gd name="connsiteY16" fmla="*/ 2665095 h 4168775"/>
                <a:gd name="connisteX17" fmla="*/ 455295 w 977265"/>
                <a:gd name="connsiteY17" fmla="*/ 2978150 h 4168775"/>
                <a:gd name="connisteX18" fmla="*/ 663575 w 977265"/>
                <a:gd name="connsiteY18" fmla="*/ 3232785 h 4168775"/>
                <a:gd name="connisteX19" fmla="*/ 659765 w 977265"/>
                <a:gd name="connsiteY19" fmla="*/ 3679825 h 4168775"/>
                <a:gd name="connisteX20" fmla="*/ 831215 w 977265"/>
                <a:gd name="connsiteY20" fmla="*/ 3934460 h 4168775"/>
                <a:gd name="connisteX21" fmla="*/ 977265 w 977265"/>
                <a:gd name="connsiteY21" fmla="*/ 4168775 h 4168775"/>
                <a:gd name="connisteX22" fmla="*/ 0 w 977265"/>
                <a:gd name="connsiteY22" fmla="*/ 4168775 h 4168775"/>
                <a:gd name="connisteX23" fmla="*/ 0 w 977265"/>
                <a:gd name="connsiteY23" fmla="*/ 3810 h 4168775"/>
                <a:gd name="connisteX24" fmla="*/ 258445 w 977265"/>
                <a:gd name="connsiteY24" fmla="*/ 3810 h 4168775"/>
                <a:gd name="connisteX25" fmla="*/ 258445 w 977265"/>
                <a:gd name="connsiteY25" fmla="*/ 0 h 41687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</a:cxnLst>
              <a:rect l="l" t="t" r="r" b="b"/>
              <a:pathLst>
                <a:path w="10222" h="6565">
                  <a:moveTo>
                    <a:pt x="9090" y="0"/>
                  </a:moveTo>
                  <a:lnTo>
                    <a:pt x="9090" y="6"/>
                  </a:lnTo>
                  <a:lnTo>
                    <a:pt x="9038" y="6"/>
                  </a:lnTo>
                  <a:lnTo>
                    <a:pt x="9090" y="0"/>
                  </a:lnTo>
                  <a:close/>
                  <a:moveTo>
                    <a:pt x="0" y="0"/>
                  </a:moveTo>
                  <a:lnTo>
                    <a:pt x="8732" y="0"/>
                  </a:lnTo>
                  <a:lnTo>
                    <a:pt x="8732" y="6"/>
                  </a:lnTo>
                  <a:lnTo>
                    <a:pt x="9038" y="6"/>
                  </a:lnTo>
                  <a:lnTo>
                    <a:pt x="9525" y="131"/>
                  </a:lnTo>
                  <a:lnTo>
                    <a:pt x="9150" y="454"/>
                  </a:lnTo>
                  <a:lnTo>
                    <a:pt x="9406" y="953"/>
                  </a:lnTo>
                  <a:lnTo>
                    <a:pt x="9058" y="1059"/>
                  </a:lnTo>
                  <a:lnTo>
                    <a:pt x="9551" y="1467"/>
                  </a:lnTo>
                  <a:lnTo>
                    <a:pt x="9321" y="1881"/>
                  </a:lnTo>
                  <a:lnTo>
                    <a:pt x="9334" y="2085"/>
                  </a:lnTo>
                  <a:lnTo>
                    <a:pt x="9761" y="2256"/>
                  </a:lnTo>
                  <a:lnTo>
                    <a:pt x="9571" y="2427"/>
                  </a:lnTo>
                  <a:lnTo>
                    <a:pt x="9485" y="2664"/>
                  </a:lnTo>
                  <a:lnTo>
                    <a:pt x="9669" y="2835"/>
                  </a:lnTo>
                  <a:lnTo>
                    <a:pt x="9794" y="3230"/>
                  </a:lnTo>
                  <a:lnTo>
                    <a:pt x="9571" y="3348"/>
                  </a:lnTo>
                  <a:lnTo>
                    <a:pt x="9913" y="3670"/>
                  </a:lnTo>
                  <a:lnTo>
                    <a:pt x="9748" y="3960"/>
                  </a:lnTo>
                  <a:lnTo>
                    <a:pt x="9965" y="4197"/>
                  </a:lnTo>
                  <a:lnTo>
                    <a:pt x="9400" y="4690"/>
                  </a:lnTo>
                  <a:lnTo>
                    <a:pt x="9728" y="5091"/>
                  </a:lnTo>
                  <a:lnTo>
                    <a:pt x="9722" y="5795"/>
                  </a:lnTo>
                  <a:lnTo>
                    <a:pt x="9992" y="6196"/>
                  </a:lnTo>
                  <a:lnTo>
                    <a:pt x="10222" y="6565"/>
                  </a:lnTo>
                  <a:lnTo>
                    <a:pt x="8732" y="6565"/>
                  </a:lnTo>
                  <a:lnTo>
                    <a:pt x="8683" y="6565"/>
                  </a:lnTo>
                  <a:lnTo>
                    <a:pt x="0" y="6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8"/>
            <p:cNvSpPr/>
            <p:nvPr/>
          </p:nvSpPr>
          <p:spPr>
            <a:xfrm>
              <a:off x="849" y="648"/>
              <a:ext cx="12520" cy="7039"/>
            </a:xfrm>
            <a:custGeom>
              <a:avLst/>
              <a:gdLst>
                <a:gd name="connisteX0" fmla="*/ 225425 w 977265"/>
                <a:gd name="connsiteY0" fmla="*/ 3810 h 4168775"/>
                <a:gd name="connisteX1" fmla="*/ 534670 w 977265"/>
                <a:gd name="connsiteY1" fmla="*/ 83185 h 4168775"/>
                <a:gd name="connisteX2" fmla="*/ 296545 w 977265"/>
                <a:gd name="connsiteY2" fmla="*/ 288290 h 4168775"/>
                <a:gd name="connisteX3" fmla="*/ 459105 w 977265"/>
                <a:gd name="connsiteY3" fmla="*/ 605155 h 4168775"/>
                <a:gd name="connisteX4" fmla="*/ 238125 w 977265"/>
                <a:gd name="connsiteY4" fmla="*/ 672465 h 4168775"/>
                <a:gd name="connisteX5" fmla="*/ 551180 w 977265"/>
                <a:gd name="connsiteY5" fmla="*/ 931545 h 4168775"/>
                <a:gd name="connisteX6" fmla="*/ 405130 w 977265"/>
                <a:gd name="connsiteY6" fmla="*/ 1194435 h 4168775"/>
                <a:gd name="connisteX7" fmla="*/ 413385 w 977265"/>
                <a:gd name="connsiteY7" fmla="*/ 1323975 h 4168775"/>
                <a:gd name="connisteX8" fmla="*/ 684530 w 977265"/>
                <a:gd name="connsiteY8" fmla="*/ 1432560 h 4168775"/>
                <a:gd name="connisteX9" fmla="*/ 563880 w 977265"/>
                <a:gd name="connsiteY9" fmla="*/ 1541145 h 4168775"/>
                <a:gd name="connisteX10" fmla="*/ 509270 w 977265"/>
                <a:gd name="connsiteY10" fmla="*/ 1691640 h 4168775"/>
                <a:gd name="connisteX11" fmla="*/ 626110 w 977265"/>
                <a:gd name="connsiteY11" fmla="*/ 1800225 h 4168775"/>
                <a:gd name="connisteX12" fmla="*/ 705485 w 977265"/>
                <a:gd name="connsiteY12" fmla="*/ 2051050 h 4168775"/>
                <a:gd name="connisteX13" fmla="*/ 563880 w 977265"/>
                <a:gd name="connsiteY13" fmla="*/ 2125980 h 4168775"/>
                <a:gd name="connisteX14" fmla="*/ 781050 w 977265"/>
                <a:gd name="connsiteY14" fmla="*/ 2330450 h 4168775"/>
                <a:gd name="connisteX15" fmla="*/ 676275 w 977265"/>
                <a:gd name="connsiteY15" fmla="*/ 2514600 h 4168775"/>
                <a:gd name="connisteX16" fmla="*/ 814070 w 977265"/>
                <a:gd name="connsiteY16" fmla="*/ 2665095 h 4168775"/>
                <a:gd name="connisteX17" fmla="*/ 455295 w 977265"/>
                <a:gd name="connsiteY17" fmla="*/ 2978150 h 4168775"/>
                <a:gd name="connisteX18" fmla="*/ 663575 w 977265"/>
                <a:gd name="connsiteY18" fmla="*/ 3232785 h 4168775"/>
                <a:gd name="connisteX19" fmla="*/ 659765 w 977265"/>
                <a:gd name="connsiteY19" fmla="*/ 3679825 h 4168775"/>
                <a:gd name="connisteX20" fmla="*/ 831215 w 977265"/>
                <a:gd name="connsiteY20" fmla="*/ 3934460 h 4168775"/>
                <a:gd name="connisteX21" fmla="*/ 977265 w 977265"/>
                <a:gd name="connsiteY21" fmla="*/ 4168775 h 4168775"/>
                <a:gd name="connisteX22" fmla="*/ 0 w 977265"/>
                <a:gd name="connsiteY22" fmla="*/ 4168775 h 4168775"/>
                <a:gd name="connisteX23" fmla="*/ 0 w 977265"/>
                <a:gd name="connsiteY23" fmla="*/ 3810 h 4168775"/>
                <a:gd name="connisteX24" fmla="*/ 258445 w 977265"/>
                <a:gd name="connsiteY24" fmla="*/ 3810 h 4168775"/>
                <a:gd name="connisteX25" fmla="*/ 258445 w 977265"/>
                <a:gd name="connsiteY25" fmla="*/ 0 h 41687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</a:cxnLst>
              <a:rect l="l" t="t" r="r" b="b"/>
              <a:pathLst>
                <a:path w="10222" h="6565">
                  <a:moveTo>
                    <a:pt x="9090" y="0"/>
                  </a:moveTo>
                  <a:lnTo>
                    <a:pt x="9090" y="6"/>
                  </a:lnTo>
                  <a:lnTo>
                    <a:pt x="9038" y="6"/>
                  </a:lnTo>
                  <a:lnTo>
                    <a:pt x="9090" y="0"/>
                  </a:lnTo>
                  <a:close/>
                  <a:moveTo>
                    <a:pt x="0" y="0"/>
                  </a:moveTo>
                  <a:lnTo>
                    <a:pt x="8732" y="0"/>
                  </a:lnTo>
                  <a:lnTo>
                    <a:pt x="8732" y="6"/>
                  </a:lnTo>
                  <a:lnTo>
                    <a:pt x="9038" y="6"/>
                  </a:lnTo>
                  <a:lnTo>
                    <a:pt x="9525" y="131"/>
                  </a:lnTo>
                  <a:lnTo>
                    <a:pt x="9150" y="454"/>
                  </a:lnTo>
                  <a:lnTo>
                    <a:pt x="9406" y="953"/>
                  </a:lnTo>
                  <a:lnTo>
                    <a:pt x="9058" y="1059"/>
                  </a:lnTo>
                  <a:lnTo>
                    <a:pt x="9551" y="1467"/>
                  </a:lnTo>
                  <a:lnTo>
                    <a:pt x="9321" y="1881"/>
                  </a:lnTo>
                  <a:lnTo>
                    <a:pt x="9334" y="2085"/>
                  </a:lnTo>
                  <a:lnTo>
                    <a:pt x="9761" y="2256"/>
                  </a:lnTo>
                  <a:lnTo>
                    <a:pt x="9571" y="2427"/>
                  </a:lnTo>
                  <a:lnTo>
                    <a:pt x="9485" y="2664"/>
                  </a:lnTo>
                  <a:lnTo>
                    <a:pt x="9669" y="2835"/>
                  </a:lnTo>
                  <a:lnTo>
                    <a:pt x="9794" y="3230"/>
                  </a:lnTo>
                  <a:lnTo>
                    <a:pt x="9571" y="3348"/>
                  </a:lnTo>
                  <a:lnTo>
                    <a:pt x="9913" y="3670"/>
                  </a:lnTo>
                  <a:lnTo>
                    <a:pt x="9748" y="3960"/>
                  </a:lnTo>
                  <a:lnTo>
                    <a:pt x="9965" y="4197"/>
                  </a:lnTo>
                  <a:lnTo>
                    <a:pt x="9400" y="4690"/>
                  </a:lnTo>
                  <a:lnTo>
                    <a:pt x="9728" y="5091"/>
                  </a:lnTo>
                  <a:lnTo>
                    <a:pt x="9722" y="5795"/>
                  </a:lnTo>
                  <a:lnTo>
                    <a:pt x="9992" y="6196"/>
                  </a:lnTo>
                  <a:lnTo>
                    <a:pt x="10222" y="6565"/>
                  </a:lnTo>
                  <a:lnTo>
                    <a:pt x="8732" y="6565"/>
                  </a:lnTo>
                  <a:lnTo>
                    <a:pt x="8683" y="6565"/>
                  </a:lnTo>
                  <a:lnTo>
                    <a:pt x="0" y="6565"/>
                  </a:lnTo>
                  <a:lnTo>
                    <a:pt x="0" y="0"/>
                  </a:lnTo>
                  <a:close/>
                </a:path>
              </a:pathLst>
            </a:custGeom>
            <a:pattFill prst="lgGrid">
              <a:fgClr>
                <a:schemeClr val="accent2">
                  <a:lumMod val="20000"/>
                  <a:lumOff val="80000"/>
                </a:schemeClr>
              </a:fgClr>
              <a:bgClr>
                <a:srgbClr val="FEF6F4"/>
              </a:bgClr>
            </a:patt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32313539323237363b32313539323236363bc6bbb9fb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040000">
            <a:off x="467995" y="339725"/>
            <a:ext cx="914400" cy="914400"/>
          </a:xfrm>
          <a:prstGeom prst="rect">
            <a:avLst/>
          </a:prstGeom>
        </p:spPr>
      </p:pic>
      <p:pic>
        <p:nvPicPr>
          <p:cNvPr id="27" name="图片 26" descr="32313539323237363b32313539323236353bc3a2b9f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471" y="267335"/>
            <a:ext cx="561340" cy="5613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83983" y="1491615"/>
            <a:ext cx="623760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7200" b="1" spc="50" dirty="0">
                <a:ln w="11430">
                  <a:noFill/>
                </a:ln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effectLst>
                  <a:innerShdw blurRad="114300">
                    <a:prstClr val="black"/>
                  </a:innerShdw>
                </a:effectLst>
                <a:latin typeface="汉仪字研欢乐宋简" panose="00020600040101010101" charset="-122"/>
                <a:ea typeface="汉仪字研欢乐宋简" panose="00020600040101010101" charset="-122"/>
                <a:sym typeface="腾祥孔淼卡通简" panose="01010104010101010101" charset="-122"/>
              </a:rPr>
              <a:t>6的分解与组成</a:t>
            </a:r>
            <a:endParaRPr lang="en-US" altLang="zh-CN" sz="7200" b="1" spc="50" dirty="0">
              <a:ln w="11430">
                <a:noFill/>
              </a:ln>
              <a:gradFill>
                <a:gsLst>
                  <a:gs pos="50000">
                    <a:srgbClr val="ED8D72"/>
                  </a:gs>
                  <a:gs pos="0">
                    <a:srgbClr val="F3B3A1"/>
                  </a:gs>
                  <a:gs pos="100000">
                    <a:srgbClr val="E66643"/>
                  </a:gs>
                </a:gsLst>
                <a:lin scaled="1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9840" y="3003550"/>
            <a:ext cx="626808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3200" b="1" spc="50" dirty="0">
                <a:ln w="11430">
                  <a:noFill/>
                </a:ln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effectLst>
                  <a:innerShdw blurRad="114300">
                    <a:prstClr val="black"/>
                  </a:innerShdw>
                </a:effectLst>
                <a:latin typeface="汉仪字研欢乐宋简" panose="00020600040101010101" charset="-122"/>
                <a:ea typeface="汉仪字研欢乐宋简" panose="00020600040101010101" charset="-122"/>
                <a:sym typeface="腾祥孔淼卡通简" panose="01010104010101010101" charset="-122"/>
              </a:rPr>
              <a:t>泸县云锦镇中心幼儿园  王润梅</a:t>
            </a:r>
            <a:endParaRPr lang="en-US" altLang="zh-CN" sz="3200" b="1" spc="50" dirty="0">
              <a:ln w="11430">
                <a:noFill/>
              </a:ln>
              <a:gradFill>
                <a:gsLst>
                  <a:gs pos="50000">
                    <a:srgbClr val="ED8D72"/>
                  </a:gs>
                  <a:gs pos="0">
                    <a:srgbClr val="F3B3A1"/>
                  </a:gs>
                  <a:gs pos="100000">
                    <a:srgbClr val="E66643"/>
                  </a:gs>
                </a:gsLst>
                <a:lin scaled="1"/>
              </a:gradFill>
              <a:effectLst>
                <a:innerShdw blurRad="114300">
                  <a:prstClr val="black"/>
                </a:innerShdw>
              </a:effectLst>
              <a:latin typeface="汉仪字研欢乐宋简" panose="00020600040101010101" charset="-122"/>
              <a:ea typeface="汉仪字研欢乐宋简" panose="00020600040101010101" charset="-122"/>
              <a:sym typeface="腾祥孔淼卡通简" panose="01010104010101010101" charset="-122"/>
            </a:endParaRPr>
          </a:p>
        </p:txBody>
      </p:sp>
      <p:pic>
        <p:nvPicPr>
          <p:cNvPr id="72" name="图片 71" descr="32313539323237363b32313539323236373bc6bbb9fbc5c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20000">
            <a:off x="8126730" y="2165985"/>
            <a:ext cx="514350" cy="5143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45" y="154638"/>
            <a:ext cx="1866746" cy="17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45" y="281638"/>
            <a:ext cx="1866746" cy="179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045" y="408638"/>
            <a:ext cx="1866746" cy="1792500"/>
          </a:xfrm>
          <a:prstGeom prst="rect">
            <a:avLst/>
          </a:prstGeom>
        </p:spPr>
      </p:pic>
      <p:pic>
        <p:nvPicPr>
          <p:cNvPr id="6" name="图片 5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980" y="3435985"/>
            <a:ext cx="909955" cy="1564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756285" y="476885"/>
            <a:ext cx="7950200" cy="4469765"/>
          </a:xfrm>
          <a:custGeom>
            <a:avLst/>
            <a:gdLst>
              <a:gd name="connisteX0" fmla="*/ 225425 w 977265"/>
              <a:gd name="connsiteY0" fmla="*/ 3810 h 4168775"/>
              <a:gd name="connisteX1" fmla="*/ 534670 w 977265"/>
              <a:gd name="connsiteY1" fmla="*/ 83185 h 4168775"/>
              <a:gd name="connisteX2" fmla="*/ 296545 w 977265"/>
              <a:gd name="connsiteY2" fmla="*/ 288290 h 4168775"/>
              <a:gd name="connisteX3" fmla="*/ 459105 w 977265"/>
              <a:gd name="connsiteY3" fmla="*/ 605155 h 4168775"/>
              <a:gd name="connisteX4" fmla="*/ 238125 w 977265"/>
              <a:gd name="connsiteY4" fmla="*/ 672465 h 4168775"/>
              <a:gd name="connisteX5" fmla="*/ 551180 w 977265"/>
              <a:gd name="connsiteY5" fmla="*/ 931545 h 4168775"/>
              <a:gd name="connisteX6" fmla="*/ 405130 w 977265"/>
              <a:gd name="connsiteY6" fmla="*/ 1194435 h 4168775"/>
              <a:gd name="connisteX7" fmla="*/ 413385 w 977265"/>
              <a:gd name="connsiteY7" fmla="*/ 1323975 h 4168775"/>
              <a:gd name="connisteX8" fmla="*/ 684530 w 977265"/>
              <a:gd name="connsiteY8" fmla="*/ 1432560 h 4168775"/>
              <a:gd name="connisteX9" fmla="*/ 563880 w 977265"/>
              <a:gd name="connsiteY9" fmla="*/ 1541145 h 4168775"/>
              <a:gd name="connisteX10" fmla="*/ 509270 w 977265"/>
              <a:gd name="connsiteY10" fmla="*/ 1691640 h 4168775"/>
              <a:gd name="connisteX11" fmla="*/ 626110 w 977265"/>
              <a:gd name="connsiteY11" fmla="*/ 1800225 h 4168775"/>
              <a:gd name="connisteX12" fmla="*/ 705485 w 977265"/>
              <a:gd name="connsiteY12" fmla="*/ 2051050 h 4168775"/>
              <a:gd name="connisteX13" fmla="*/ 563880 w 977265"/>
              <a:gd name="connsiteY13" fmla="*/ 2125980 h 4168775"/>
              <a:gd name="connisteX14" fmla="*/ 781050 w 977265"/>
              <a:gd name="connsiteY14" fmla="*/ 2330450 h 4168775"/>
              <a:gd name="connisteX15" fmla="*/ 676275 w 977265"/>
              <a:gd name="connsiteY15" fmla="*/ 2514600 h 4168775"/>
              <a:gd name="connisteX16" fmla="*/ 814070 w 977265"/>
              <a:gd name="connsiteY16" fmla="*/ 2665095 h 4168775"/>
              <a:gd name="connisteX17" fmla="*/ 455295 w 977265"/>
              <a:gd name="connsiteY17" fmla="*/ 2978150 h 4168775"/>
              <a:gd name="connisteX18" fmla="*/ 663575 w 977265"/>
              <a:gd name="connsiteY18" fmla="*/ 3232785 h 4168775"/>
              <a:gd name="connisteX19" fmla="*/ 659765 w 977265"/>
              <a:gd name="connsiteY19" fmla="*/ 3679825 h 4168775"/>
              <a:gd name="connisteX20" fmla="*/ 831215 w 977265"/>
              <a:gd name="connsiteY20" fmla="*/ 3934460 h 4168775"/>
              <a:gd name="connisteX21" fmla="*/ 977265 w 977265"/>
              <a:gd name="connsiteY21" fmla="*/ 4168775 h 4168775"/>
              <a:gd name="connisteX22" fmla="*/ 0 w 977265"/>
              <a:gd name="connsiteY22" fmla="*/ 4168775 h 4168775"/>
              <a:gd name="connisteX23" fmla="*/ 0 w 977265"/>
              <a:gd name="connsiteY23" fmla="*/ 3810 h 4168775"/>
              <a:gd name="connisteX24" fmla="*/ 258445 w 977265"/>
              <a:gd name="connsiteY24" fmla="*/ 3810 h 4168775"/>
              <a:gd name="connisteX25" fmla="*/ 258445 w 977265"/>
              <a:gd name="connsiteY25" fmla="*/ 0 h 4168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0222" h="6565">
                <a:moveTo>
                  <a:pt x="9090" y="0"/>
                </a:moveTo>
                <a:lnTo>
                  <a:pt x="9090" y="6"/>
                </a:lnTo>
                <a:lnTo>
                  <a:pt x="9038" y="6"/>
                </a:lnTo>
                <a:lnTo>
                  <a:pt x="9090" y="0"/>
                </a:lnTo>
                <a:close/>
                <a:moveTo>
                  <a:pt x="0" y="0"/>
                </a:moveTo>
                <a:lnTo>
                  <a:pt x="8732" y="0"/>
                </a:lnTo>
                <a:lnTo>
                  <a:pt x="8732" y="6"/>
                </a:lnTo>
                <a:lnTo>
                  <a:pt x="9038" y="6"/>
                </a:lnTo>
                <a:lnTo>
                  <a:pt x="9525" y="131"/>
                </a:lnTo>
                <a:lnTo>
                  <a:pt x="9150" y="454"/>
                </a:lnTo>
                <a:lnTo>
                  <a:pt x="9406" y="953"/>
                </a:lnTo>
                <a:lnTo>
                  <a:pt x="9058" y="1059"/>
                </a:lnTo>
                <a:lnTo>
                  <a:pt x="9551" y="1467"/>
                </a:lnTo>
                <a:lnTo>
                  <a:pt x="9321" y="1881"/>
                </a:lnTo>
                <a:lnTo>
                  <a:pt x="9334" y="2085"/>
                </a:lnTo>
                <a:lnTo>
                  <a:pt x="9761" y="2256"/>
                </a:lnTo>
                <a:lnTo>
                  <a:pt x="9571" y="2427"/>
                </a:lnTo>
                <a:lnTo>
                  <a:pt x="9485" y="2664"/>
                </a:lnTo>
                <a:lnTo>
                  <a:pt x="9669" y="2835"/>
                </a:lnTo>
                <a:lnTo>
                  <a:pt x="9794" y="3230"/>
                </a:lnTo>
                <a:lnTo>
                  <a:pt x="9571" y="3348"/>
                </a:lnTo>
                <a:lnTo>
                  <a:pt x="9913" y="3670"/>
                </a:lnTo>
                <a:lnTo>
                  <a:pt x="9748" y="3960"/>
                </a:lnTo>
                <a:lnTo>
                  <a:pt x="9965" y="4197"/>
                </a:lnTo>
                <a:lnTo>
                  <a:pt x="9400" y="4690"/>
                </a:lnTo>
                <a:lnTo>
                  <a:pt x="9728" y="5091"/>
                </a:lnTo>
                <a:lnTo>
                  <a:pt x="9722" y="5795"/>
                </a:lnTo>
                <a:lnTo>
                  <a:pt x="9992" y="6196"/>
                </a:lnTo>
                <a:lnTo>
                  <a:pt x="10222" y="6565"/>
                </a:lnTo>
                <a:lnTo>
                  <a:pt x="8732" y="6565"/>
                </a:lnTo>
                <a:lnTo>
                  <a:pt x="8683" y="6565"/>
                </a:lnTo>
                <a:lnTo>
                  <a:pt x="0" y="6565"/>
                </a:lnTo>
                <a:lnTo>
                  <a:pt x="0" y="0"/>
                </a:lnTo>
                <a:close/>
              </a:path>
            </a:pathLst>
          </a:custGeom>
          <a:solidFill>
            <a:srgbClr val="FADD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45795" y="391160"/>
            <a:ext cx="7950200" cy="4469765"/>
          </a:xfrm>
          <a:custGeom>
            <a:avLst/>
            <a:gdLst>
              <a:gd name="connisteX0" fmla="*/ 225425 w 977265"/>
              <a:gd name="connsiteY0" fmla="*/ 3810 h 4168775"/>
              <a:gd name="connisteX1" fmla="*/ 534670 w 977265"/>
              <a:gd name="connsiteY1" fmla="*/ 83185 h 4168775"/>
              <a:gd name="connisteX2" fmla="*/ 296545 w 977265"/>
              <a:gd name="connsiteY2" fmla="*/ 288290 h 4168775"/>
              <a:gd name="connisteX3" fmla="*/ 459105 w 977265"/>
              <a:gd name="connsiteY3" fmla="*/ 605155 h 4168775"/>
              <a:gd name="connisteX4" fmla="*/ 238125 w 977265"/>
              <a:gd name="connsiteY4" fmla="*/ 672465 h 4168775"/>
              <a:gd name="connisteX5" fmla="*/ 551180 w 977265"/>
              <a:gd name="connsiteY5" fmla="*/ 931545 h 4168775"/>
              <a:gd name="connisteX6" fmla="*/ 405130 w 977265"/>
              <a:gd name="connsiteY6" fmla="*/ 1194435 h 4168775"/>
              <a:gd name="connisteX7" fmla="*/ 413385 w 977265"/>
              <a:gd name="connsiteY7" fmla="*/ 1323975 h 4168775"/>
              <a:gd name="connisteX8" fmla="*/ 684530 w 977265"/>
              <a:gd name="connsiteY8" fmla="*/ 1432560 h 4168775"/>
              <a:gd name="connisteX9" fmla="*/ 563880 w 977265"/>
              <a:gd name="connsiteY9" fmla="*/ 1541145 h 4168775"/>
              <a:gd name="connisteX10" fmla="*/ 509270 w 977265"/>
              <a:gd name="connsiteY10" fmla="*/ 1691640 h 4168775"/>
              <a:gd name="connisteX11" fmla="*/ 626110 w 977265"/>
              <a:gd name="connsiteY11" fmla="*/ 1800225 h 4168775"/>
              <a:gd name="connisteX12" fmla="*/ 705485 w 977265"/>
              <a:gd name="connsiteY12" fmla="*/ 2051050 h 4168775"/>
              <a:gd name="connisteX13" fmla="*/ 563880 w 977265"/>
              <a:gd name="connsiteY13" fmla="*/ 2125980 h 4168775"/>
              <a:gd name="connisteX14" fmla="*/ 781050 w 977265"/>
              <a:gd name="connsiteY14" fmla="*/ 2330450 h 4168775"/>
              <a:gd name="connisteX15" fmla="*/ 676275 w 977265"/>
              <a:gd name="connsiteY15" fmla="*/ 2514600 h 4168775"/>
              <a:gd name="connisteX16" fmla="*/ 814070 w 977265"/>
              <a:gd name="connsiteY16" fmla="*/ 2665095 h 4168775"/>
              <a:gd name="connisteX17" fmla="*/ 455295 w 977265"/>
              <a:gd name="connsiteY17" fmla="*/ 2978150 h 4168775"/>
              <a:gd name="connisteX18" fmla="*/ 663575 w 977265"/>
              <a:gd name="connsiteY18" fmla="*/ 3232785 h 4168775"/>
              <a:gd name="connisteX19" fmla="*/ 659765 w 977265"/>
              <a:gd name="connsiteY19" fmla="*/ 3679825 h 4168775"/>
              <a:gd name="connisteX20" fmla="*/ 831215 w 977265"/>
              <a:gd name="connsiteY20" fmla="*/ 3934460 h 4168775"/>
              <a:gd name="connisteX21" fmla="*/ 977265 w 977265"/>
              <a:gd name="connsiteY21" fmla="*/ 4168775 h 4168775"/>
              <a:gd name="connisteX22" fmla="*/ 0 w 977265"/>
              <a:gd name="connsiteY22" fmla="*/ 4168775 h 4168775"/>
              <a:gd name="connisteX23" fmla="*/ 0 w 977265"/>
              <a:gd name="connsiteY23" fmla="*/ 3810 h 4168775"/>
              <a:gd name="connisteX24" fmla="*/ 258445 w 977265"/>
              <a:gd name="connsiteY24" fmla="*/ 3810 h 4168775"/>
              <a:gd name="connisteX25" fmla="*/ 258445 w 977265"/>
              <a:gd name="connsiteY25" fmla="*/ 0 h 4168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0222" h="6565">
                <a:moveTo>
                  <a:pt x="9090" y="0"/>
                </a:moveTo>
                <a:lnTo>
                  <a:pt x="9090" y="6"/>
                </a:lnTo>
                <a:lnTo>
                  <a:pt x="9038" y="6"/>
                </a:lnTo>
                <a:lnTo>
                  <a:pt x="9090" y="0"/>
                </a:lnTo>
                <a:close/>
                <a:moveTo>
                  <a:pt x="0" y="0"/>
                </a:moveTo>
                <a:lnTo>
                  <a:pt x="8732" y="0"/>
                </a:lnTo>
                <a:lnTo>
                  <a:pt x="8732" y="6"/>
                </a:lnTo>
                <a:lnTo>
                  <a:pt x="9038" y="6"/>
                </a:lnTo>
                <a:lnTo>
                  <a:pt x="9525" y="131"/>
                </a:lnTo>
                <a:lnTo>
                  <a:pt x="9150" y="454"/>
                </a:lnTo>
                <a:lnTo>
                  <a:pt x="9406" y="953"/>
                </a:lnTo>
                <a:lnTo>
                  <a:pt x="9058" y="1059"/>
                </a:lnTo>
                <a:lnTo>
                  <a:pt x="9551" y="1467"/>
                </a:lnTo>
                <a:lnTo>
                  <a:pt x="9321" y="1881"/>
                </a:lnTo>
                <a:lnTo>
                  <a:pt x="9334" y="2085"/>
                </a:lnTo>
                <a:lnTo>
                  <a:pt x="9761" y="2256"/>
                </a:lnTo>
                <a:lnTo>
                  <a:pt x="9571" y="2427"/>
                </a:lnTo>
                <a:lnTo>
                  <a:pt x="9485" y="2664"/>
                </a:lnTo>
                <a:lnTo>
                  <a:pt x="9669" y="2835"/>
                </a:lnTo>
                <a:lnTo>
                  <a:pt x="9794" y="3230"/>
                </a:lnTo>
                <a:lnTo>
                  <a:pt x="9571" y="3348"/>
                </a:lnTo>
                <a:lnTo>
                  <a:pt x="9913" y="3670"/>
                </a:lnTo>
                <a:lnTo>
                  <a:pt x="9748" y="3960"/>
                </a:lnTo>
                <a:lnTo>
                  <a:pt x="9965" y="4197"/>
                </a:lnTo>
                <a:lnTo>
                  <a:pt x="9400" y="4690"/>
                </a:lnTo>
                <a:lnTo>
                  <a:pt x="9728" y="5091"/>
                </a:lnTo>
                <a:lnTo>
                  <a:pt x="9722" y="5795"/>
                </a:lnTo>
                <a:lnTo>
                  <a:pt x="9992" y="6196"/>
                </a:lnTo>
                <a:lnTo>
                  <a:pt x="10222" y="6565"/>
                </a:lnTo>
                <a:lnTo>
                  <a:pt x="8732" y="6565"/>
                </a:lnTo>
                <a:lnTo>
                  <a:pt x="8683" y="6565"/>
                </a:lnTo>
                <a:lnTo>
                  <a:pt x="0" y="65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39750" y="391160"/>
            <a:ext cx="9145270" cy="4555490"/>
          </a:xfrm>
          <a:custGeom>
            <a:avLst/>
            <a:gdLst>
              <a:gd name="connisteX0" fmla="*/ 225425 w 977265"/>
              <a:gd name="connsiteY0" fmla="*/ 3810 h 4168775"/>
              <a:gd name="connisteX1" fmla="*/ 534670 w 977265"/>
              <a:gd name="connsiteY1" fmla="*/ 83185 h 4168775"/>
              <a:gd name="connisteX2" fmla="*/ 296545 w 977265"/>
              <a:gd name="connsiteY2" fmla="*/ 288290 h 4168775"/>
              <a:gd name="connisteX3" fmla="*/ 459105 w 977265"/>
              <a:gd name="connsiteY3" fmla="*/ 605155 h 4168775"/>
              <a:gd name="connisteX4" fmla="*/ 238125 w 977265"/>
              <a:gd name="connsiteY4" fmla="*/ 672465 h 4168775"/>
              <a:gd name="connisteX5" fmla="*/ 551180 w 977265"/>
              <a:gd name="connsiteY5" fmla="*/ 931545 h 4168775"/>
              <a:gd name="connisteX6" fmla="*/ 405130 w 977265"/>
              <a:gd name="connsiteY6" fmla="*/ 1194435 h 4168775"/>
              <a:gd name="connisteX7" fmla="*/ 413385 w 977265"/>
              <a:gd name="connsiteY7" fmla="*/ 1323975 h 4168775"/>
              <a:gd name="connisteX8" fmla="*/ 684530 w 977265"/>
              <a:gd name="connsiteY8" fmla="*/ 1432560 h 4168775"/>
              <a:gd name="connisteX9" fmla="*/ 563880 w 977265"/>
              <a:gd name="connsiteY9" fmla="*/ 1541145 h 4168775"/>
              <a:gd name="connisteX10" fmla="*/ 509270 w 977265"/>
              <a:gd name="connsiteY10" fmla="*/ 1691640 h 4168775"/>
              <a:gd name="connisteX11" fmla="*/ 626110 w 977265"/>
              <a:gd name="connsiteY11" fmla="*/ 1800225 h 4168775"/>
              <a:gd name="connisteX12" fmla="*/ 705485 w 977265"/>
              <a:gd name="connsiteY12" fmla="*/ 2051050 h 4168775"/>
              <a:gd name="connisteX13" fmla="*/ 563880 w 977265"/>
              <a:gd name="connsiteY13" fmla="*/ 2125980 h 4168775"/>
              <a:gd name="connisteX14" fmla="*/ 781050 w 977265"/>
              <a:gd name="connsiteY14" fmla="*/ 2330450 h 4168775"/>
              <a:gd name="connisteX15" fmla="*/ 676275 w 977265"/>
              <a:gd name="connsiteY15" fmla="*/ 2514600 h 4168775"/>
              <a:gd name="connisteX16" fmla="*/ 814070 w 977265"/>
              <a:gd name="connsiteY16" fmla="*/ 2665095 h 4168775"/>
              <a:gd name="connisteX17" fmla="*/ 455295 w 977265"/>
              <a:gd name="connsiteY17" fmla="*/ 2978150 h 4168775"/>
              <a:gd name="connisteX18" fmla="*/ 663575 w 977265"/>
              <a:gd name="connsiteY18" fmla="*/ 3232785 h 4168775"/>
              <a:gd name="connisteX19" fmla="*/ 659765 w 977265"/>
              <a:gd name="connsiteY19" fmla="*/ 3679825 h 4168775"/>
              <a:gd name="connisteX20" fmla="*/ 831215 w 977265"/>
              <a:gd name="connsiteY20" fmla="*/ 3934460 h 4168775"/>
              <a:gd name="connisteX21" fmla="*/ 977265 w 977265"/>
              <a:gd name="connsiteY21" fmla="*/ 4168775 h 4168775"/>
              <a:gd name="connisteX22" fmla="*/ 0 w 977265"/>
              <a:gd name="connsiteY22" fmla="*/ 4168775 h 4168775"/>
              <a:gd name="connisteX23" fmla="*/ 0 w 977265"/>
              <a:gd name="connsiteY23" fmla="*/ 3810 h 4168775"/>
              <a:gd name="connisteX24" fmla="*/ 258445 w 977265"/>
              <a:gd name="connsiteY24" fmla="*/ 3810 h 4168775"/>
              <a:gd name="connisteX25" fmla="*/ 258445 w 977265"/>
              <a:gd name="connsiteY25" fmla="*/ 0 h 4168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0222" h="6565">
                <a:moveTo>
                  <a:pt x="9090" y="0"/>
                </a:moveTo>
                <a:lnTo>
                  <a:pt x="9090" y="6"/>
                </a:lnTo>
                <a:lnTo>
                  <a:pt x="9038" y="6"/>
                </a:lnTo>
                <a:lnTo>
                  <a:pt x="9090" y="0"/>
                </a:lnTo>
                <a:close/>
                <a:moveTo>
                  <a:pt x="0" y="0"/>
                </a:moveTo>
                <a:lnTo>
                  <a:pt x="8732" y="0"/>
                </a:lnTo>
                <a:lnTo>
                  <a:pt x="8732" y="6"/>
                </a:lnTo>
                <a:lnTo>
                  <a:pt x="9038" y="6"/>
                </a:lnTo>
                <a:lnTo>
                  <a:pt x="9525" y="131"/>
                </a:lnTo>
                <a:lnTo>
                  <a:pt x="9150" y="454"/>
                </a:lnTo>
                <a:lnTo>
                  <a:pt x="9406" y="953"/>
                </a:lnTo>
                <a:lnTo>
                  <a:pt x="9058" y="1059"/>
                </a:lnTo>
                <a:lnTo>
                  <a:pt x="9551" y="1467"/>
                </a:lnTo>
                <a:lnTo>
                  <a:pt x="9321" y="1881"/>
                </a:lnTo>
                <a:lnTo>
                  <a:pt x="9334" y="2085"/>
                </a:lnTo>
                <a:lnTo>
                  <a:pt x="9761" y="2256"/>
                </a:lnTo>
                <a:lnTo>
                  <a:pt x="9571" y="2427"/>
                </a:lnTo>
                <a:lnTo>
                  <a:pt x="9485" y="2664"/>
                </a:lnTo>
                <a:lnTo>
                  <a:pt x="9669" y="2835"/>
                </a:lnTo>
                <a:lnTo>
                  <a:pt x="9794" y="3230"/>
                </a:lnTo>
                <a:lnTo>
                  <a:pt x="9571" y="3348"/>
                </a:lnTo>
                <a:lnTo>
                  <a:pt x="9913" y="3670"/>
                </a:lnTo>
                <a:lnTo>
                  <a:pt x="9748" y="3960"/>
                </a:lnTo>
                <a:lnTo>
                  <a:pt x="9965" y="4197"/>
                </a:lnTo>
                <a:lnTo>
                  <a:pt x="9400" y="4690"/>
                </a:lnTo>
                <a:lnTo>
                  <a:pt x="9728" y="5091"/>
                </a:lnTo>
                <a:lnTo>
                  <a:pt x="9722" y="5795"/>
                </a:lnTo>
                <a:lnTo>
                  <a:pt x="9992" y="6196"/>
                </a:lnTo>
                <a:lnTo>
                  <a:pt x="10222" y="6565"/>
                </a:lnTo>
                <a:lnTo>
                  <a:pt x="8732" y="6565"/>
                </a:lnTo>
                <a:lnTo>
                  <a:pt x="8683" y="6565"/>
                </a:lnTo>
                <a:lnTo>
                  <a:pt x="0" y="6565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rgbClr val="FEF6F4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362" name="Picture 3" descr="鸡妈妈1"/>
          <p:cNvPicPr>
            <a:picLocks noChangeAspect="1"/>
          </p:cNvPicPr>
          <p:nvPr/>
        </p:nvPicPr>
        <p:blipFill>
          <a:blip r:embed="rId1"/>
          <a:srcRect l="6889" t="17557" r="10875"/>
          <a:stretch>
            <a:fillRect/>
          </a:stretch>
        </p:blipFill>
        <p:spPr>
          <a:xfrm>
            <a:off x="492125" y="2139950"/>
            <a:ext cx="2453640" cy="2337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7" descr="鸡宝6"/>
          <p:cNvPicPr>
            <a:picLocks noChangeAspect="1"/>
          </p:cNvPicPr>
          <p:nvPr/>
        </p:nvPicPr>
        <p:blipFill>
          <a:blip r:embed="rId2"/>
          <a:srcRect t="9715" r="2103" b="19313"/>
          <a:stretch>
            <a:fillRect/>
          </a:stretch>
        </p:blipFill>
        <p:spPr>
          <a:xfrm>
            <a:off x="2987358" y="3524250"/>
            <a:ext cx="822325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7" descr="鸡宝6"/>
          <p:cNvPicPr>
            <a:picLocks noChangeAspect="1"/>
          </p:cNvPicPr>
          <p:nvPr/>
        </p:nvPicPr>
        <p:blipFill>
          <a:blip r:embed="rId2"/>
          <a:srcRect t="9715" r="2103" b="19313"/>
          <a:stretch>
            <a:fillRect/>
          </a:stretch>
        </p:blipFill>
        <p:spPr>
          <a:xfrm>
            <a:off x="3851593" y="3507740"/>
            <a:ext cx="822325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7" descr="鸡宝6"/>
          <p:cNvPicPr>
            <a:picLocks noChangeAspect="1"/>
          </p:cNvPicPr>
          <p:nvPr/>
        </p:nvPicPr>
        <p:blipFill>
          <a:blip r:embed="rId2"/>
          <a:srcRect t="9715" r="2103" b="19313"/>
          <a:stretch>
            <a:fillRect/>
          </a:stretch>
        </p:blipFill>
        <p:spPr>
          <a:xfrm>
            <a:off x="4715828" y="3524250"/>
            <a:ext cx="822325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鸡宝6"/>
          <p:cNvPicPr>
            <a:picLocks noChangeAspect="1"/>
          </p:cNvPicPr>
          <p:nvPr/>
        </p:nvPicPr>
        <p:blipFill>
          <a:blip r:embed="rId2"/>
          <a:srcRect t="9715" r="2103" b="19313"/>
          <a:stretch>
            <a:fillRect/>
          </a:stretch>
        </p:blipFill>
        <p:spPr>
          <a:xfrm>
            <a:off x="5538153" y="3507740"/>
            <a:ext cx="822325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7" descr="鸡宝6"/>
          <p:cNvPicPr>
            <a:picLocks noChangeAspect="1"/>
          </p:cNvPicPr>
          <p:nvPr/>
        </p:nvPicPr>
        <p:blipFill>
          <a:blip r:embed="rId2"/>
          <a:srcRect t="9715" r="2103" b="19313"/>
          <a:stretch>
            <a:fillRect/>
          </a:stretch>
        </p:blipFill>
        <p:spPr>
          <a:xfrm>
            <a:off x="6444298" y="3507740"/>
            <a:ext cx="822325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7" descr="鸡宝6"/>
          <p:cNvPicPr>
            <a:picLocks noChangeAspect="1"/>
          </p:cNvPicPr>
          <p:nvPr/>
        </p:nvPicPr>
        <p:blipFill>
          <a:blip r:embed="rId2"/>
          <a:srcRect t="9715" r="2103" b="19313"/>
          <a:stretch>
            <a:fillRect/>
          </a:stretch>
        </p:blipFill>
        <p:spPr>
          <a:xfrm>
            <a:off x="7266623" y="3524250"/>
            <a:ext cx="822325" cy="91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 descr="蘑菇.webp"/>
          <p:cNvPicPr>
            <a:picLocks noChangeAspect="1"/>
          </p:cNvPicPr>
          <p:nvPr/>
        </p:nvPicPr>
        <p:blipFill>
          <a:blip r:embed="rId3"/>
          <a:srcRect l="16871" t="5249" r="14018" b="10019"/>
          <a:stretch>
            <a:fillRect/>
          </a:stretch>
        </p:blipFill>
        <p:spPr>
          <a:xfrm>
            <a:off x="3336925" y="627380"/>
            <a:ext cx="2470150" cy="2817495"/>
          </a:xfrm>
          <a:prstGeom prst="rect">
            <a:avLst/>
          </a:prstGeom>
        </p:spPr>
      </p:pic>
      <p:pic>
        <p:nvPicPr>
          <p:cNvPr id="13" name="图片 12" descr="src=http___pic57.nipic.com_file_20141230_20014130_175010311000_2.jpg&amp;refer=http___pic57.nipic.webp"/>
          <p:cNvPicPr>
            <a:picLocks noChangeAspect="1"/>
          </p:cNvPicPr>
          <p:nvPr/>
        </p:nvPicPr>
        <p:blipFill>
          <a:blip r:embed="rId4"/>
          <a:srcRect l="8727" r="25675" b="4472"/>
          <a:stretch>
            <a:fillRect/>
          </a:stretch>
        </p:blipFill>
        <p:spPr>
          <a:xfrm>
            <a:off x="6012180" y="718820"/>
            <a:ext cx="2519680" cy="2635250"/>
          </a:xfrm>
          <a:prstGeom prst="rect">
            <a:avLst/>
          </a:prstGeom>
        </p:spPr>
      </p:pic>
      <p:pic>
        <p:nvPicPr>
          <p:cNvPr id="26" name="图片 25" descr="32313539323237363b32313539323237343bcfe3bdb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126" y="4385310"/>
            <a:ext cx="561340" cy="5613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45" y="154638"/>
            <a:ext cx="1866746" cy="179250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" y="154940"/>
            <a:ext cx="948055" cy="91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32313539323237363b32313539323236363bc6bbb9fb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20040000">
            <a:off x="262255" y="205740"/>
            <a:ext cx="914400" cy="914400"/>
          </a:xfrm>
          <a:prstGeom prst="rect">
            <a:avLst/>
          </a:prstGeom>
        </p:spPr>
      </p:pic>
      <p:pic>
        <p:nvPicPr>
          <p:cNvPr id="68" name="图片 67" descr="32313539323237363b32313539323235383bbfbec3e6b0f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40000">
            <a:off x="8129905" y="440690"/>
            <a:ext cx="561340" cy="561340"/>
          </a:xfrm>
          <a:prstGeom prst="rect">
            <a:avLst/>
          </a:prstGeom>
        </p:spPr>
      </p:pic>
      <p:pic>
        <p:nvPicPr>
          <p:cNvPr id="2" name="图片 1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75" y="763270"/>
            <a:ext cx="257810" cy="3251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6580" y="701040"/>
            <a:ext cx="2296160" cy="42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144645" y="701040"/>
            <a:ext cx="1301115" cy="420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00245" y="619125"/>
            <a:ext cx="41592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3200" b="1" spc="50" dirty="0">
                <a:ln w="11430"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6</a:t>
            </a:r>
            <a:endParaRPr lang="en-US" altLang="zh-CN" sz="3200" b="1" spc="50" dirty="0">
              <a:ln w="11430">
                <a:noFill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42740" y="1127125"/>
            <a:ext cx="1300480" cy="398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49120" y="1122045"/>
            <a:ext cx="2297430" cy="403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849120" y="152527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995930" y="152527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7" name="图片 26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310" y="759460"/>
            <a:ext cx="257810" cy="325120"/>
          </a:xfrm>
          <a:prstGeom prst="rect">
            <a:avLst/>
          </a:prstGeom>
        </p:spPr>
      </p:pic>
      <p:pic>
        <p:nvPicPr>
          <p:cNvPr id="28" name="图片 27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810" y="748665"/>
            <a:ext cx="257810" cy="325120"/>
          </a:xfrm>
          <a:prstGeom prst="rect">
            <a:avLst/>
          </a:prstGeom>
        </p:spPr>
      </p:pic>
      <p:pic>
        <p:nvPicPr>
          <p:cNvPr id="29" name="图片 28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680" y="749300"/>
            <a:ext cx="257810" cy="325120"/>
          </a:xfrm>
          <a:prstGeom prst="rect">
            <a:avLst/>
          </a:prstGeom>
        </p:spPr>
      </p:pic>
      <p:pic>
        <p:nvPicPr>
          <p:cNvPr id="30" name="图片 29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550" y="760095"/>
            <a:ext cx="257810" cy="325120"/>
          </a:xfrm>
          <a:prstGeom prst="rect">
            <a:avLst/>
          </a:prstGeom>
        </p:spPr>
      </p:pic>
      <p:pic>
        <p:nvPicPr>
          <p:cNvPr id="31" name="图片 30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10" y="748665"/>
            <a:ext cx="257810" cy="32512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142740" y="1516380"/>
            <a:ext cx="663575" cy="42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6315" y="1530985"/>
            <a:ext cx="654685" cy="41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849120" y="194818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999740" y="194818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150360" y="1948815"/>
            <a:ext cx="663575" cy="42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806315" y="1947545"/>
            <a:ext cx="654685" cy="41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852930" y="237109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3003550" y="2371725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154170" y="2374265"/>
            <a:ext cx="663575" cy="42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817745" y="2367915"/>
            <a:ext cx="654685" cy="41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852930" y="279400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995930" y="279527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856740" y="3216910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2995930" y="3218815"/>
            <a:ext cx="1146810" cy="422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154170" y="2794635"/>
            <a:ext cx="663575" cy="42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154805" y="3209925"/>
            <a:ext cx="663575" cy="4222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821555" y="2787650"/>
            <a:ext cx="654685" cy="41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821555" y="3204845"/>
            <a:ext cx="654685" cy="417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2" name="直接箭头连接符 51"/>
          <p:cNvCxnSpPr>
            <a:endCxn id="23" idx="0"/>
          </p:cNvCxnSpPr>
          <p:nvPr/>
        </p:nvCxnSpPr>
        <p:spPr>
          <a:xfrm flipH="1">
            <a:off x="2422525" y="1131570"/>
            <a:ext cx="493395" cy="393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2915920" y="1131570"/>
            <a:ext cx="504190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4284345" y="1145540"/>
            <a:ext cx="441325" cy="370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35" idx="0"/>
          </p:cNvCxnSpPr>
          <p:nvPr/>
        </p:nvCxnSpPr>
        <p:spPr>
          <a:xfrm>
            <a:off x="4716145" y="1131570"/>
            <a:ext cx="417830" cy="399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2005965" y="1585595"/>
            <a:ext cx="909955" cy="302895"/>
          </a:xfrm>
          <a:prstGeom prst="rect">
            <a:avLst/>
          </a:prstGeom>
        </p:spPr>
      </p:pic>
      <p:pic>
        <p:nvPicPr>
          <p:cNvPr id="57" name="图片 56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3158490" y="1584960"/>
            <a:ext cx="909955" cy="302895"/>
          </a:xfrm>
          <a:prstGeom prst="rect">
            <a:avLst/>
          </a:prstGeom>
        </p:spPr>
      </p:pic>
      <p:pic>
        <p:nvPicPr>
          <p:cNvPr id="58" name="图片 57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1990725" y="2007870"/>
            <a:ext cx="909955" cy="302895"/>
          </a:xfrm>
          <a:prstGeom prst="rect">
            <a:avLst/>
          </a:prstGeom>
        </p:spPr>
      </p:pic>
      <p:pic>
        <p:nvPicPr>
          <p:cNvPr id="59" name="图片 58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3158490" y="2008505"/>
            <a:ext cx="909955" cy="302895"/>
          </a:xfrm>
          <a:prstGeom prst="rect">
            <a:avLst/>
          </a:prstGeom>
        </p:spPr>
      </p:pic>
      <p:pic>
        <p:nvPicPr>
          <p:cNvPr id="60" name="图片 59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2005965" y="2427605"/>
            <a:ext cx="909955" cy="302895"/>
          </a:xfrm>
          <a:prstGeom prst="rect">
            <a:avLst/>
          </a:prstGeom>
        </p:spPr>
      </p:pic>
      <p:pic>
        <p:nvPicPr>
          <p:cNvPr id="61" name="图片 60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3158490" y="2433955"/>
            <a:ext cx="909955" cy="302895"/>
          </a:xfrm>
          <a:prstGeom prst="rect">
            <a:avLst/>
          </a:prstGeom>
        </p:spPr>
      </p:pic>
      <p:pic>
        <p:nvPicPr>
          <p:cNvPr id="62" name="图片 61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1990725" y="2860040"/>
            <a:ext cx="909955" cy="302895"/>
          </a:xfrm>
          <a:prstGeom prst="rect">
            <a:avLst/>
          </a:prstGeom>
        </p:spPr>
      </p:pic>
      <p:pic>
        <p:nvPicPr>
          <p:cNvPr id="63" name="图片 62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2005965" y="3291840"/>
            <a:ext cx="909955" cy="302895"/>
          </a:xfrm>
          <a:prstGeom prst="rect">
            <a:avLst/>
          </a:prstGeom>
        </p:spPr>
      </p:pic>
      <p:pic>
        <p:nvPicPr>
          <p:cNvPr id="64" name="图片 63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3158490" y="2901950"/>
            <a:ext cx="909955" cy="302895"/>
          </a:xfrm>
          <a:prstGeom prst="rect">
            <a:avLst/>
          </a:prstGeom>
        </p:spPr>
      </p:pic>
      <p:pic>
        <p:nvPicPr>
          <p:cNvPr id="65" name="图片 64" descr="盘子"/>
          <p:cNvPicPr>
            <a:picLocks noChangeAspect="1"/>
          </p:cNvPicPr>
          <p:nvPr/>
        </p:nvPicPr>
        <p:blipFill>
          <a:blip r:embed="rId5"/>
          <a:srcRect t="9937" b="10943"/>
          <a:stretch>
            <a:fillRect/>
          </a:stretch>
        </p:blipFill>
        <p:spPr>
          <a:xfrm>
            <a:off x="3158490" y="3319780"/>
            <a:ext cx="909955" cy="302895"/>
          </a:xfrm>
          <a:prstGeom prst="rect">
            <a:avLst/>
          </a:prstGeom>
        </p:spPr>
      </p:pic>
      <p:pic>
        <p:nvPicPr>
          <p:cNvPr id="66" name="图片 65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360" y="1584960"/>
            <a:ext cx="177165" cy="223520"/>
          </a:xfrm>
          <a:prstGeom prst="rect">
            <a:avLst/>
          </a:prstGeom>
        </p:spPr>
      </p:pic>
      <p:pic>
        <p:nvPicPr>
          <p:cNvPr id="67" name="图片 66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1564005"/>
            <a:ext cx="177165" cy="223520"/>
          </a:xfrm>
          <a:prstGeom prst="rect">
            <a:avLst/>
          </a:prstGeom>
        </p:spPr>
      </p:pic>
      <p:pic>
        <p:nvPicPr>
          <p:cNvPr id="69" name="图片 68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985" y="1564005"/>
            <a:ext cx="177165" cy="223520"/>
          </a:xfrm>
          <a:prstGeom prst="rect">
            <a:avLst/>
          </a:prstGeom>
        </p:spPr>
      </p:pic>
      <p:pic>
        <p:nvPicPr>
          <p:cNvPr id="70" name="图片 69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885" y="1564005"/>
            <a:ext cx="177165" cy="223520"/>
          </a:xfrm>
          <a:prstGeom prst="rect">
            <a:avLst/>
          </a:prstGeom>
        </p:spPr>
      </p:pic>
      <p:pic>
        <p:nvPicPr>
          <p:cNvPr id="71" name="图片 70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55" y="1564005"/>
            <a:ext cx="177165" cy="223520"/>
          </a:xfrm>
          <a:prstGeom prst="rect">
            <a:avLst/>
          </a:prstGeom>
        </p:spPr>
      </p:pic>
      <p:pic>
        <p:nvPicPr>
          <p:cNvPr id="72" name="图片 71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80" y="1564005"/>
            <a:ext cx="177165" cy="223520"/>
          </a:xfrm>
          <a:prstGeom prst="rect">
            <a:avLst/>
          </a:prstGeom>
        </p:spPr>
      </p:pic>
      <p:sp>
        <p:nvSpPr>
          <p:cNvPr id="73" name="文本框 72"/>
          <p:cNvSpPr txBox="1"/>
          <p:nvPr/>
        </p:nvSpPr>
        <p:spPr>
          <a:xfrm>
            <a:off x="4330065" y="149161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1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981575" y="1516380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5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pic>
        <p:nvPicPr>
          <p:cNvPr id="75" name="图片 74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30" y="1995805"/>
            <a:ext cx="177165" cy="223520"/>
          </a:xfrm>
          <a:prstGeom prst="rect">
            <a:avLst/>
          </a:prstGeom>
        </p:spPr>
      </p:pic>
      <p:pic>
        <p:nvPicPr>
          <p:cNvPr id="76" name="图片 75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525" y="2007870"/>
            <a:ext cx="177165" cy="223520"/>
          </a:xfrm>
          <a:prstGeom prst="rect">
            <a:avLst/>
          </a:prstGeom>
        </p:spPr>
      </p:pic>
      <p:pic>
        <p:nvPicPr>
          <p:cNvPr id="77" name="图片 76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10" y="1995805"/>
            <a:ext cx="177165" cy="223520"/>
          </a:xfrm>
          <a:prstGeom prst="rect">
            <a:avLst/>
          </a:prstGeom>
        </p:spPr>
      </p:pic>
      <p:pic>
        <p:nvPicPr>
          <p:cNvPr id="78" name="图片 77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995805"/>
            <a:ext cx="177165" cy="223520"/>
          </a:xfrm>
          <a:prstGeom prst="rect">
            <a:avLst/>
          </a:prstGeom>
        </p:spPr>
      </p:pic>
      <p:pic>
        <p:nvPicPr>
          <p:cNvPr id="79" name="图片 78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255" y="1995805"/>
            <a:ext cx="177165" cy="223520"/>
          </a:xfrm>
          <a:prstGeom prst="rect">
            <a:avLst/>
          </a:prstGeom>
        </p:spPr>
      </p:pic>
      <p:pic>
        <p:nvPicPr>
          <p:cNvPr id="80" name="图片 79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155" y="2008505"/>
            <a:ext cx="177165" cy="223520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4356100" y="193865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2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993005" y="194881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4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pic>
        <p:nvPicPr>
          <p:cNvPr id="83" name="图片 82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5" y="2427605"/>
            <a:ext cx="177165" cy="223520"/>
          </a:xfrm>
          <a:prstGeom prst="rect">
            <a:avLst/>
          </a:prstGeom>
        </p:spPr>
      </p:pic>
      <p:pic>
        <p:nvPicPr>
          <p:cNvPr id="84" name="图片 83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260" y="2427605"/>
            <a:ext cx="177165" cy="223520"/>
          </a:xfrm>
          <a:prstGeom prst="rect">
            <a:avLst/>
          </a:prstGeom>
        </p:spPr>
      </p:pic>
      <p:pic>
        <p:nvPicPr>
          <p:cNvPr id="85" name="图片 84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50" y="2427605"/>
            <a:ext cx="177165" cy="223520"/>
          </a:xfrm>
          <a:prstGeom prst="rect">
            <a:avLst/>
          </a:prstGeom>
        </p:spPr>
      </p:pic>
      <p:pic>
        <p:nvPicPr>
          <p:cNvPr id="86" name="图片 85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95" y="2427605"/>
            <a:ext cx="177165" cy="223520"/>
          </a:xfrm>
          <a:prstGeom prst="rect">
            <a:avLst/>
          </a:prstGeom>
        </p:spPr>
      </p:pic>
      <p:pic>
        <p:nvPicPr>
          <p:cNvPr id="87" name="图片 86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60" y="2427605"/>
            <a:ext cx="177165" cy="223520"/>
          </a:xfrm>
          <a:prstGeom prst="rect">
            <a:avLst/>
          </a:prstGeom>
        </p:spPr>
      </p:pic>
      <p:pic>
        <p:nvPicPr>
          <p:cNvPr id="88" name="图片 87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50" y="2427605"/>
            <a:ext cx="177165" cy="223520"/>
          </a:xfrm>
          <a:prstGeom prst="rect">
            <a:avLst/>
          </a:prstGeom>
        </p:spPr>
      </p:pic>
      <p:sp>
        <p:nvSpPr>
          <p:cNvPr id="90" name="文本框 89"/>
          <p:cNvSpPr txBox="1"/>
          <p:nvPr/>
        </p:nvSpPr>
        <p:spPr>
          <a:xfrm>
            <a:off x="4356100" y="237172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3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981575" y="237172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3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pic>
        <p:nvPicPr>
          <p:cNvPr id="92" name="图片 91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320" y="2860040"/>
            <a:ext cx="177165" cy="223520"/>
          </a:xfrm>
          <a:prstGeom prst="rect">
            <a:avLst/>
          </a:prstGeom>
        </p:spPr>
      </p:pic>
      <p:pic>
        <p:nvPicPr>
          <p:cNvPr id="93" name="图片 92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485" y="2860040"/>
            <a:ext cx="177165" cy="223520"/>
          </a:xfrm>
          <a:prstGeom prst="rect">
            <a:avLst/>
          </a:prstGeom>
        </p:spPr>
      </p:pic>
      <p:pic>
        <p:nvPicPr>
          <p:cNvPr id="94" name="图片 93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50" y="2884805"/>
            <a:ext cx="177165" cy="223520"/>
          </a:xfrm>
          <a:prstGeom prst="rect">
            <a:avLst/>
          </a:prstGeom>
        </p:spPr>
      </p:pic>
      <p:pic>
        <p:nvPicPr>
          <p:cNvPr id="95" name="图片 94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690" y="2860040"/>
            <a:ext cx="177165" cy="223520"/>
          </a:xfrm>
          <a:prstGeom prst="rect">
            <a:avLst/>
          </a:prstGeom>
        </p:spPr>
      </p:pic>
      <p:pic>
        <p:nvPicPr>
          <p:cNvPr id="96" name="图片 95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110" y="2901950"/>
            <a:ext cx="177165" cy="223520"/>
          </a:xfrm>
          <a:prstGeom prst="rect">
            <a:avLst/>
          </a:prstGeom>
        </p:spPr>
      </p:pic>
      <p:pic>
        <p:nvPicPr>
          <p:cNvPr id="97" name="图片 96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10" y="2901950"/>
            <a:ext cx="177165" cy="223520"/>
          </a:xfrm>
          <a:prstGeom prst="rect">
            <a:avLst/>
          </a:prstGeom>
        </p:spPr>
      </p:pic>
      <p:sp>
        <p:nvSpPr>
          <p:cNvPr id="98" name="文本框 97"/>
          <p:cNvSpPr txBox="1"/>
          <p:nvPr/>
        </p:nvSpPr>
        <p:spPr>
          <a:xfrm>
            <a:off x="4356100" y="275018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4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4981575" y="278574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2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pic>
        <p:nvPicPr>
          <p:cNvPr id="100" name="图片 99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665" y="3291840"/>
            <a:ext cx="177165" cy="223520"/>
          </a:xfrm>
          <a:prstGeom prst="rect">
            <a:avLst/>
          </a:prstGeom>
        </p:spPr>
      </p:pic>
      <p:pic>
        <p:nvPicPr>
          <p:cNvPr id="101" name="图片 100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830" y="3291840"/>
            <a:ext cx="177165" cy="223520"/>
          </a:xfrm>
          <a:prstGeom prst="rect">
            <a:avLst/>
          </a:prstGeom>
        </p:spPr>
      </p:pic>
      <p:pic>
        <p:nvPicPr>
          <p:cNvPr id="102" name="图片 101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995" y="3302000"/>
            <a:ext cx="177165" cy="223520"/>
          </a:xfrm>
          <a:prstGeom prst="rect">
            <a:avLst/>
          </a:prstGeom>
        </p:spPr>
      </p:pic>
      <p:pic>
        <p:nvPicPr>
          <p:cNvPr id="103" name="图片 102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525" y="3291840"/>
            <a:ext cx="177165" cy="223520"/>
          </a:xfrm>
          <a:prstGeom prst="rect">
            <a:avLst/>
          </a:prstGeom>
        </p:spPr>
      </p:pic>
      <p:pic>
        <p:nvPicPr>
          <p:cNvPr id="104" name="图片 103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755" y="3291840"/>
            <a:ext cx="177165" cy="223520"/>
          </a:xfrm>
          <a:prstGeom prst="rect">
            <a:avLst/>
          </a:prstGeom>
        </p:spPr>
      </p:pic>
      <p:pic>
        <p:nvPicPr>
          <p:cNvPr id="105" name="图片 104" descr="src=http___bkimg.cdn.bcebos.com_pic_aec379310a55b319ebc48a69e6e39526cffc1e17b9df&amp;refer=http___bkimg.cdn.bcebos.webp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65" y="3291840"/>
            <a:ext cx="177165" cy="223520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4352925" y="3210560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5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981575" y="3220085"/>
            <a:ext cx="30416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en-US" altLang="zh-CN" sz="2800" b="1" spc="50" dirty="0">
                <a:ln w="11430"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腾祥孔淼卡通简" panose="01010104010101010101" charset="-122"/>
                <a:ea typeface="腾祥孔淼卡通简" panose="01010104010101010101" charset="-122"/>
                <a:sym typeface="腾祥孔淼卡通简" panose="01010104010101010101" charset="-122"/>
              </a:rPr>
              <a:t>1</a:t>
            </a:r>
            <a:endParaRPr lang="en-US" altLang="zh-CN" sz="2800" b="1" spc="50" dirty="0">
              <a:ln w="11430">
                <a:noFill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腾祥孔淼卡通简" panose="01010104010101010101" charset="-122"/>
              <a:ea typeface="腾祥孔淼卡通简" panose="01010104010101010101" charset="-122"/>
              <a:sym typeface="腾祥孔淼卡通简" panose="01010104010101010101" charset="-122"/>
            </a:endParaRPr>
          </a:p>
        </p:txBody>
      </p:sp>
      <p:pic>
        <p:nvPicPr>
          <p:cNvPr id="108" name="图片 107" descr="32313539323237363b32313539323237343bcfe3bdb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550" y="4227830"/>
            <a:ext cx="793750" cy="793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45" y="154638"/>
            <a:ext cx="1866746" cy="179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1" grpId="0"/>
      <p:bldP spid="82" grpId="0"/>
      <p:bldP spid="90" grpId="0"/>
      <p:bldP spid="91" grpId="0"/>
      <p:bldP spid="98" grpId="0"/>
      <p:bldP spid="99" grpId="0"/>
      <p:bldP spid="106" grpId="0"/>
      <p:bldP spid="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756285" y="476885"/>
            <a:ext cx="7950200" cy="4469765"/>
          </a:xfrm>
          <a:custGeom>
            <a:avLst/>
            <a:gdLst>
              <a:gd name="connisteX0" fmla="*/ 225425 w 977265"/>
              <a:gd name="connsiteY0" fmla="*/ 3810 h 4168775"/>
              <a:gd name="connisteX1" fmla="*/ 534670 w 977265"/>
              <a:gd name="connsiteY1" fmla="*/ 83185 h 4168775"/>
              <a:gd name="connisteX2" fmla="*/ 296545 w 977265"/>
              <a:gd name="connsiteY2" fmla="*/ 288290 h 4168775"/>
              <a:gd name="connisteX3" fmla="*/ 459105 w 977265"/>
              <a:gd name="connsiteY3" fmla="*/ 605155 h 4168775"/>
              <a:gd name="connisteX4" fmla="*/ 238125 w 977265"/>
              <a:gd name="connsiteY4" fmla="*/ 672465 h 4168775"/>
              <a:gd name="connisteX5" fmla="*/ 551180 w 977265"/>
              <a:gd name="connsiteY5" fmla="*/ 931545 h 4168775"/>
              <a:gd name="connisteX6" fmla="*/ 405130 w 977265"/>
              <a:gd name="connsiteY6" fmla="*/ 1194435 h 4168775"/>
              <a:gd name="connisteX7" fmla="*/ 413385 w 977265"/>
              <a:gd name="connsiteY7" fmla="*/ 1323975 h 4168775"/>
              <a:gd name="connisteX8" fmla="*/ 684530 w 977265"/>
              <a:gd name="connsiteY8" fmla="*/ 1432560 h 4168775"/>
              <a:gd name="connisteX9" fmla="*/ 563880 w 977265"/>
              <a:gd name="connsiteY9" fmla="*/ 1541145 h 4168775"/>
              <a:gd name="connisteX10" fmla="*/ 509270 w 977265"/>
              <a:gd name="connsiteY10" fmla="*/ 1691640 h 4168775"/>
              <a:gd name="connisteX11" fmla="*/ 626110 w 977265"/>
              <a:gd name="connsiteY11" fmla="*/ 1800225 h 4168775"/>
              <a:gd name="connisteX12" fmla="*/ 705485 w 977265"/>
              <a:gd name="connsiteY12" fmla="*/ 2051050 h 4168775"/>
              <a:gd name="connisteX13" fmla="*/ 563880 w 977265"/>
              <a:gd name="connsiteY13" fmla="*/ 2125980 h 4168775"/>
              <a:gd name="connisteX14" fmla="*/ 781050 w 977265"/>
              <a:gd name="connsiteY14" fmla="*/ 2330450 h 4168775"/>
              <a:gd name="connisteX15" fmla="*/ 676275 w 977265"/>
              <a:gd name="connsiteY15" fmla="*/ 2514600 h 4168775"/>
              <a:gd name="connisteX16" fmla="*/ 814070 w 977265"/>
              <a:gd name="connsiteY16" fmla="*/ 2665095 h 4168775"/>
              <a:gd name="connisteX17" fmla="*/ 455295 w 977265"/>
              <a:gd name="connsiteY17" fmla="*/ 2978150 h 4168775"/>
              <a:gd name="connisteX18" fmla="*/ 663575 w 977265"/>
              <a:gd name="connsiteY18" fmla="*/ 3232785 h 4168775"/>
              <a:gd name="connisteX19" fmla="*/ 659765 w 977265"/>
              <a:gd name="connsiteY19" fmla="*/ 3679825 h 4168775"/>
              <a:gd name="connisteX20" fmla="*/ 831215 w 977265"/>
              <a:gd name="connsiteY20" fmla="*/ 3934460 h 4168775"/>
              <a:gd name="connisteX21" fmla="*/ 977265 w 977265"/>
              <a:gd name="connsiteY21" fmla="*/ 4168775 h 4168775"/>
              <a:gd name="connisteX22" fmla="*/ 0 w 977265"/>
              <a:gd name="connsiteY22" fmla="*/ 4168775 h 4168775"/>
              <a:gd name="connisteX23" fmla="*/ 0 w 977265"/>
              <a:gd name="connsiteY23" fmla="*/ 3810 h 4168775"/>
              <a:gd name="connisteX24" fmla="*/ 258445 w 977265"/>
              <a:gd name="connsiteY24" fmla="*/ 3810 h 4168775"/>
              <a:gd name="connisteX25" fmla="*/ 258445 w 977265"/>
              <a:gd name="connsiteY25" fmla="*/ 0 h 4168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0222" h="6565">
                <a:moveTo>
                  <a:pt x="9090" y="0"/>
                </a:moveTo>
                <a:lnTo>
                  <a:pt x="9090" y="6"/>
                </a:lnTo>
                <a:lnTo>
                  <a:pt x="9038" y="6"/>
                </a:lnTo>
                <a:lnTo>
                  <a:pt x="9090" y="0"/>
                </a:lnTo>
                <a:close/>
                <a:moveTo>
                  <a:pt x="0" y="0"/>
                </a:moveTo>
                <a:lnTo>
                  <a:pt x="8732" y="0"/>
                </a:lnTo>
                <a:lnTo>
                  <a:pt x="8732" y="6"/>
                </a:lnTo>
                <a:lnTo>
                  <a:pt x="9038" y="6"/>
                </a:lnTo>
                <a:lnTo>
                  <a:pt x="9525" y="131"/>
                </a:lnTo>
                <a:lnTo>
                  <a:pt x="9150" y="454"/>
                </a:lnTo>
                <a:lnTo>
                  <a:pt x="9406" y="953"/>
                </a:lnTo>
                <a:lnTo>
                  <a:pt x="9058" y="1059"/>
                </a:lnTo>
                <a:lnTo>
                  <a:pt x="9551" y="1467"/>
                </a:lnTo>
                <a:lnTo>
                  <a:pt x="9321" y="1881"/>
                </a:lnTo>
                <a:lnTo>
                  <a:pt x="9334" y="2085"/>
                </a:lnTo>
                <a:lnTo>
                  <a:pt x="9761" y="2256"/>
                </a:lnTo>
                <a:lnTo>
                  <a:pt x="9571" y="2427"/>
                </a:lnTo>
                <a:lnTo>
                  <a:pt x="9485" y="2664"/>
                </a:lnTo>
                <a:lnTo>
                  <a:pt x="9669" y="2835"/>
                </a:lnTo>
                <a:lnTo>
                  <a:pt x="9794" y="3230"/>
                </a:lnTo>
                <a:lnTo>
                  <a:pt x="9571" y="3348"/>
                </a:lnTo>
                <a:lnTo>
                  <a:pt x="9913" y="3670"/>
                </a:lnTo>
                <a:lnTo>
                  <a:pt x="9748" y="3960"/>
                </a:lnTo>
                <a:lnTo>
                  <a:pt x="9965" y="4197"/>
                </a:lnTo>
                <a:lnTo>
                  <a:pt x="9400" y="4690"/>
                </a:lnTo>
                <a:lnTo>
                  <a:pt x="9728" y="5091"/>
                </a:lnTo>
                <a:lnTo>
                  <a:pt x="9722" y="5795"/>
                </a:lnTo>
                <a:lnTo>
                  <a:pt x="9992" y="6196"/>
                </a:lnTo>
                <a:lnTo>
                  <a:pt x="10222" y="6565"/>
                </a:lnTo>
                <a:lnTo>
                  <a:pt x="8732" y="6565"/>
                </a:lnTo>
                <a:lnTo>
                  <a:pt x="8683" y="6565"/>
                </a:lnTo>
                <a:lnTo>
                  <a:pt x="0" y="6565"/>
                </a:lnTo>
                <a:lnTo>
                  <a:pt x="0" y="0"/>
                </a:lnTo>
                <a:close/>
              </a:path>
            </a:pathLst>
          </a:custGeom>
          <a:solidFill>
            <a:srgbClr val="FADDD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45795" y="391160"/>
            <a:ext cx="7950200" cy="4469765"/>
          </a:xfrm>
          <a:custGeom>
            <a:avLst/>
            <a:gdLst>
              <a:gd name="connisteX0" fmla="*/ 225425 w 977265"/>
              <a:gd name="connsiteY0" fmla="*/ 3810 h 4168775"/>
              <a:gd name="connisteX1" fmla="*/ 534670 w 977265"/>
              <a:gd name="connsiteY1" fmla="*/ 83185 h 4168775"/>
              <a:gd name="connisteX2" fmla="*/ 296545 w 977265"/>
              <a:gd name="connsiteY2" fmla="*/ 288290 h 4168775"/>
              <a:gd name="connisteX3" fmla="*/ 459105 w 977265"/>
              <a:gd name="connsiteY3" fmla="*/ 605155 h 4168775"/>
              <a:gd name="connisteX4" fmla="*/ 238125 w 977265"/>
              <a:gd name="connsiteY4" fmla="*/ 672465 h 4168775"/>
              <a:gd name="connisteX5" fmla="*/ 551180 w 977265"/>
              <a:gd name="connsiteY5" fmla="*/ 931545 h 4168775"/>
              <a:gd name="connisteX6" fmla="*/ 405130 w 977265"/>
              <a:gd name="connsiteY6" fmla="*/ 1194435 h 4168775"/>
              <a:gd name="connisteX7" fmla="*/ 413385 w 977265"/>
              <a:gd name="connsiteY7" fmla="*/ 1323975 h 4168775"/>
              <a:gd name="connisteX8" fmla="*/ 684530 w 977265"/>
              <a:gd name="connsiteY8" fmla="*/ 1432560 h 4168775"/>
              <a:gd name="connisteX9" fmla="*/ 563880 w 977265"/>
              <a:gd name="connsiteY9" fmla="*/ 1541145 h 4168775"/>
              <a:gd name="connisteX10" fmla="*/ 509270 w 977265"/>
              <a:gd name="connsiteY10" fmla="*/ 1691640 h 4168775"/>
              <a:gd name="connisteX11" fmla="*/ 626110 w 977265"/>
              <a:gd name="connsiteY11" fmla="*/ 1800225 h 4168775"/>
              <a:gd name="connisteX12" fmla="*/ 705485 w 977265"/>
              <a:gd name="connsiteY12" fmla="*/ 2051050 h 4168775"/>
              <a:gd name="connisteX13" fmla="*/ 563880 w 977265"/>
              <a:gd name="connsiteY13" fmla="*/ 2125980 h 4168775"/>
              <a:gd name="connisteX14" fmla="*/ 781050 w 977265"/>
              <a:gd name="connsiteY14" fmla="*/ 2330450 h 4168775"/>
              <a:gd name="connisteX15" fmla="*/ 676275 w 977265"/>
              <a:gd name="connsiteY15" fmla="*/ 2514600 h 4168775"/>
              <a:gd name="connisteX16" fmla="*/ 814070 w 977265"/>
              <a:gd name="connsiteY16" fmla="*/ 2665095 h 4168775"/>
              <a:gd name="connisteX17" fmla="*/ 455295 w 977265"/>
              <a:gd name="connsiteY17" fmla="*/ 2978150 h 4168775"/>
              <a:gd name="connisteX18" fmla="*/ 663575 w 977265"/>
              <a:gd name="connsiteY18" fmla="*/ 3232785 h 4168775"/>
              <a:gd name="connisteX19" fmla="*/ 659765 w 977265"/>
              <a:gd name="connsiteY19" fmla="*/ 3679825 h 4168775"/>
              <a:gd name="connisteX20" fmla="*/ 831215 w 977265"/>
              <a:gd name="connsiteY20" fmla="*/ 3934460 h 4168775"/>
              <a:gd name="connisteX21" fmla="*/ 977265 w 977265"/>
              <a:gd name="connsiteY21" fmla="*/ 4168775 h 4168775"/>
              <a:gd name="connisteX22" fmla="*/ 0 w 977265"/>
              <a:gd name="connsiteY22" fmla="*/ 4168775 h 4168775"/>
              <a:gd name="connisteX23" fmla="*/ 0 w 977265"/>
              <a:gd name="connsiteY23" fmla="*/ 3810 h 4168775"/>
              <a:gd name="connisteX24" fmla="*/ 258445 w 977265"/>
              <a:gd name="connsiteY24" fmla="*/ 3810 h 4168775"/>
              <a:gd name="connisteX25" fmla="*/ 258445 w 977265"/>
              <a:gd name="connsiteY25" fmla="*/ 0 h 4168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0222" h="6565">
                <a:moveTo>
                  <a:pt x="9090" y="0"/>
                </a:moveTo>
                <a:lnTo>
                  <a:pt x="9090" y="6"/>
                </a:lnTo>
                <a:lnTo>
                  <a:pt x="9038" y="6"/>
                </a:lnTo>
                <a:lnTo>
                  <a:pt x="9090" y="0"/>
                </a:lnTo>
                <a:close/>
                <a:moveTo>
                  <a:pt x="0" y="0"/>
                </a:moveTo>
                <a:lnTo>
                  <a:pt x="8732" y="0"/>
                </a:lnTo>
                <a:lnTo>
                  <a:pt x="8732" y="6"/>
                </a:lnTo>
                <a:lnTo>
                  <a:pt x="9038" y="6"/>
                </a:lnTo>
                <a:lnTo>
                  <a:pt x="9525" y="131"/>
                </a:lnTo>
                <a:lnTo>
                  <a:pt x="9150" y="454"/>
                </a:lnTo>
                <a:lnTo>
                  <a:pt x="9406" y="953"/>
                </a:lnTo>
                <a:lnTo>
                  <a:pt x="9058" y="1059"/>
                </a:lnTo>
                <a:lnTo>
                  <a:pt x="9551" y="1467"/>
                </a:lnTo>
                <a:lnTo>
                  <a:pt x="9321" y="1881"/>
                </a:lnTo>
                <a:lnTo>
                  <a:pt x="9334" y="2085"/>
                </a:lnTo>
                <a:lnTo>
                  <a:pt x="9761" y="2256"/>
                </a:lnTo>
                <a:lnTo>
                  <a:pt x="9571" y="2427"/>
                </a:lnTo>
                <a:lnTo>
                  <a:pt x="9485" y="2664"/>
                </a:lnTo>
                <a:lnTo>
                  <a:pt x="9669" y="2835"/>
                </a:lnTo>
                <a:lnTo>
                  <a:pt x="9794" y="3230"/>
                </a:lnTo>
                <a:lnTo>
                  <a:pt x="9571" y="3348"/>
                </a:lnTo>
                <a:lnTo>
                  <a:pt x="9913" y="3670"/>
                </a:lnTo>
                <a:lnTo>
                  <a:pt x="9748" y="3960"/>
                </a:lnTo>
                <a:lnTo>
                  <a:pt x="9965" y="4197"/>
                </a:lnTo>
                <a:lnTo>
                  <a:pt x="9400" y="4690"/>
                </a:lnTo>
                <a:lnTo>
                  <a:pt x="9728" y="5091"/>
                </a:lnTo>
                <a:lnTo>
                  <a:pt x="9722" y="5795"/>
                </a:lnTo>
                <a:lnTo>
                  <a:pt x="9992" y="6196"/>
                </a:lnTo>
                <a:lnTo>
                  <a:pt x="10222" y="6565"/>
                </a:lnTo>
                <a:lnTo>
                  <a:pt x="8732" y="6565"/>
                </a:lnTo>
                <a:lnTo>
                  <a:pt x="8683" y="6565"/>
                </a:lnTo>
                <a:lnTo>
                  <a:pt x="0" y="65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39115" y="411480"/>
            <a:ext cx="7950200" cy="4469765"/>
          </a:xfrm>
          <a:custGeom>
            <a:avLst/>
            <a:gdLst>
              <a:gd name="connisteX0" fmla="*/ 225425 w 977265"/>
              <a:gd name="connsiteY0" fmla="*/ 3810 h 4168775"/>
              <a:gd name="connisteX1" fmla="*/ 534670 w 977265"/>
              <a:gd name="connsiteY1" fmla="*/ 83185 h 4168775"/>
              <a:gd name="connisteX2" fmla="*/ 296545 w 977265"/>
              <a:gd name="connsiteY2" fmla="*/ 288290 h 4168775"/>
              <a:gd name="connisteX3" fmla="*/ 459105 w 977265"/>
              <a:gd name="connsiteY3" fmla="*/ 605155 h 4168775"/>
              <a:gd name="connisteX4" fmla="*/ 238125 w 977265"/>
              <a:gd name="connsiteY4" fmla="*/ 672465 h 4168775"/>
              <a:gd name="connisteX5" fmla="*/ 551180 w 977265"/>
              <a:gd name="connsiteY5" fmla="*/ 931545 h 4168775"/>
              <a:gd name="connisteX6" fmla="*/ 405130 w 977265"/>
              <a:gd name="connsiteY6" fmla="*/ 1194435 h 4168775"/>
              <a:gd name="connisteX7" fmla="*/ 413385 w 977265"/>
              <a:gd name="connsiteY7" fmla="*/ 1323975 h 4168775"/>
              <a:gd name="connisteX8" fmla="*/ 684530 w 977265"/>
              <a:gd name="connsiteY8" fmla="*/ 1432560 h 4168775"/>
              <a:gd name="connisteX9" fmla="*/ 563880 w 977265"/>
              <a:gd name="connsiteY9" fmla="*/ 1541145 h 4168775"/>
              <a:gd name="connisteX10" fmla="*/ 509270 w 977265"/>
              <a:gd name="connsiteY10" fmla="*/ 1691640 h 4168775"/>
              <a:gd name="connisteX11" fmla="*/ 626110 w 977265"/>
              <a:gd name="connsiteY11" fmla="*/ 1800225 h 4168775"/>
              <a:gd name="connisteX12" fmla="*/ 705485 w 977265"/>
              <a:gd name="connsiteY12" fmla="*/ 2051050 h 4168775"/>
              <a:gd name="connisteX13" fmla="*/ 563880 w 977265"/>
              <a:gd name="connsiteY13" fmla="*/ 2125980 h 4168775"/>
              <a:gd name="connisteX14" fmla="*/ 781050 w 977265"/>
              <a:gd name="connsiteY14" fmla="*/ 2330450 h 4168775"/>
              <a:gd name="connisteX15" fmla="*/ 676275 w 977265"/>
              <a:gd name="connsiteY15" fmla="*/ 2514600 h 4168775"/>
              <a:gd name="connisteX16" fmla="*/ 814070 w 977265"/>
              <a:gd name="connsiteY16" fmla="*/ 2665095 h 4168775"/>
              <a:gd name="connisteX17" fmla="*/ 455295 w 977265"/>
              <a:gd name="connsiteY17" fmla="*/ 2978150 h 4168775"/>
              <a:gd name="connisteX18" fmla="*/ 663575 w 977265"/>
              <a:gd name="connsiteY18" fmla="*/ 3232785 h 4168775"/>
              <a:gd name="connisteX19" fmla="*/ 659765 w 977265"/>
              <a:gd name="connsiteY19" fmla="*/ 3679825 h 4168775"/>
              <a:gd name="connisteX20" fmla="*/ 831215 w 977265"/>
              <a:gd name="connsiteY20" fmla="*/ 3934460 h 4168775"/>
              <a:gd name="connisteX21" fmla="*/ 977265 w 977265"/>
              <a:gd name="connsiteY21" fmla="*/ 4168775 h 4168775"/>
              <a:gd name="connisteX22" fmla="*/ 0 w 977265"/>
              <a:gd name="connsiteY22" fmla="*/ 4168775 h 4168775"/>
              <a:gd name="connisteX23" fmla="*/ 0 w 977265"/>
              <a:gd name="connsiteY23" fmla="*/ 3810 h 4168775"/>
              <a:gd name="connisteX24" fmla="*/ 258445 w 977265"/>
              <a:gd name="connsiteY24" fmla="*/ 3810 h 4168775"/>
              <a:gd name="connisteX25" fmla="*/ 258445 w 977265"/>
              <a:gd name="connsiteY25" fmla="*/ 0 h 41687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</a:cxnLst>
            <a:rect l="l" t="t" r="r" b="b"/>
            <a:pathLst>
              <a:path w="10222" h="6565">
                <a:moveTo>
                  <a:pt x="9090" y="0"/>
                </a:moveTo>
                <a:lnTo>
                  <a:pt x="9090" y="6"/>
                </a:lnTo>
                <a:lnTo>
                  <a:pt x="9038" y="6"/>
                </a:lnTo>
                <a:lnTo>
                  <a:pt x="9090" y="0"/>
                </a:lnTo>
                <a:close/>
                <a:moveTo>
                  <a:pt x="0" y="0"/>
                </a:moveTo>
                <a:lnTo>
                  <a:pt x="8732" y="0"/>
                </a:lnTo>
                <a:lnTo>
                  <a:pt x="8732" y="6"/>
                </a:lnTo>
                <a:lnTo>
                  <a:pt x="9038" y="6"/>
                </a:lnTo>
                <a:lnTo>
                  <a:pt x="9525" y="131"/>
                </a:lnTo>
                <a:lnTo>
                  <a:pt x="9150" y="454"/>
                </a:lnTo>
                <a:lnTo>
                  <a:pt x="9406" y="953"/>
                </a:lnTo>
                <a:lnTo>
                  <a:pt x="9058" y="1059"/>
                </a:lnTo>
                <a:lnTo>
                  <a:pt x="9551" y="1467"/>
                </a:lnTo>
                <a:lnTo>
                  <a:pt x="9321" y="1881"/>
                </a:lnTo>
                <a:lnTo>
                  <a:pt x="9334" y="2085"/>
                </a:lnTo>
                <a:lnTo>
                  <a:pt x="9761" y="2256"/>
                </a:lnTo>
                <a:lnTo>
                  <a:pt x="9571" y="2427"/>
                </a:lnTo>
                <a:lnTo>
                  <a:pt x="9485" y="2664"/>
                </a:lnTo>
                <a:lnTo>
                  <a:pt x="9669" y="2835"/>
                </a:lnTo>
                <a:lnTo>
                  <a:pt x="9794" y="3230"/>
                </a:lnTo>
                <a:lnTo>
                  <a:pt x="9571" y="3348"/>
                </a:lnTo>
                <a:lnTo>
                  <a:pt x="9913" y="3670"/>
                </a:lnTo>
                <a:lnTo>
                  <a:pt x="9748" y="3960"/>
                </a:lnTo>
                <a:lnTo>
                  <a:pt x="9965" y="4197"/>
                </a:lnTo>
                <a:lnTo>
                  <a:pt x="9400" y="4690"/>
                </a:lnTo>
                <a:lnTo>
                  <a:pt x="9728" y="5091"/>
                </a:lnTo>
                <a:lnTo>
                  <a:pt x="9722" y="5795"/>
                </a:lnTo>
                <a:lnTo>
                  <a:pt x="9992" y="6196"/>
                </a:lnTo>
                <a:lnTo>
                  <a:pt x="10222" y="6565"/>
                </a:lnTo>
                <a:lnTo>
                  <a:pt x="8732" y="6565"/>
                </a:lnTo>
                <a:lnTo>
                  <a:pt x="8683" y="6565"/>
                </a:lnTo>
                <a:lnTo>
                  <a:pt x="0" y="6565"/>
                </a:lnTo>
                <a:lnTo>
                  <a:pt x="0" y="0"/>
                </a:lnTo>
                <a:close/>
              </a:path>
            </a:pathLst>
          </a:cu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rgbClr val="FEF6F4"/>
            </a:bgClr>
          </a:patt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835785" y="1707515"/>
            <a:ext cx="5073650" cy="11988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7200" b="1" spc="50" dirty="0">
                <a:ln w="11430">
                  <a:noFill/>
                </a:ln>
                <a:gradFill>
                  <a:gsLst>
                    <a:gs pos="50000">
                      <a:srgbClr val="ED8D72"/>
                    </a:gs>
                    <a:gs pos="0">
                      <a:srgbClr val="F3B3A1"/>
                    </a:gs>
                    <a:gs pos="100000">
                      <a:srgbClr val="E66643"/>
                    </a:gs>
                  </a:gsLst>
                  <a:lin scaled="1"/>
                </a:gradFill>
                <a:effectLst>
                  <a:innerShdw blurRad="114300">
                    <a:prstClr val="black"/>
                  </a:innerShdw>
                </a:effectLst>
                <a:latin typeface="汉仪字研欢乐宋简" panose="00020600040101010101" charset="-122"/>
                <a:ea typeface="汉仪字研欢乐宋简" panose="00020600040101010101" charset="-122"/>
                <a:sym typeface="汉仪字研欢乐宋简" panose="00020600040101010101" charset="-122"/>
              </a:rPr>
              <a:t>THANKS</a:t>
            </a:r>
            <a:endParaRPr lang="en-US" altLang="zh-CN" sz="7200" b="1" spc="50" dirty="0">
              <a:ln w="11430">
                <a:noFill/>
              </a:ln>
              <a:gradFill>
                <a:gsLst>
                  <a:gs pos="50000">
                    <a:srgbClr val="ED8D72"/>
                  </a:gs>
                  <a:gs pos="0">
                    <a:srgbClr val="F3B3A1"/>
                  </a:gs>
                  <a:gs pos="100000">
                    <a:srgbClr val="E66643"/>
                  </a:gs>
                </a:gsLst>
                <a:lin scaled="1"/>
              </a:gradFill>
              <a:effectLst>
                <a:innerShdw blurRad="114300">
                  <a:prstClr val="black"/>
                </a:innerShdw>
              </a:effectLst>
              <a:latin typeface="汉仪字研欢乐宋简" panose="00020600040101010101" charset="-122"/>
              <a:ea typeface="汉仪字研欢乐宋简" panose="00020600040101010101" charset="-122"/>
              <a:sym typeface="汉仪字研欢乐宋简" panose="00020600040101010101" charset="-122"/>
            </a:endParaRPr>
          </a:p>
        </p:txBody>
      </p:sp>
      <p:pic>
        <p:nvPicPr>
          <p:cNvPr id="24" name="图片 23" descr="32313539323237363b32313539323235393bb1acc3d7bb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1120" y="2044065"/>
            <a:ext cx="463550" cy="463550"/>
          </a:xfrm>
          <a:prstGeom prst="rect">
            <a:avLst/>
          </a:prstGeom>
        </p:spPr>
      </p:pic>
      <p:pic>
        <p:nvPicPr>
          <p:cNvPr id="72" name="图片 71" descr="32313539323237363b32313539323236373bc6bbb9fbc5c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20000">
            <a:off x="563245" y="291465"/>
            <a:ext cx="514350" cy="514350"/>
          </a:xfrm>
          <a:prstGeom prst="rect">
            <a:avLst/>
          </a:prstGeom>
        </p:spPr>
      </p:pic>
      <p:pic>
        <p:nvPicPr>
          <p:cNvPr id="10" name="图片 9" descr="&amp;pky95176494022&amp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3795395"/>
            <a:ext cx="1353185" cy="8718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547495" y="1348105"/>
            <a:ext cx="5808980" cy="244792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schemeClr val="bg1">
                <a:lumMod val="85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jb3VudCI6MTMsImhkaWQiOiJhZmM3ZmNmYzgwYWMxYTk4NzFkNTJmZTNkNjU3OWVmYSIsInVzZXJDb3VudCI6MTN9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0C0C0C"/>
      </a:dk1>
      <a:lt1>
        <a:srgbClr val="FFFFFF"/>
      </a:lt1>
      <a:dk2>
        <a:srgbClr val="000000"/>
      </a:dk2>
      <a:lt2>
        <a:srgbClr val="D7D3D4"/>
      </a:lt2>
      <a:accent1>
        <a:srgbClr val="ED797E"/>
      </a:accent1>
      <a:accent2>
        <a:srgbClr val="4CC1E8"/>
      </a:accent2>
      <a:accent3>
        <a:srgbClr val="FFDC37"/>
      </a:accent3>
      <a:accent4>
        <a:srgbClr val="62B98F"/>
      </a:accent4>
      <a:accent5>
        <a:srgbClr val="F7A536"/>
      </a:accent5>
      <a:accent6>
        <a:srgbClr val="DA5768"/>
      </a:accent6>
      <a:hlink>
        <a:srgbClr val="E76564"/>
      </a:hlink>
      <a:folHlink>
        <a:srgbClr val="E76564"/>
      </a:folHlink>
    </a:clrScheme>
    <a:fontScheme name="自定义 3">
      <a:majorFont>
        <a:latin typeface="Impact"/>
        <a:ea typeface="汉仪润圆-65简"/>
        <a:cs typeface=""/>
      </a:majorFont>
      <a:minorFont>
        <a:latin typeface="Times New Roman"/>
        <a:ea typeface="汉仪润圆-6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contourClr>
            <a:schemeClr val="accent2">
              <a:tint val="20000"/>
            </a:schemeClr>
          </a:contourClr>
        </a:sp3d>
      </a:bodyPr>
      <a:lstStyle>
        <a:defPPr algn="ctr">
          <a:defRPr lang="en-US" altLang="zh-CN" sz="7200" b="1" spc="50" dirty="0">
            <a:ln w="11430">
              <a:noFill/>
            </a:ln>
            <a:gradFill>
              <a:gsLst>
                <a:gs pos="50000">
                  <a:srgbClr val="ED8D72"/>
                </a:gs>
                <a:gs pos="0">
                  <a:srgbClr val="F3B3A1"/>
                </a:gs>
                <a:gs pos="100000">
                  <a:srgbClr val="E66643"/>
                </a:gs>
              </a:gsLst>
              <a:lin scaled="1"/>
            </a:gra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latin typeface="腾祥孔淼卡通简" panose="01010104010101010101" charset="-122"/>
            <a:ea typeface="腾祥孔淼卡通简" panose="01010104010101010101" charset="-122"/>
            <a:sym typeface="腾祥孔淼卡通简" panose="0101010401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演示</Application>
  <PresentationFormat>全屏显示(16:9)</PresentationFormat>
  <Paragraphs>28</Paragraphs>
  <Slides>4</Slides>
  <Notes>22</Notes>
  <HiddenSlides>1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腾祥孔淼卡通简</vt:lpstr>
      <vt:lpstr>汉仪字研欢乐宋简</vt:lpstr>
      <vt:lpstr>微软雅黑</vt:lpstr>
      <vt:lpstr>Arial Unicode MS</vt:lpstr>
      <vt:lpstr>Times New Roman</vt:lpstr>
      <vt:lpstr>汉仪润圆-65简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教育PPT</dc:title>
  <dc:creator>tanghua</dc:creator>
  <dc:subject>教学设计</dc:subject>
  <cp:lastModifiedBy>MSI</cp:lastModifiedBy>
  <cp:revision>252</cp:revision>
  <dcterms:created xsi:type="dcterms:W3CDTF">2016-03-10T07:57:00Z</dcterms:created>
  <dcterms:modified xsi:type="dcterms:W3CDTF">2022-05-16T14:07:33Z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2052-11.1.0.11405</vt:lpwstr>
  </property>
  <property fmtid="{D5CDD505-2E9C-101B-9397-08002B2CF9AE}" pid="3" name="ICV">
    <vt:lpwstr>4A661CACEAFE48D891774A99C94A39AD</vt:lpwstr>
  </property>
  <property fmtid="{D5CDD505-2E9C-101B-9397-08002B2CF9AE}" pid="4" name="KSOTemplateUUID">
    <vt:lpwstr>v1.0_mb_RQeQKB6lLc1YnATImQw+sg==</vt:lpwstr>
  </property>
</Properties>
</file>