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5"/>
  </p:notesMasterIdLst>
  <p:sldIdLst>
    <p:sldId id="256" r:id="rId4"/>
    <p:sldId id="258" r:id="rId6"/>
    <p:sldId id="259" r:id="rId7"/>
    <p:sldId id="268" r:id="rId8"/>
    <p:sldId id="272" r:id="rId9"/>
    <p:sldId id="2339" r:id="rId10"/>
    <p:sldId id="2359" r:id="rId11"/>
    <p:sldId id="2374" r:id="rId12"/>
    <p:sldId id="274" r:id="rId13"/>
    <p:sldId id="2375" r:id="rId14"/>
    <p:sldId id="2376" r:id="rId15"/>
    <p:sldId id="2360" r:id="rId16"/>
    <p:sldId id="2377" r:id="rId17"/>
    <p:sldId id="2378" r:id="rId18"/>
    <p:sldId id="2379" r:id="rId19"/>
    <p:sldId id="2380" r:id="rId20"/>
    <p:sldId id="2381" r:id="rId21"/>
    <p:sldId id="2357" r:id="rId22"/>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showPr>
  <p:clrMru>
    <a:srgbClr val="C1C8D0"/>
    <a:srgbClr val="6A5250"/>
    <a:srgbClr val="95A38A"/>
    <a:srgbClr val="F7EAD7"/>
    <a:srgbClr val="E9D0D3"/>
    <a:srgbClr val="E5E9E8"/>
    <a:srgbClr val="F85A4A"/>
    <a:srgbClr val="63F0E0"/>
    <a:srgbClr val="F6C495"/>
    <a:srgbClr val="B7B3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20" autoAdjust="0"/>
    <p:restoredTop sz="94660"/>
  </p:normalViewPr>
  <p:slideViewPr>
    <p:cSldViewPr snapToGrid="0" showGuides="1">
      <p:cViewPr>
        <p:scale>
          <a:sx n="54" d="100"/>
          <a:sy n="54" d="100"/>
        </p:scale>
        <p:origin x="18" y="18"/>
      </p:cViewPr>
      <p:guideLst>
        <p:guide orient="horz" pos="2143"/>
        <p:guide pos="3840"/>
      </p:guideLst>
    </p:cSldViewPr>
  </p:slideViewPr>
  <p:notesTextViewPr>
    <p:cViewPr>
      <p:scale>
        <a:sx n="1" d="1"/>
        <a:sy n="1" d="1"/>
      </p:scale>
      <p:origin x="0" y="0"/>
    </p:cViewPr>
  </p:notesTextViewPr>
  <p:sorterViewPr>
    <p:cViewPr>
      <p:scale>
        <a:sx n="28" d="100"/>
        <a:sy n="28"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6" Type="http://schemas.openxmlformats.org/officeDocument/2006/relationships/tags" Target="tags/tag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8ADCCD-F0BD-4C4E-9B7E-9AD4171115C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090175-5C23-4CD8-A2B7-2C72DA310FA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0090175-5C23-4CD8-A2B7-2C72DA310FA4}"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20090175-5C23-4CD8-A2B7-2C72DA310FA4}"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D7C4429-96A7-43D0-A265-5C7B29E878D8}"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D7C4429-96A7-43D0-A265-5C7B29E878D8}"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D7C4429-96A7-43D0-A265-5C7B29E878D8}"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2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cSld name="2_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4FC3F3C6-3B7F-4E25-B920-41C0FA1453A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E219576-2D70-48BE-89BD-45005EFC6910}"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C3F3C6-3B7F-4E25-B920-41C0FA1453A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219576-2D70-48BE-89BD-45005EFC6910}"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C3F3C6-3B7F-4E25-B920-41C0FA1453A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219576-2D70-48BE-89BD-45005EFC6910}"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mc:AlternateContent xmlns:mc="http://schemas.openxmlformats.org/markup-compatibility/2006">
    <mc:Choice xmlns:p14="http://schemas.microsoft.com/office/powerpoint/2010/main" Requires="p14">
      <p:transition spd="slow" p14:dur="1500" advTm="3000">
        <p:random/>
      </p:transition>
    </mc:Choice>
    <mc:Fallback>
      <p:transition spd="slow" advTm="3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7.xml"/><Relationship Id="rId2" Type="http://schemas.openxmlformats.org/officeDocument/2006/relationships/themeOverride" Target="../theme/themeOverride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9.xml"/><Relationship Id="rId1" Type="http://schemas.openxmlformats.org/officeDocument/2006/relationships/themeOverride" Target="../theme/themeOverride7.xml"/></Relationships>
</file>

<file path=ppt/slides/_rels/slide2.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7.xml"/><Relationship Id="rId2" Type="http://schemas.openxmlformats.org/officeDocument/2006/relationships/themeOverride" Target="../theme/themeOverride2.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6" Type="http://schemas.openxmlformats.org/officeDocument/2006/relationships/notesSlide" Target="../notesSlides/notesSlide4.xml"/><Relationship Id="rId5" Type="http://schemas.openxmlformats.org/officeDocument/2006/relationships/slideLayout" Target="../slideLayouts/slideLayout7.xml"/><Relationship Id="rId4" Type="http://schemas.openxmlformats.org/officeDocument/2006/relationships/themeOverride" Target="../theme/themeOverride4.xml"/><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7.xml"/><Relationship Id="rId3" Type="http://schemas.openxmlformats.org/officeDocument/2006/relationships/themeOverride" Target="../theme/themeOverride5.xml"/><Relationship Id="rId2" Type="http://schemas.openxmlformats.org/officeDocument/2006/relationships/image" Target="../media/image1.jpeg"/><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7.xml"/><Relationship Id="rId2" Type="http://schemas.openxmlformats.org/officeDocument/2006/relationships/themeOverride" Target="../theme/themeOverride6.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矩形: 圆角 19"/>
          <p:cNvSpPr/>
          <p:nvPr/>
        </p:nvSpPr>
        <p:spPr>
          <a:xfrm rot="18612676">
            <a:off x="2536610" y="3475322"/>
            <a:ext cx="11609705" cy="3296920"/>
          </a:xfrm>
          <a:prstGeom prst="roundRect">
            <a:avLst>
              <a:gd name="adj" fmla="val 50000"/>
            </a:avLst>
          </a:prstGeom>
          <a:solidFill>
            <a:srgbClr val="95A38A"/>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文本框 36"/>
          <p:cNvSpPr txBox="1"/>
          <p:nvPr/>
        </p:nvSpPr>
        <p:spPr>
          <a:xfrm>
            <a:off x="721192" y="1319111"/>
            <a:ext cx="6435039" cy="2553335"/>
          </a:xfrm>
          <a:prstGeom prst="rect">
            <a:avLst/>
          </a:prstGeom>
          <a:noFill/>
        </p:spPr>
        <p:txBody>
          <a:bodyPr wrap="square" rtlCol="0">
            <a:noAutofit/>
          </a:bodyPr>
          <a:lstStyle/>
          <a:p>
            <a:r>
              <a:rPr lang="zh-CN" altLang="en-US" sz="8000" dirty="0">
                <a:solidFill>
                  <a:srgbClr val="95A38A"/>
                </a:solidFill>
                <a:latin typeface="思源黑体 CN Bold" panose="020B0800000000000000" charset="-122"/>
                <a:ea typeface="思源黑体 CN Bold" panose="020B0800000000000000" charset="-122"/>
                <a:sym typeface="字魂59号-创粗黑" panose="00000500000000000000" pitchFamily="2" charset="-122"/>
              </a:rPr>
              <a:t>单元整体观下的习作教学策略探究</a:t>
            </a:r>
            <a:endParaRPr lang="zh-CN" sz="8000" dirty="0">
              <a:solidFill>
                <a:srgbClr val="95A38A"/>
              </a:solidFill>
              <a:latin typeface="思源黑体 CN Bold" panose="020B0800000000000000" charset="-122"/>
              <a:ea typeface="思源黑体 CN Bold" panose="020B0800000000000000" charset="-122"/>
              <a:sym typeface="字魂59号-创粗黑" panose="00000500000000000000" pitchFamily="2" charset="-122"/>
            </a:endParaRPr>
          </a:p>
        </p:txBody>
      </p:sp>
      <p:sp>
        <p:nvSpPr>
          <p:cNvPr id="38" name="文本框 37"/>
          <p:cNvSpPr txBox="1"/>
          <p:nvPr/>
        </p:nvSpPr>
        <p:spPr>
          <a:xfrm>
            <a:off x="937906" y="5645890"/>
            <a:ext cx="4078174" cy="953135"/>
          </a:xfrm>
          <a:prstGeom prst="rect">
            <a:avLst/>
          </a:prstGeom>
          <a:noFill/>
        </p:spPr>
        <p:txBody>
          <a:bodyPr wrap="square" rtlCol="0">
            <a:noAutofit/>
          </a:bodyPr>
          <a:lstStyle/>
          <a:p>
            <a:r>
              <a:rPr lang="zh-CN" altLang="en-US" sz="2800" b="1" dirty="0">
                <a:latin typeface="黑体" panose="02010609060101010101" charset="-122"/>
                <a:ea typeface="黑体" panose="02010609060101010101" charset="-122"/>
                <a:cs typeface="黑体" panose="02010609060101010101" charset="-122"/>
                <a:sym typeface="字魂59号-创粗黑" panose="00000500000000000000" pitchFamily="2" charset="-122"/>
              </a:rPr>
              <a:t>玄滩小学    易春梅</a:t>
            </a:r>
            <a:endParaRPr lang="en-US" altLang="zh-CN" sz="2800" b="1" dirty="0">
              <a:latin typeface="黑体" panose="02010609060101010101" charset="-122"/>
              <a:ea typeface="黑体" panose="02010609060101010101" charset="-122"/>
              <a:cs typeface="黑体" panose="02010609060101010101" charset="-122"/>
              <a:sym typeface="字魂59号-创粗黑" panose="00000500000000000000" pitchFamily="2" charset="-122"/>
            </a:endParaRPr>
          </a:p>
        </p:txBody>
      </p:sp>
      <p:pic>
        <p:nvPicPr>
          <p:cNvPr id="2" name="图片 1" descr="upload_post_object_v2_812634015"/>
          <p:cNvPicPr>
            <a:picLocks noChangeAspect="1"/>
          </p:cNvPicPr>
          <p:nvPr/>
        </p:nvPicPr>
        <p:blipFill>
          <a:blip r:embed="rId1"/>
          <a:stretch>
            <a:fillRect/>
          </a:stretch>
        </p:blipFill>
        <p:spPr>
          <a:xfrm>
            <a:off x="0" y="-19013"/>
            <a:ext cx="1323382" cy="117830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1000"/>
                                        <p:tgtEl>
                                          <p:spTgt spid="37"/>
                                        </p:tgtEl>
                                      </p:cBhvr>
                                    </p:animEffect>
                                    <p:anim calcmode="lin" valueType="num">
                                      <p:cBhvr>
                                        <p:cTn id="8" dur="1000" fill="hold"/>
                                        <p:tgtEl>
                                          <p:spTgt spid="37"/>
                                        </p:tgtEl>
                                        <p:attrNameLst>
                                          <p:attrName>ppt_x</p:attrName>
                                        </p:attrNameLst>
                                      </p:cBhvr>
                                      <p:tavLst>
                                        <p:tav tm="0">
                                          <p:val>
                                            <p:strVal val="#ppt_x"/>
                                          </p:val>
                                        </p:tav>
                                        <p:tav tm="100000">
                                          <p:val>
                                            <p:strVal val="#ppt_x"/>
                                          </p:val>
                                        </p:tav>
                                      </p:tavLst>
                                    </p:anim>
                                    <p:anim calcmode="lin" valueType="num">
                                      <p:cBhvr>
                                        <p:cTn id="9" dur="1000" fill="hold"/>
                                        <p:tgtEl>
                                          <p:spTgt spid="3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8"/>
                                        </p:tgtEl>
                                        <p:attrNameLst>
                                          <p:attrName>style.visibility</p:attrName>
                                        </p:attrNameLst>
                                      </p:cBhvr>
                                      <p:to>
                                        <p:strVal val="visible"/>
                                      </p:to>
                                    </p:set>
                                    <p:animEffect transition="in" filter="fade">
                                      <p:cBhvr>
                                        <p:cTn id="13" dur="1000"/>
                                        <p:tgtEl>
                                          <p:spTgt spid="38"/>
                                        </p:tgtEl>
                                      </p:cBhvr>
                                    </p:animEffect>
                                    <p:anim calcmode="lin" valueType="num">
                                      <p:cBhvr>
                                        <p:cTn id="14" dur="1000" fill="hold"/>
                                        <p:tgtEl>
                                          <p:spTgt spid="38"/>
                                        </p:tgtEl>
                                        <p:attrNameLst>
                                          <p:attrName>ppt_x</p:attrName>
                                        </p:attrNameLst>
                                      </p:cBhvr>
                                      <p:tavLst>
                                        <p:tav tm="0">
                                          <p:val>
                                            <p:strVal val="#ppt_x"/>
                                          </p:val>
                                        </p:tav>
                                        <p:tav tm="100000">
                                          <p:val>
                                            <p:strVal val="#ppt_x"/>
                                          </p:val>
                                        </p:tav>
                                      </p:tavLst>
                                    </p:anim>
                                    <p:anim calcmode="lin" valueType="num">
                                      <p:cBhvr>
                                        <p:cTn id="15"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îšḷîḋé"/>
          <p:cNvSpPr/>
          <p:nvPr/>
        </p:nvSpPr>
        <p:spPr bwMode="auto">
          <a:xfrm>
            <a:off x="5894353" y="2446164"/>
            <a:ext cx="410808" cy="294805"/>
          </a:xfrm>
          <a:custGeom>
            <a:avLst/>
            <a:gdLst>
              <a:gd name="connsiteX0" fmla="*/ 533228 w 606862"/>
              <a:gd name="connsiteY0" fmla="*/ 69781 h 435499"/>
              <a:gd name="connsiteX1" fmla="*/ 528214 w 606862"/>
              <a:gd name="connsiteY1" fmla="*/ 81924 h 435499"/>
              <a:gd name="connsiteX2" fmla="*/ 515122 w 606862"/>
              <a:gd name="connsiteY2" fmla="*/ 82851 h 435499"/>
              <a:gd name="connsiteX3" fmla="*/ 513543 w 606862"/>
              <a:gd name="connsiteY3" fmla="*/ 87671 h 435499"/>
              <a:gd name="connsiteX4" fmla="*/ 523571 w 606862"/>
              <a:gd name="connsiteY4" fmla="*/ 96107 h 435499"/>
              <a:gd name="connsiteX5" fmla="*/ 520414 w 606862"/>
              <a:gd name="connsiteY5" fmla="*/ 108806 h 435499"/>
              <a:gd name="connsiteX6" fmla="*/ 524500 w 606862"/>
              <a:gd name="connsiteY6" fmla="*/ 111773 h 435499"/>
              <a:gd name="connsiteX7" fmla="*/ 535643 w 606862"/>
              <a:gd name="connsiteY7" fmla="*/ 104913 h 435499"/>
              <a:gd name="connsiteX8" fmla="*/ 546785 w 606862"/>
              <a:gd name="connsiteY8" fmla="*/ 111773 h 435499"/>
              <a:gd name="connsiteX9" fmla="*/ 550871 w 606862"/>
              <a:gd name="connsiteY9" fmla="*/ 108806 h 435499"/>
              <a:gd name="connsiteX10" fmla="*/ 547807 w 606862"/>
              <a:gd name="connsiteY10" fmla="*/ 96107 h 435499"/>
              <a:gd name="connsiteX11" fmla="*/ 557835 w 606862"/>
              <a:gd name="connsiteY11" fmla="*/ 87671 h 435499"/>
              <a:gd name="connsiteX12" fmla="*/ 556349 w 606862"/>
              <a:gd name="connsiteY12" fmla="*/ 82851 h 435499"/>
              <a:gd name="connsiteX13" fmla="*/ 543257 w 606862"/>
              <a:gd name="connsiteY13" fmla="*/ 81924 h 435499"/>
              <a:gd name="connsiteX14" fmla="*/ 538242 w 606862"/>
              <a:gd name="connsiteY14" fmla="*/ 69781 h 435499"/>
              <a:gd name="connsiteX15" fmla="*/ 533228 w 606862"/>
              <a:gd name="connsiteY15" fmla="*/ 69781 h 435499"/>
              <a:gd name="connsiteX16" fmla="*/ 474173 w 606862"/>
              <a:gd name="connsiteY16" fmla="*/ 69781 h 435499"/>
              <a:gd name="connsiteX17" fmla="*/ 469159 w 606862"/>
              <a:gd name="connsiteY17" fmla="*/ 81924 h 435499"/>
              <a:gd name="connsiteX18" fmla="*/ 456066 w 606862"/>
              <a:gd name="connsiteY18" fmla="*/ 82851 h 435499"/>
              <a:gd name="connsiteX19" fmla="*/ 454488 w 606862"/>
              <a:gd name="connsiteY19" fmla="*/ 87671 h 435499"/>
              <a:gd name="connsiteX20" fmla="*/ 464516 w 606862"/>
              <a:gd name="connsiteY20" fmla="*/ 96107 h 435499"/>
              <a:gd name="connsiteX21" fmla="*/ 461359 w 606862"/>
              <a:gd name="connsiteY21" fmla="*/ 108806 h 435499"/>
              <a:gd name="connsiteX22" fmla="*/ 465445 w 606862"/>
              <a:gd name="connsiteY22" fmla="*/ 111773 h 435499"/>
              <a:gd name="connsiteX23" fmla="*/ 476587 w 606862"/>
              <a:gd name="connsiteY23" fmla="*/ 104913 h 435499"/>
              <a:gd name="connsiteX24" fmla="*/ 487730 w 606862"/>
              <a:gd name="connsiteY24" fmla="*/ 111773 h 435499"/>
              <a:gd name="connsiteX25" fmla="*/ 491815 w 606862"/>
              <a:gd name="connsiteY25" fmla="*/ 108806 h 435499"/>
              <a:gd name="connsiteX26" fmla="*/ 488751 w 606862"/>
              <a:gd name="connsiteY26" fmla="*/ 96107 h 435499"/>
              <a:gd name="connsiteX27" fmla="*/ 498779 w 606862"/>
              <a:gd name="connsiteY27" fmla="*/ 87671 h 435499"/>
              <a:gd name="connsiteX28" fmla="*/ 497294 w 606862"/>
              <a:gd name="connsiteY28" fmla="*/ 82851 h 435499"/>
              <a:gd name="connsiteX29" fmla="*/ 484201 w 606862"/>
              <a:gd name="connsiteY29" fmla="*/ 81924 h 435499"/>
              <a:gd name="connsiteX30" fmla="*/ 479187 w 606862"/>
              <a:gd name="connsiteY30" fmla="*/ 69781 h 435499"/>
              <a:gd name="connsiteX31" fmla="*/ 474173 w 606862"/>
              <a:gd name="connsiteY31" fmla="*/ 69781 h 435499"/>
              <a:gd name="connsiteX32" fmla="*/ 415117 w 606862"/>
              <a:gd name="connsiteY32" fmla="*/ 69781 h 435499"/>
              <a:gd name="connsiteX33" fmla="*/ 410103 w 606862"/>
              <a:gd name="connsiteY33" fmla="*/ 81924 h 435499"/>
              <a:gd name="connsiteX34" fmla="*/ 397011 w 606862"/>
              <a:gd name="connsiteY34" fmla="*/ 82851 h 435499"/>
              <a:gd name="connsiteX35" fmla="*/ 395432 w 606862"/>
              <a:gd name="connsiteY35" fmla="*/ 87671 h 435499"/>
              <a:gd name="connsiteX36" fmla="*/ 405460 w 606862"/>
              <a:gd name="connsiteY36" fmla="*/ 96107 h 435499"/>
              <a:gd name="connsiteX37" fmla="*/ 402303 w 606862"/>
              <a:gd name="connsiteY37" fmla="*/ 108806 h 435499"/>
              <a:gd name="connsiteX38" fmla="*/ 406389 w 606862"/>
              <a:gd name="connsiteY38" fmla="*/ 111773 h 435499"/>
              <a:gd name="connsiteX39" fmla="*/ 417532 w 606862"/>
              <a:gd name="connsiteY39" fmla="*/ 104913 h 435499"/>
              <a:gd name="connsiteX40" fmla="*/ 428674 w 606862"/>
              <a:gd name="connsiteY40" fmla="*/ 111773 h 435499"/>
              <a:gd name="connsiteX41" fmla="*/ 432760 w 606862"/>
              <a:gd name="connsiteY41" fmla="*/ 108806 h 435499"/>
              <a:gd name="connsiteX42" fmla="*/ 429696 w 606862"/>
              <a:gd name="connsiteY42" fmla="*/ 96107 h 435499"/>
              <a:gd name="connsiteX43" fmla="*/ 439724 w 606862"/>
              <a:gd name="connsiteY43" fmla="*/ 87671 h 435499"/>
              <a:gd name="connsiteX44" fmla="*/ 438238 w 606862"/>
              <a:gd name="connsiteY44" fmla="*/ 82851 h 435499"/>
              <a:gd name="connsiteX45" fmla="*/ 425146 w 606862"/>
              <a:gd name="connsiteY45" fmla="*/ 81924 h 435499"/>
              <a:gd name="connsiteX46" fmla="*/ 420132 w 606862"/>
              <a:gd name="connsiteY46" fmla="*/ 69781 h 435499"/>
              <a:gd name="connsiteX47" fmla="*/ 415117 w 606862"/>
              <a:gd name="connsiteY47" fmla="*/ 69781 h 435499"/>
              <a:gd name="connsiteX48" fmla="*/ 436010 w 606862"/>
              <a:gd name="connsiteY48" fmla="*/ 3780 h 435499"/>
              <a:gd name="connsiteX49" fmla="*/ 517257 w 606862"/>
              <a:gd name="connsiteY49" fmla="*/ 3780 h 435499"/>
              <a:gd name="connsiteX50" fmla="*/ 606862 w 606862"/>
              <a:gd name="connsiteY50" fmla="*/ 93140 h 435499"/>
              <a:gd name="connsiteX51" fmla="*/ 517257 w 606862"/>
              <a:gd name="connsiteY51" fmla="*/ 182594 h 435499"/>
              <a:gd name="connsiteX52" fmla="*/ 456438 w 606862"/>
              <a:gd name="connsiteY52" fmla="*/ 182594 h 435499"/>
              <a:gd name="connsiteX53" fmla="*/ 415210 w 606862"/>
              <a:gd name="connsiteY53" fmla="*/ 223751 h 435499"/>
              <a:gd name="connsiteX54" fmla="*/ 407689 w 606862"/>
              <a:gd name="connsiteY54" fmla="*/ 220692 h 435499"/>
              <a:gd name="connsiteX55" fmla="*/ 407689 w 606862"/>
              <a:gd name="connsiteY55" fmla="*/ 178051 h 435499"/>
              <a:gd name="connsiteX56" fmla="*/ 346405 w 606862"/>
              <a:gd name="connsiteY56" fmla="*/ 93233 h 435499"/>
              <a:gd name="connsiteX57" fmla="*/ 436010 w 606862"/>
              <a:gd name="connsiteY57" fmla="*/ 3780 h 435499"/>
              <a:gd name="connsiteX58" fmla="*/ 140854 w 606862"/>
              <a:gd name="connsiteY58" fmla="*/ 207 h 435499"/>
              <a:gd name="connsiteX59" fmla="*/ 216621 w 606862"/>
              <a:gd name="connsiteY59" fmla="*/ 856 h 435499"/>
              <a:gd name="connsiteX60" fmla="*/ 272145 w 606862"/>
              <a:gd name="connsiteY60" fmla="*/ 33762 h 435499"/>
              <a:gd name="connsiteX61" fmla="*/ 302693 w 606862"/>
              <a:gd name="connsiteY61" fmla="*/ 122934 h 435499"/>
              <a:gd name="connsiteX62" fmla="*/ 310400 w 606862"/>
              <a:gd name="connsiteY62" fmla="*/ 158343 h 435499"/>
              <a:gd name="connsiteX63" fmla="*/ 293130 w 606862"/>
              <a:gd name="connsiteY63" fmla="*/ 188098 h 435499"/>
              <a:gd name="connsiteX64" fmla="*/ 281152 w 606862"/>
              <a:gd name="connsiteY64" fmla="*/ 220819 h 435499"/>
              <a:gd name="connsiteX65" fmla="*/ 281152 w 606862"/>
              <a:gd name="connsiteY65" fmla="*/ 260863 h 435499"/>
              <a:gd name="connsiteX66" fmla="*/ 283287 w 606862"/>
              <a:gd name="connsiteY66" fmla="*/ 264385 h 435499"/>
              <a:gd name="connsiteX67" fmla="*/ 407057 w 606862"/>
              <a:gd name="connsiteY67" fmla="*/ 343732 h 435499"/>
              <a:gd name="connsiteX68" fmla="*/ 422192 w 606862"/>
              <a:gd name="connsiteY68" fmla="*/ 375989 h 435499"/>
              <a:gd name="connsiteX69" fmla="*/ 422192 w 606862"/>
              <a:gd name="connsiteY69" fmla="*/ 435406 h 435499"/>
              <a:gd name="connsiteX70" fmla="*/ 238533 w 606862"/>
              <a:gd name="connsiteY70" fmla="*/ 435406 h 435499"/>
              <a:gd name="connsiteX71" fmla="*/ 220520 w 606862"/>
              <a:gd name="connsiteY71" fmla="*/ 352816 h 435499"/>
              <a:gd name="connsiteX72" fmla="*/ 210957 w 606862"/>
              <a:gd name="connsiteY72" fmla="*/ 299331 h 435499"/>
              <a:gd name="connsiteX73" fmla="*/ 201393 w 606862"/>
              <a:gd name="connsiteY73" fmla="*/ 352816 h 435499"/>
              <a:gd name="connsiteX74" fmla="*/ 183566 w 606862"/>
              <a:gd name="connsiteY74" fmla="*/ 435499 h 435499"/>
              <a:gd name="connsiteX75" fmla="*/ 0 w 606862"/>
              <a:gd name="connsiteY75" fmla="*/ 435499 h 435499"/>
              <a:gd name="connsiteX76" fmla="*/ 0 w 606862"/>
              <a:gd name="connsiteY76" fmla="*/ 376082 h 435499"/>
              <a:gd name="connsiteX77" fmla="*/ 15135 w 606862"/>
              <a:gd name="connsiteY77" fmla="*/ 343824 h 435499"/>
              <a:gd name="connsiteX78" fmla="*/ 138905 w 606862"/>
              <a:gd name="connsiteY78" fmla="*/ 264478 h 435499"/>
              <a:gd name="connsiteX79" fmla="*/ 141040 w 606862"/>
              <a:gd name="connsiteY79" fmla="*/ 261049 h 435499"/>
              <a:gd name="connsiteX80" fmla="*/ 141040 w 606862"/>
              <a:gd name="connsiteY80" fmla="*/ 221005 h 435499"/>
              <a:gd name="connsiteX81" fmla="*/ 128970 w 606862"/>
              <a:gd name="connsiteY81" fmla="*/ 188191 h 435499"/>
              <a:gd name="connsiteX82" fmla="*/ 111792 w 606862"/>
              <a:gd name="connsiteY82" fmla="*/ 158436 h 435499"/>
              <a:gd name="connsiteX83" fmla="*/ 118942 w 606862"/>
              <a:gd name="connsiteY83" fmla="*/ 123120 h 435499"/>
              <a:gd name="connsiteX84" fmla="*/ 149397 w 606862"/>
              <a:gd name="connsiteY84" fmla="*/ 18560 h 435499"/>
              <a:gd name="connsiteX85" fmla="*/ 140854 w 606862"/>
              <a:gd name="connsiteY85" fmla="*/ 207 h 435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06862" h="435499">
                <a:moveTo>
                  <a:pt x="533228" y="69781"/>
                </a:moveTo>
                <a:lnTo>
                  <a:pt x="528214" y="81924"/>
                </a:lnTo>
                <a:lnTo>
                  <a:pt x="515122" y="82851"/>
                </a:lnTo>
                <a:cubicBezTo>
                  <a:pt x="512615" y="83036"/>
                  <a:pt x="511686" y="86095"/>
                  <a:pt x="513543" y="87671"/>
                </a:cubicBezTo>
                <a:lnTo>
                  <a:pt x="523571" y="96107"/>
                </a:lnTo>
                <a:lnTo>
                  <a:pt x="520414" y="108806"/>
                </a:lnTo>
                <a:cubicBezTo>
                  <a:pt x="519857" y="111217"/>
                  <a:pt x="522457" y="113163"/>
                  <a:pt x="524500" y="111773"/>
                </a:cubicBezTo>
                <a:lnTo>
                  <a:pt x="535643" y="104913"/>
                </a:lnTo>
                <a:lnTo>
                  <a:pt x="546785" y="111773"/>
                </a:lnTo>
                <a:cubicBezTo>
                  <a:pt x="548921" y="113163"/>
                  <a:pt x="551521" y="111217"/>
                  <a:pt x="550871" y="108806"/>
                </a:cubicBezTo>
                <a:lnTo>
                  <a:pt x="547807" y="96107"/>
                </a:lnTo>
                <a:lnTo>
                  <a:pt x="557835" y="87671"/>
                </a:lnTo>
                <a:cubicBezTo>
                  <a:pt x="559785" y="86095"/>
                  <a:pt x="558856" y="83036"/>
                  <a:pt x="556349" y="82851"/>
                </a:cubicBezTo>
                <a:lnTo>
                  <a:pt x="543257" y="81924"/>
                </a:lnTo>
                <a:lnTo>
                  <a:pt x="538242" y="69781"/>
                </a:lnTo>
                <a:cubicBezTo>
                  <a:pt x="537407" y="67463"/>
                  <a:pt x="534157" y="67463"/>
                  <a:pt x="533228" y="69781"/>
                </a:cubicBezTo>
                <a:close/>
                <a:moveTo>
                  <a:pt x="474173" y="69781"/>
                </a:moveTo>
                <a:lnTo>
                  <a:pt x="469159" y="81924"/>
                </a:lnTo>
                <a:lnTo>
                  <a:pt x="456066" y="82851"/>
                </a:lnTo>
                <a:cubicBezTo>
                  <a:pt x="453559" y="83036"/>
                  <a:pt x="452631" y="86095"/>
                  <a:pt x="454488" y="87671"/>
                </a:cubicBezTo>
                <a:lnTo>
                  <a:pt x="464516" y="96107"/>
                </a:lnTo>
                <a:lnTo>
                  <a:pt x="461359" y="108806"/>
                </a:lnTo>
                <a:cubicBezTo>
                  <a:pt x="460802" y="111217"/>
                  <a:pt x="463402" y="113163"/>
                  <a:pt x="465445" y="111773"/>
                </a:cubicBezTo>
                <a:lnTo>
                  <a:pt x="476587" y="104913"/>
                </a:lnTo>
                <a:lnTo>
                  <a:pt x="487730" y="111773"/>
                </a:lnTo>
                <a:cubicBezTo>
                  <a:pt x="489865" y="113163"/>
                  <a:pt x="492465" y="111217"/>
                  <a:pt x="491815" y="108806"/>
                </a:cubicBezTo>
                <a:lnTo>
                  <a:pt x="488751" y="96107"/>
                </a:lnTo>
                <a:lnTo>
                  <a:pt x="498779" y="87671"/>
                </a:lnTo>
                <a:cubicBezTo>
                  <a:pt x="500729" y="86095"/>
                  <a:pt x="499615" y="83036"/>
                  <a:pt x="497294" y="82851"/>
                </a:cubicBezTo>
                <a:lnTo>
                  <a:pt x="484201" y="81924"/>
                </a:lnTo>
                <a:lnTo>
                  <a:pt x="479187" y="69781"/>
                </a:lnTo>
                <a:cubicBezTo>
                  <a:pt x="478351" y="67463"/>
                  <a:pt x="475101" y="67463"/>
                  <a:pt x="474173" y="69781"/>
                </a:cubicBezTo>
                <a:close/>
                <a:moveTo>
                  <a:pt x="415117" y="69781"/>
                </a:moveTo>
                <a:lnTo>
                  <a:pt x="410103" y="81924"/>
                </a:lnTo>
                <a:lnTo>
                  <a:pt x="397011" y="82851"/>
                </a:lnTo>
                <a:cubicBezTo>
                  <a:pt x="394504" y="83036"/>
                  <a:pt x="393575" y="86095"/>
                  <a:pt x="395432" y="87671"/>
                </a:cubicBezTo>
                <a:lnTo>
                  <a:pt x="405460" y="96107"/>
                </a:lnTo>
                <a:lnTo>
                  <a:pt x="402303" y="108806"/>
                </a:lnTo>
                <a:cubicBezTo>
                  <a:pt x="401746" y="111217"/>
                  <a:pt x="404346" y="113163"/>
                  <a:pt x="406389" y="111773"/>
                </a:cubicBezTo>
                <a:lnTo>
                  <a:pt x="417532" y="104913"/>
                </a:lnTo>
                <a:lnTo>
                  <a:pt x="428674" y="111773"/>
                </a:lnTo>
                <a:cubicBezTo>
                  <a:pt x="430810" y="113163"/>
                  <a:pt x="433410" y="111217"/>
                  <a:pt x="432760" y="108806"/>
                </a:cubicBezTo>
                <a:lnTo>
                  <a:pt x="429696" y="96107"/>
                </a:lnTo>
                <a:lnTo>
                  <a:pt x="439724" y="87671"/>
                </a:lnTo>
                <a:cubicBezTo>
                  <a:pt x="441581" y="86095"/>
                  <a:pt x="440560" y="83036"/>
                  <a:pt x="438238" y="82851"/>
                </a:cubicBezTo>
                <a:lnTo>
                  <a:pt x="425146" y="81924"/>
                </a:lnTo>
                <a:lnTo>
                  <a:pt x="420132" y="69781"/>
                </a:lnTo>
                <a:cubicBezTo>
                  <a:pt x="419296" y="67463"/>
                  <a:pt x="416046" y="67463"/>
                  <a:pt x="415117" y="69781"/>
                </a:cubicBezTo>
                <a:close/>
                <a:moveTo>
                  <a:pt x="436010" y="3780"/>
                </a:moveTo>
                <a:lnTo>
                  <a:pt x="517257" y="3780"/>
                </a:lnTo>
                <a:cubicBezTo>
                  <a:pt x="566749" y="3780"/>
                  <a:pt x="606862" y="43825"/>
                  <a:pt x="606862" y="93140"/>
                </a:cubicBezTo>
                <a:cubicBezTo>
                  <a:pt x="606862" y="142548"/>
                  <a:pt x="566749" y="182594"/>
                  <a:pt x="517257" y="182594"/>
                </a:cubicBezTo>
                <a:lnTo>
                  <a:pt x="456438" y="182594"/>
                </a:lnTo>
                <a:lnTo>
                  <a:pt x="415210" y="223751"/>
                </a:lnTo>
                <a:cubicBezTo>
                  <a:pt x="412517" y="226625"/>
                  <a:pt x="407689" y="224678"/>
                  <a:pt x="407689" y="220692"/>
                </a:cubicBezTo>
                <a:lnTo>
                  <a:pt x="407689" y="178051"/>
                </a:lnTo>
                <a:cubicBezTo>
                  <a:pt x="372126" y="166279"/>
                  <a:pt x="346405" y="132815"/>
                  <a:pt x="346405" y="93233"/>
                </a:cubicBezTo>
                <a:cubicBezTo>
                  <a:pt x="346405" y="43825"/>
                  <a:pt x="386518" y="3780"/>
                  <a:pt x="436010" y="3780"/>
                </a:cubicBezTo>
                <a:close/>
                <a:moveTo>
                  <a:pt x="140854" y="207"/>
                </a:moveTo>
                <a:cubicBezTo>
                  <a:pt x="140854" y="207"/>
                  <a:pt x="191922" y="5954"/>
                  <a:pt x="216621" y="856"/>
                </a:cubicBezTo>
                <a:cubicBezTo>
                  <a:pt x="241412" y="-4335"/>
                  <a:pt x="267874" y="15038"/>
                  <a:pt x="272145" y="33762"/>
                </a:cubicBezTo>
                <a:cubicBezTo>
                  <a:pt x="272145" y="33762"/>
                  <a:pt x="322099" y="33948"/>
                  <a:pt x="302693" y="122934"/>
                </a:cubicBezTo>
                <a:cubicBezTo>
                  <a:pt x="310493" y="122563"/>
                  <a:pt x="318942" y="128032"/>
                  <a:pt x="310400" y="158343"/>
                </a:cubicBezTo>
                <a:cubicBezTo>
                  <a:pt x="303807" y="181331"/>
                  <a:pt x="297772" y="187727"/>
                  <a:pt x="293130" y="188098"/>
                </a:cubicBezTo>
                <a:cubicBezTo>
                  <a:pt x="291551" y="198480"/>
                  <a:pt x="287466" y="209974"/>
                  <a:pt x="281152" y="220819"/>
                </a:cubicBezTo>
                <a:lnTo>
                  <a:pt x="281152" y="260863"/>
                </a:lnTo>
                <a:cubicBezTo>
                  <a:pt x="281152" y="262346"/>
                  <a:pt x="281895" y="263737"/>
                  <a:pt x="283287" y="264385"/>
                </a:cubicBezTo>
                <a:cubicBezTo>
                  <a:pt x="294987" y="270133"/>
                  <a:pt x="353204" y="299424"/>
                  <a:pt x="407057" y="343732"/>
                </a:cubicBezTo>
                <a:cubicBezTo>
                  <a:pt x="416714" y="351611"/>
                  <a:pt x="422192" y="363476"/>
                  <a:pt x="422192" y="375989"/>
                </a:cubicBezTo>
                <a:lnTo>
                  <a:pt x="422192" y="435406"/>
                </a:lnTo>
                <a:lnTo>
                  <a:pt x="238533" y="435406"/>
                </a:lnTo>
                <a:lnTo>
                  <a:pt x="220520" y="352816"/>
                </a:lnTo>
                <a:cubicBezTo>
                  <a:pt x="257104" y="301834"/>
                  <a:pt x="217735" y="299331"/>
                  <a:pt x="210957" y="299331"/>
                </a:cubicBezTo>
                <a:cubicBezTo>
                  <a:pt x="204179" y="299424"/>
                  <a:pt x="164810" y="301834"/>
                  <a:pt x="201393" y="352816"/>
                </a:cubicBezTo>
                <a:lnTo>
                  <a:pt x="183566" y="435499"/>
                </a:lnTo>
                <a:lnTo>
                  <a:pt x="0" y="435499"/>
                </a:lnTo>
                <a:lnTo>
                  <a:pt x="0" y="376082"/>
                </a:lnTo>
                <a:cubicBezTo>
                  <a:pt x="0" y="363754"/>
                  <a:pt x="5478" y="351703"/>
                  <a:pt x="15135" y="343824"/>
                </a:cubicBezTo>
                <a:cubicBezTo>
                  <a:pt x="68988" y="299609"/>
                  <a:pt x="127113" y="270318"/>
                  <a:pt x="138905" y="264478"/>
                </a:cubicBezTo>
                <a:cubicBezTo>
                  <a:pt x="140112" y="263829"/>
                  <a:pt x="141040" y="262532"/>
                  <a:pt x="141040" y="261049"/>
                </a:cubicBezTo>
                <a:lnTo>
                  <a:pt x="141040" y="221005"/>
                </a:lnTo>
                <a:cubicBezTo>
                  <a:pt x="134726" y="210067"/>
                  <a:pt x="130641" y="198573"/>
                  <a:pt x="128970" y="188191"/>
                </a:cubicBezTo>
                <a:cubicBezTo>
                  <a:pt x="124420" y="187820"/>
                  <a:pt x="118385" y="181424"/>
                  <a:pt x="111792" y="158436"/>
                </a:cubicBezTo>
                <a:cubicBezTo>
                  <a:pt x="103528" y="128867"/>
                  <a:pt x="111328" y="123120"/>
                  <a:pt x="118942" y="123120"/>
                </a:cubicBezTo>
                <a:cubicBezTo>
                  <a:pt x="114856" y="105786"/>
                  <a:pt x="104643" y="45813"/>
                  <a:pt x="149397" y="18560"/>
                </a:cubicBezTo>
                <a:cubicBezTo>
                  <a:pt x="149397" y="18560"/>
                  <a:pt x="140112" y="10960"/>
                  <a:pt x="140854" y="207"/>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3" name="îŝḻîḑé"/>
          <p:cNvSpPr/>
          <p:nvPr/>
        </p:nvSpPr>
        <p:spPr bwMode="auto">
          <a:xfrm>
            <a:off x="4802166" y="4182100"/>
            <a:ext cx="354066" cy="347160"/>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solidFill>
            <a:schemeClr val="bg1"/>
          </a:solidFill>
          <a:ln w="9525">
            <a:noFill/>
            <a:rou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6" name="ïsḷïďê"/>
          <p:cNvSpPr/>
          <p:nvPr/>
        </p:nvSpPr>
        <p:spPr bwMode="auto">
          <a:xfrm>
            <a:off x="7038959" y="4182100"/>
            <a:ext cx="347684" cy="347160"/>
          </a:xfrm>
          <a:custGeom>
            <a:avLst/>
            <a:gdLst>
              <a:gd name="connsiteX0" fmla="*/ 264400 w 607639"/>
              <a:gd name="connsiteY0" fmla="*/ 371924 h 606722"/>
              <a:gd name="connsiteX1" fmla="*/ 209306 w 607639"/>
              <a:gd name="connsiteY1" fmla="*/ 398407 h 606722"/>
              <a:gd name="connsiteX2" fmla="*/ 171212 w 607639"/>
              <a:gd name="connsiteY2" fmla="*/ 423290 h 606722"/>
              <a:gd name="connsiteX3" fmla="*/ 196756 w 607639"/>
              <a:gd name="connsiteY3" fmla="*/ 433510 h 606722"/>
              <a:gd name="connsiteX4" fmla="*/ 410813 w 607639"/>
              <a:gd name="connsiteY4" fmla="*/ 433510 h 606722"/>
              <a:gd name="connsiteX5" fmla="*/ 436358 w 607639"/>
              <a:gd name="connsiteY5" fmla="*/ 423290 h 606722"/>
              <a:gd name="connsiteX6" fmla="*/ 398352 w 607639"/>
              <a:gd name="connsiteY6" fmla="*/ 398407 h 606722"/>
              <a:gd name="connsiteX7" fmla="*/ 342368 w 607639"/>
              <a:gd name="connsiteY7" fmla="*/ 372457 h 606722"/>
              <a:gd name="connsiteX8" fmla="*/ 303740 w 607639"/>
              <a:gd name="connsiteY8" fmla="*/ 382499 h 606722"/>
              <a:gd name="connsiteX9" fmla="*/ 264400 w 607639"/>
              <a:gd name="connsiteY9" fmla="*/ 371924 h 606722"/>
              <a:gd name="connsiteX10" fmla="*/ 303740 w 607639"/>
              <a:gd name="connsiteY10" fmla="*/ 173124 h 606722"/>
              <a:gd name="connsiteX11" fmla="*/ 236720 w 607639"/>
              <a:gd name="connsiteY11" fmla="*/ 262970 h 606722"/>
              <a:gd name="connsiteX12" fmla="*/ 303740 w 607639"/>
              <a:gd name="connsiteY12" fmla="*/ 352906 h 606722"/>
              <a:gd name="connsiteX13" fmla="*/ 370850 w 607639"/>
              <a:gd name="connsiteY13" fmla="*/ 262970 h 606722"/>
              <a:gd name="connsiteX14" fmla="*/ 303740 w 607639"/>
              <a:gd name="connsiteY14" fmla="*/ 173124 h 606722"/>
              <a:gd name="connsiteX15" fmla="*/ 303740 w 607639"/>
              <a:gd name="connsiteY15" fmla="*/ 143530 h 606722"/>
              <a:gd name="connsiteX16" fmla="*/ 400489 w 607639"/>
              <a:gd name="connsiteY16" fmla="*/ 262970 h 606722"/>
              <a:gd name="connsiteX17" fmla="*/ 368981 w 607639"/>
              <a:gd name="connsiteY17" fmla="*/ 350684 h 606722"/>
              <a:gd name="connsiteX18" fmla="*/ 410902 w 607639"/>
              <a:gd name="connsiteY18" fmla="*/ 371568 h 606722"/>
              <a:gd name="connsiteX19" fmla="*/ 466085 w 607639"/>
              <a:gd name="connsiteY19" fmla="*/ 423290 h 606722"/>
              <a:gd name="connsiteX20" fmla="*/ 410813 w 607639"/>
              <a:gd name="connsiteY20" fmla="*/ 463192 h 606722"/>
              <a:gd name="connsiteX21" fmla="*/ 196756 w 607639"/>
              <a:gd name="connsiteY21" fmla="*/ 463192 h 606722"/>
              <a:gd name="connsiteX22" fmla="*/ 141484 w 607639"/>
              <a:gd name="connsiteY22" fmla="*/ 423290 h 606722"/>
              <a:gd name="connsiteX23" fmla="*/ 196578 w 607639"/>
              <a:gd name="connsiteY23" fmla="*/ 371657 h 606722"/>
              <a:gd name="connsiteX24" fmla="*/ 238589 w 607639"/>
              <a:gd name="connsiteY24" fmla="*/ 350773 h 606722"/>
              <a:gd name="connsiteX25" fmla="*/ 206992 w 607639"/>
              <a:gd name="connsiteY25" fmla="*/ 262970 h 606722"/>
              <a:gd name="connsiteX26" fmla="*/ 303740 w 607639"/>
              <a:gd name="connsiteY26" fmla="*/ 143530 h 606722"/>
              <a:gd name="connsiteX27" fmla="*/ 288644 w 607639"/>
              <a:gd name="connsiteY27" fmla="*/ 31105 h 606722"/>
              <a:gd name="connsiteX28" fmla="*/ 31152 w 607639"/>
              <a:gd name="connsiteY28" fmla="*/ 288209 h 606722"/>
              <a:gd name="connsiteX29" fmla="*/ 91141 w 607639"/>
              <a:gd name="connsiteY29" fmla="*/ 288209 h 606722"/>
              <a:gd name="connsiteX30" fmla="*/ 91141 w 607639"/>
              <a:gd name="connsiteY30" fmla="*/ 318514 h 606722"/>
              <a:gd name="connsiteX31" fmla="*/ 31152 w 607639"/>
              <a:gd name="connsiteY31" fmla="*/ 318514 h 606722"/>
              <a:gd name="connsiteX32" fmla="*/ 288644 w 607639"/>
              <a:gd name="connsiteY32" fmla="*/ 575617 h 606722"/>
              <a:gd name="connsiteX33" fmla="*/ 288644 w 607639"/>
              <a:gd name="connsiteY33" fmla="*/ 515718 h 606722"/>
              <a:gd name="connsiteX34" fmla="*/ 318995 w 607639"/>
              <a:gd name="connsiteY34" fmla="*/ 515718 h 606722"/>
              <a:gd name="connsiteX35" fmla="*/ 318995 w 607639"/>
              <a:gd name="connsiteY35" fmla="*/ 575617 h 606722"/>
              <a:gd name="connsiteX36" fmla="*/ 576487 w 607639"/>
              <a:gd name="connsiteY36" fmla="*/ 318514 h 606722"/>
              <a:gd name="connsiteX37" fmla="*/ 516498 w 607639"/>
              <a:gd name="connsiteY37" fmla="*/ 318514 h 606722"/>
              <a:gd name="connsiteX38" fmla="*/ 516498 w 607639"/>
              <a:gd name="connsiteY38" fmla="*/ 288209 h 606722"/>
              <a:gd name="connsiteX39" fmla="*/ 576487 w 607639"/>
              <a:gd name="connsiteY39" fmla="*/ 288209 h 606722"/>
              <a:gd name="connsiteX40" fmla="*/ 318995 w 607639"/>
              <a:gd name="connsiteY40" fmla="*/ 31105 h 606722"/>
              <a:gd name="connsiteX41" fmla="*/ 318995 w 607639"/>
              <a:gd name="connsiteY41" fmla="*/ 91004 h 606722"/>
              <a:gd name="connsiteX42" fmla="*/ 288644 w 607639"/>
              <a:gd name="connsiteY42" fmla="*/ 91004 h 606722"/>
              <a:gd name="connsiteX43" fmla="*/ 303775 w 607639"/>
              <a:gd name="connsiteY43" fmla="*/ 0 h 606722"/>
              <a:gd name="connsiteX44" fmla="*/ 607639 w 607639"/>
              <a:gd name="connsiteY44" fmla="*/ 303317 h 606722"/>
              <a:gd name="connsiteX45" fmla="*/ 303775 w 607639"/>
              <a:gd name="connsiteY45" fmla="*/ 606722 h 606722"/>
              <a:gd name="connsiteX46" fmla="*/ 0 w 607639"/>
              <a:gd name="connsiteY46" fmla="*/ 303317 h 606722"/>
              <a:gd name="connsiteX47" fmla="*/ 303775 w 607639"/>
              <a:gd name="connsiteY4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39" h="606722">
                <a:moveTo>
                  <a:pt x="264400" y="371924"/>
                </a:moveTo>
                <a:cubicBezTo>
                  <a:pt x="249625" y="379033"/>
                  <a:pt x="214557" y="395918"/>
                  <a:pt x="209306" y="398407"/>
                </a:cubicBezTo>
                <a:cubicBezTo>
                  <a:pt x="175929" y="413870"/>
                  <a:pt x="171212" y="416536"/>
                  <a:pt x="171212" y="423290"/>
                </a:cubicBezTo>
                <a:cubicBezTo>
                  <a:pt x="171212" y="432088"/>
                  <a:pt x="177531" y="433510"/>
                  <a:pt x="196756" y="433510"/>
                </a:cubicBezTo>
                <a:lnTo>
                  <a:pt x="410813" y="433510"/>
                </a:lnTo>
                <a:cubicBezTo>
                  <a:pt x="429949" y="433510"/>
                  <a:pt x="436358" y="432088"/>
                  <a:pt x="436358" y="423290"/>
                </a:cubicBezTo>
                <a:cubicBezTo>
                  <a:pt x="436358" y="416536"/>
                  <a:pt x="431551" y="413870"/>
                  <a:pt x="398352" y="398407"/>
                </a:cubicBezTo>
                <a:cubicBezTo>
                  <a:pt x="393813" y="396363"/>
                  <a:pt x="362216" y="381699"/>
                  <a:pt x="342368" y="372457"/>
                </a:cubicBezTo>
                <a:cubicBezTo>
                  <a:pt x="330531" y="378856"/>
                  <a:pt x="317536" y="382499"/>
                  <a:pt x="303740" y="382499"/>
                </a:cubicBezTo>
                <a:cubicBezTo>
                  <a:pt x="289766" y="382499"/>
                  <a:pt x="276416" y="378589"/>
                  <a:pt x="264400" y="371924"/>
                </a:cubicBezTo>
                <a:close/>
                <a:moveTo>
                  <a:pt x="303740" y="173124"/>
                </a:moveTo>
                <a:cubicBezTo>
                  <a:pt x="266803" y="173124"/>
                  <a:pt x="236720" y="213470"/>
                  <a:pt x="236720" y="262970"/>
                </a:cubicBezTo>
                <a:cubicBezTo>
                  <a:pt x="236720" y="312559"/>
                  <a:pt x="266803" y="352906"/>
                  <a:pt x="303740" y="352906"/>
                </a:cubicBezTo>
                <a:cubicBezTo>
                  <a:pt x="340766" y="352906"/>
                  <a:pt x="370850" y="312559"/>
                  <a:pt x="370850" y="262970"/>
                </a:cubicBezTo>
                <a:cubicBezTo>
                  <a:pt x="370850" y="213470"/>
                  <a:pt x="340766" y="173124"/>
                  <a:pt x="303740" y="173124"/>
                </a:cubicBezTo>
                <a:close/>
                <a:moveTo>
                  <a:pt x="303740" y="143530"/>
                </a:moveTo>
                <a:cubicBezTo>
                  <a:pt x="357143" y="143530"/>
                  <a:pt x="400489" y="197118"/>
                  <a:pt x="400489" y="262970"/>
                </a:cubicBezTo>
                <a:cubicBezTo>
                  <a:pt x="400489" y="297807"/>
                  <a:pt x="388206" y="328822"/>
                  <a:pt x="368981" y="350684"/>
                </a:cubicBezTo>
                <a:cubicBezTo>
                  <a:pt x="386070" y="359304"/>
                  <a:pt x="408232" y="370324"/>
                  <a:pt x="410902" y="371568"/>
                </a:cubicBezTo>
                <a:cubicBezTo>
                  <a:pt x="448818" y="389164"/>
                  <a:pt x="466085" y="397163"/>
                  <a:pt x="466085" y="423290"/>
                </a:cubicBezTo>
                <a:cubicBezTo>
                  <a:pt x="466085" y="463192"/>
                  <a:pt x="424431" y="463192"/>
                  <a:pt x="410813" y="463192"/>
                </a:cubicBezTo>
                <a:lnTo>
                  <a:pt x="196756" y="463192"/>
                </a:lnTo>
                <a:cubicBezTo>
                  <a:pt x="183050" y="463192"/>
                  <a:pt x="141484" y="463192"/>
                  <a:pt x="141484" y="423290"/>
                </a:cubicBezTo>
                <a:cubicBezTo>
                  <a:pt x="141484" y="397163"/>
                  <a:pt x="158751" y="389164"/>
                  <a:pt x="196578" y="371657"/>
                </a:cubicBezTo>
                <a:cubicBezTo>
                  <a:pt x="199693" y="370146"/>
                  <a:pt x="224526" y="357794"/>
                  <a:pt x="238589" y="350773"/>
                </a:cubicBezTo>
                <a:cubicBezTo>
                  <a:pt x="219275" y="328911"/>
                  <a:pt x="206992" y="297807"/>
                  <a:pt x="206992" y="262970"/>
                </a:cubicBezTo>
                <a:cubicBezTo>
                  <a:pt x="206992" y="197118"/>
                  <a:pt x="250426" y="143530"/>
                  <a:pt x="303740" y="143530"/>
                </a:cubicBezTo>
                <a:close/>
                <a:moveTo>
                  <a:pt x="288644" y="31105"/>
                </a:moveTo>
                <a:cubicBezTo>
                  <a:pt x="149974" y="38747"/>
                  <a:pt x="38806" y="149748"/>
                  <a:pt x="31152" y="288209"/>
                </a:cubicBezTo>
                <a:lnTo>
                  <a:pt x="91141" y="288209"/>
                </a:lnTo>
                <a:lnTo>
                  <a:pt x="91141" y="318514"/>
                </a:lnTo>
                <a:lnTo>
                  <a:pt x="31152" y="318514"/>
                </a:lnTo>
                <a:cubicBezTo>
                  <a:pt x="38806" y="456975"/>
                  <a:pt x="149974" y="567886"/>
                  <a:pt x="288644" y="575617"/>
                </a:cubicBezTo>
                <a:lnTo>
                  <a:pt x="288644" y="515718"/>
                </a:lnTo>
                <a:lnTo>
                  <a:pt x="318995" y="515718"/>
                </a:lnTo>
                <a:lnTo>
                  <a:pt x="318995" y="575617"/>
                </a:lnTo>
                <a:cubicBezTo>
                  <a:pt x="457665" y="567886"/>
                  <a:pt x="568833" y="456975"/>
                  <a:pt x="576487" y="318514"/>
                </a:cubicBezTo>
                <a:lnTo>
                  <a:pt x="516498" y="318514"/>
                </a:lnTo>
                <a:lnTo>
                  <a:pt x="516498" y="288209"/>
                </a:lnTo>
                <a:lnTo>
                  <a:pt x="576487" y="288209"/>
                </a:lnTo>
                <a:cubicBezTo>
                  <a:pt x="568833" y="149748"/>
                  <a:pt x="457665" y="38747"/>
                  <a:pt x="318995" y="31105"/>
                </a:cubicBezTo>
                <a:lnTo>
                  <a:pt x="318995" y="91004"/>
                </a:lnTo>
                <a:lnTo>
                  <a:pt x="288644" y="91004"/>
                </a:lnTo>
                <a:close/>
                <a:moveTo>
                  <a:pt x="303775" y="0"/>
                </a:moveTo>
                <a:cubicBezTo>
                  <a:pt x="471550" y="0"/>
                  <a:pt x="607639" y="135795"/>
                  <a:pt x="607639" y="303317"/>
                </a:cubicBezTo>
                <a:cubicBezTo>
                  <a:pt x="607639" y="470839"/>
                  <a:pt x="471550" y="606722"/>
                  <a:pt x="303775" y="606722"/>
                </a:cubicBezTo>
                <a:cubicBezTo>
                  <a:pt x="136000" y="606722"/>
                  <a:pt x="0" y="470839"/>
                  <a:pt x="0" y="303317"/>
                </a:cubicBezTo>
                <a:cubicBezTo>
                  <a:pt x="0" y="135795"/>
                  <a:pt x="136000" y="0"/>
                  <a:pt x="303775" y="0"/>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grpSp>
        <p:nvGrpSpPr>
          <p:cNvPr id="33" name="Group 39_1"/>
          <p:cNvGrpSpPr/>
          <p:nvPr/>
        </p:nvGrpSpPr>
        <p:grpSpPr>
          <a:xfrm rot="5400000">
            <a:off x="-641920" y="-514275"/>
            <a:ext cx="2521587" cy="900863"/>
            <a:chOff x="2442343" y="2553269"/>
            <a:chExt cx="9228545" cy="3296992"/>
          </a:xfrm>
        </p:grpSpPr>
        <p:grpSp>
          <p:nvGrpSpPr>
            <p:cNvPr id="36" name="组合 35"/>
            <p:cNvGrpSpPr/>
            <p:nvPr/>
          </p:nvGrpSpPr>
          <p:grpSpPr>
            <a:xfrm>
              <a:off x="2442343" y="2553269"/>
              <a:ext cx="9228545" cy="3296992"/>
              <a:chOff x="-2100798" y="-412124"/>
              <a:chExt cx="9228545" cy="3296992"/>
            </a:xfrm>
          </p:grpSpPr>
          <p:sp>
            <p:nvSpPr>
              <p:cNvPr id="38" name="矩形: 圆角 37"/>
              <p:cNvSpPr/>
              <p:nvPr/>
            </p:nvSpPr>
            <p:spPr>
              <a:xfrm>
                <a:off x="-2100798" y="-412124"/>
                <a:ext cx="9228545" cy="3296992"/>
              </a:xfrm>
              <a:prstGeom prst="roundRect">
                <a:avLst>
                  <a:gd name="adj" fmla="val 50000"/>
                </a:avLst>
              </a:prstGeom>
              <a:solidFill>
                <a:srgbClr val="E9D0D3"/>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sp>
            <p:nvSpPr>
              <p:cNvPr id="39" name="矩形: 圆角 38"/>
              <p:cNvSpPr/>
              <p:nvPr/>
            </p:nvSpPr>
            <p:spPr>
              <a:xfrm>
                <a:off x="-1781152" y="-96440"/>
                <a:ext cx="8598317" cy="2665627"/>
              </a:xfrm>
              <a:prstGeom prst="roundRect">
                <a:avLst>
                  <a:gd name="adj" fmla="val 50000"/>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grpSp>
        <p:sp>
          <p:nvSpPr>
            <p:cNvPr id="37" name="椭圆 36"/>
            <p:cNvSpPr/>
            <p:nvPr/>
          </p:nvSpPr>
          <p:spPr>
            <a:xfrm rot="16200000">
              <a:off x="9044590" y="3197213"/>
              <a:ext cx="2009103" cy="200910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b="1" dirty="0">
                <a:solidFill>
                  <a:schemeClr val="tx1"/>
                </a:solidFill>
                <a:ea typeface="+mn-lt"/>
              </a:endParaRPr>
            </a:p>
          </p:txBody>
        </p:sp>
      </p:grpSp>
      <p:sp>
        <p:nvSpPr>
          <p:cNvPr id="40" name="TextBox 14_1_2"/>
          <p:cNvSpPr txBox="1"/>
          <p:nvPr/>
        </p:nvSpPr>
        <p:spPr>
          <a:xfrm>
            <a:off x="319159" y="479346"/>
            <a:ext cx="538480" cy="521970"/>
          </a:xfrm>
          <a:prstGeom prst="rect">
            <a:avLst/>
          </a:prstGeom>
          <a:noFill/>
        </p:spPr>
        <p:txBody>
          <a:bodyPr wrap="none" rtlCol="0">
            <a:spAutoFit/>
          </a:bodyPr>
          <a:lstStyle/>
          <a:p>
            <a:r>
              <a:rPr lang="en-US" altLang="zh-CN" sz="2800" dirty="0">
                <a:ea typeface="+mn-lt"/>
                <a:sym typeface="字魂59号-创粗黑" panose="00000500000000000000" pitchFamily="2" charset="-122"/>
              </a:rPr>
              <a:t>02</a:t>
            </a:r>
            <a:endParaRPr lang="en-US" altLang="zh-CN" sz="2800" dirty="0">
              <a:ea typeface="+mn-lt"/>
              <a:sym typeface="字魂59号-创粗黑" panose="00000500000000000000" pitchFamily="2" charset="-122"/>
            </a:endParaRPr>
          </a:p>
        </p:txBody>
      </p:sp>
      <p:pic>
        <p:nvPicPr>
          <p:cNvPr id="2" name="图片 1" descr="upload_post_object_v2_812634015"/>
          <p:cNvPicPr>
            <a:picLocks noChangeAspect="1"/>
          </p:cNvPicPr>
          <p:nvPr/>
        </p:nvPicPr>
        <p:blipFill>
          <a:blip r:embed="rId1"/>
          <a:stretch>
            <a:fillRect/>
          </a:stretch>
        </p:blipFill>
        <p:spPr>
          <a:xfrm>
            <a:off x="10906473" y="0"/>
            <a:ext cx="1323382" cy="1178305"/>
          </a:xfrm>
          <a:prstGeom prst="rect">
            <a:avLst/>
          </a:prstGeom>
        </p:spPr>
      </p:pic>
      <p:sp>
        <p:nvSpPr>
          <p:cNvPr id="29" name="文本框 28"/>
          <p:cNvSpPr txBox="1"/>
          <p:nvPr/>
        </p:nvSpPr>
        <p:spPr>
          <a:xfrm>
            <a:off x="1898208" y="2704565"/>
            <a:ext cx="2969887" cy="791210"/>
          </a:xfrm>
          <a:prstGeom prst="rect">
            <a:avLst/>
          </a:prstGeom>
          <a:noFill/>
        </p:spPr>
        <p:txBody>
          <a:bodyPr wrap="square" rtlCol="0">
            <a:spAutoFit/>
            <a:scene3d>
              <a:camera prst="orthographicFront"/>
              <a:lightRig rig="threePt" dir="t"/>
            </a:scene3d>
            <a:sp3d contourW="12700"/>
          </a:bodyPr>
          <a:p>
            <a:pPr>
              <a:lnSpc>
                <a:spcPct val="114000"/>
              </a:lnSpc>
            </a:pPr>
            <a:r>
              <a:rPr lang="en-US" altLang="zh-CN" sz="1000" dirty="0">
                <a:solidFill>
                  <a:schemeClr val="bg1"/>
                </a:solidFill>
                <a:ea typeface="+mn-lt"/>
                <a:cs typeface="+mn-ea"/>
                <a:sym typeface="字魂59号-创粗黑" panose="00000500000000000000" pitchFamily="2" charset="-122"/>
              </a:rPr>
              <a:t>Lorem ipsum 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ltest,onsectetaLorem</a:t>
            </a:r>
            <a:r>
              <a:rPr lang="en-US" altLang="zh-CN" sz="1000" dirty="0">
                <a:solidFill>
                  <a:schemeClr val="bg1"/>
                </a:solidFill>
                <a:ea typeface="+mn-lt"/>
                <a:cs typeface="+mn-ea"/>
                <a:sym typeface="字魂59号-创粗黑" panose="00000500000000000000" pitchFamily="2" charset="-122"/>
              </a:rPr>
              <a:t> ipsum dolor</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elitltest,onsect</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ipsum dolor</a:t>
            </a:r>
            <a:endParaRPr lang="en-US" altLang="zh-CN" sz="1000" dirty="0">
              <a:solidFill>
                <a:schemeClr val="bg1"/>
              </a:solidFill>
              <a:ea typeface="+mn-lt"/>
              <a:cs typeface="+mn-ea"/>
              <a:sym typeface="字魂59号-创粗黑" panose="00000500000000000000" pitchFamily="2" charset="-122"/>
            </a:endParaRPr>
          </a:p>
        </p:txBody>
      </p:sp>
      <p:sp>
        <p:nvSpPr>
          <p:cNvPr id="4" name="文本框 3"/>
          <p:cNvSpPr txBox="1"/>
          <p:nvPr userDrawn="1"/>
        </p:nvSpPr>
        <p:spPr>
          <a:xfrm>
            <a:off x="1342839" y="466910"/>
            <a:ext cx="6588663" cy="645160"/>
          </a:xfrm>
          <a:prstGeom prst="rect">
            <a:avLst/>
          </a:prstGeom>
        </p:spPr>
        <p:txBody>
          <a:bodyPr wrap="square" rtlCol="0">
            <a:noAutofit/>
          </a:bodyPr>
          <a:p>
            <a:r>
              <a:rPr lang="zh-CN" altLang="en-US" sz="3200">
                <a:latin typeface="字魂59号-创粗黑" charset="0"/>
                <a:ea typeface="字魂59号-创粗黑" charset="0"/>
                <a:cs typeface="字魂59号-创粗黑" charset="0"/>
              </a:rPr>
              <a:t>内容选择要注意取舍有度</a:t>
            </a:r>
            <a:endParaRPr lang="zh-CN" altLang="en-US" sz="3200">
              <a:latin typeface="字魂59号-创粗黑" charset="0"/>
              <a:ea typeface="字魂59号-创粗黑" charset="0"/>
              <a:cs typeface="字魂59号-创粗黑" charset="0"/>
            </a:endParaRPr>
          </a:p>
        </p:txBody>
      </p:sp>
      <p:sp>
        <p:nvSpPr>
          <p:cNvPr id="5" name="文本框 4"/>
          <p:cNvSpPr txBox="1"/>
          <p:nvPr userDrawn="1"/>
        </p:nvSpPr>
        <p:spPr>
          <a:xfrm>
            <a:off x="1342813" y="1545623"/>
            <a:ext cx="8827304" cy="4276302"/>
          </a:xfrm>
          <a:prstGeom prst="rect">
            <a:avLst/>
          </a:prstGeom>
        </p:spPr>
        <p:txBody>
          <a:bodyPr wrap="square" rtlCol="0">
            <a:noAutofit/>
          </a:bodyPr>
          <a:p>
            <a:r>
              <a:rPr lang="en-US" altLang="zh-CN" sz="2800">
                <a:latin typeface="字魂59号-创粗黑" charset="0"/>
                <a:ea typeface="字魂59号-创粗黑" charset="0"/>
                <a:cs typeface="字魂59号-创粗黑" charset="0"/>
              </a:rPr>
              <a:t>2.</a:t>
            </a:r>
            <a:r>
              <a:rPr lang="zh-CN" altLang="en-US" sz="2800">
                <a:latin typeface="字魂59号-创粗黑" charset="0"/>
                <a:ea typeface="字魂59号-创粗黑" charset="0"/>
                <a:cs typeface="字魂59号-创粗黑" charset="0"/>
              </a:rPr>
              <a:t>习作例文</a:t>
            </a:r>
            <a:endParaRPr lang="zh-CN" altLang="en-US" sz="2800">
              <a:latin typeface="字魂59号-创粗黑" charset="0"/>
              <a:ea typeface="字魂59号-创粗黑" charset="0"/>
              <a:cs typeface="字魂59号-创粗黑" charset="0"/>
            </a:endParaRPr>
          </a:p>
          <a:p>
            <a:endParaRPr lang="zh-CN" altLang="en-US"/>
          </a:p>
          <a:p>
            <a:pPr>
              <a:lnSpc>
                <a:spcPct val="200000"/>
              </a:lnSpc>
            </a:pPr>
            <a:r>
              <a:rPr lang="zh-CN" altLang="en-US"/>
              <a:t>      </a:t>
            </a:r>
            <a:r>
              <a:rPr lang="zh-CN" altLang="en-US" sz="2400">
                <a:latin typeface="字魂59号-创粗黑" charset="0"/>
                <a:ea typeface="字魂59号-创粗黑" charset="0"/>
                <a:cs typeface="字魂59号-创粗黑" charset="0"/>
              </a:rPr>
              <a:t>习作例文的教学内容也要合理取舍。在探究“怎么写”时，重点关注例文旁边的批注，发现语言密码中隐藏的教学价值，让学生进一步巩固习作方法，为后面的习作做好铺垫。</a:t>
            </a:r>
            <a:endParaRPr lang="zh-CN" altLang="en-US" sz="2400">
              <a:latin typeface="字魂59号-创粗黑" charset="0"/>
              <a:ea typeface="字魂59号-创粗黑" charset="0"/>
              <a:cs typeface="字魂59号-创粗黑"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îšḷîḋé"/>
          <p:cNvSpPr/>
          <p:nvPr/>
        </p:nvSpPr>
        <p:spPr bwMode="auto">
          <a:xfrm>
            <a:off x="5894353" y="2446164"/>
            <a:ext cx="410808" cy="294805"/>
          </a:xfrm>
          <a:custGeom>
            <a:avLst/>
            <a:gdLst>
              <a:gd name="connsiteX0" fmla="*/ 533228 w 606862"/>
              <a:gd name="connsiteY0" fmla="*/ 69781 h 435499"/>
              <a:gd name="connsiteX1" fmla="*/ 528214 w 606862"/>
              <a:gd name="connsiteY1" fmla="*/ 81924 h 435499"/>
              <a:gd name="connsiteX2" fmla="*/ 515122 w 606862"/>
              <a:gd name="connsiteY2" fmla="*/ 82851 h 435499"/>
              <a:gd name="connsiteX3" fmla="*/ 513543 w 606862"/>
              <a:gd name="connsiteY3" fmla="*/ 87671 h 435499"/>
              <a:gd name="connsiteX4" fmla="*/ 523571 w 606862"/>
              <a:gd name="connsiteY4" fmla="*/ 96107 h 435499"/>
              <a:gd name="connsiteX5" fmla="*/ 520414 w 606862"/>
              <a:gd name="connsiteY5" fmla="*/ 108806 h 435499"/>
              <a:gd name="connsiteX6" fmla="*/ 524500 w 606862"/>
              <a:gd name="connsiteY6" fmla="*/ 111773 h 435499"/>
              <a:gd name="connsiteX7" fmla="*/ 535643 w 606862"/>
              <a:gd name="connsiteY7" fmla="*/ 104913 h 435499"/>
              <a:gd name="connsiteX8" fmla="*/ 546785 w 606862"/>
              <a:gd name="connsiteY8" fmla="*/ 111773 h 435499"/>
              <a:gd name="connsiteX9" fmla="*/ 550871 w 606862"/>
              <a:gd name="connsiteY9" fmla="*/ 108806 h 435499"/>
              <a:gd name="connsiteX10" fmla="*/ 547807 w 606862"/>
              <a:gd name="connsiteY10" fmla="*/ 96107 h 435499"/>
              <a:gd name="connsiteX11" fmla="*/ 557835 w 606862"/>
              <a:gd name="connsiteY11" fmla="*/ 87671 h 435499"/>
              <a:gd name="connsiteX12" fmla="*/ 556349 w 606862"/>
              <a:gd name="connsiteY12" fmla="*/ 82851 h 435499"/>
              <a:gd name="connsiteX13" fmla="*/ 543257 w 606862"/>
              <a:gd name="connsiteY13" fmla="*/ 81924 h 435499"/>
              <a:gd name="connsiteX14" fmla="*/ 538242 w 606862"/>
              <a:gd name="connsiteY14" fmla="*/ 69781 h 435499"/>
              <a:gd name="connsiteX15" fmla="*/ 533228 w 606862"/>
              <a:gd name="connsiteY15" fmla="*/ 69781 h 435499"/>
              <a:gd name="connsiteX16" fmla="*/ 474173 w 606862"/>
              <a:gd name="connsiteY16" fmla="*/ 69781 h 435499"/>
              <a:gd name="connsiteX17" fmla="*/ 469159 w 606862"/>
              <a:gd name="connsiteY17" fmla="*/ 81924 h 435499"/>
              <a:gd name="connsiteX18" fmla="*/ 456066 w 606862"/>
              <a:gd name="connsiteY18" fmla="*/ 82851 h 435499"/>
              <a:gd name="connsiteX19" fmla="*/ 454488 w 606862"/>
              <a:gd name="connsiteY19" fmla="*/ 87671 h 435499"/>
              <a:gd name="connsiteX20" fmla="*/ 464516 w 606862"/>
              <a:gd name="connsiteY20" fmla="*/ 96107 h 435499"/>
              <a:gd name="connsiteX21" fmla="*/ 461359 w 606862"/>
              <a:gd name="connsiteY21" fmla="*/ 108806 h 435499"/>
              <a:gd name="connsiteX22" fmla="*/ 465445 w 606862"/>
              <a:gd name="connsiteY22" fmla="*/ 111773 h 435499"/>
              <a:gd name="connsiteX23" fmla="*/ 476587 w 606862"/>
              <a:gd name="connsiteY23" fmla="*/ 104913 h 435499"/>
              <a:gd name="connsiteX24" fmla="*/ 487730 w 606862"/>
              <a:gd name="connsiteY24" fmla="*/ 111773 h 435499"/>
              <a:gd name="connsiteX25" fmla="*/ 491815 w 606862"/>
              <a:gd name="connsiteY25" fmla="*/ 108806 h 435499"/>
              <a:gd name="connsiteX26" fmla="*/ 488751 w 606862"/>
              <a:gd name="connsiteY26" fmla="*/ 96107 h 435499"/>
              <a:gd name="connsiteX27" fmla="*/ 498779 w 606862"/>
              <a:gd name="connsiteY27" fmla="*/ 87671 h 435499"/>
              <a:gd name="connsiteX28" fmla="*/ 497294 w 606862"/>
              <a:gd name="connsiteY28" fmla="*/ 82851 h 435499"/>
              <a:gd name="connsiteX29" fmla="*/ 484201 w 606862"/>
              <a:gd name="connsiteY29" fmla="*/ 81924 h 435499"/>
              <a:gd name="connsiteX30" fmla="*/ 479187 w 606862"/>
              <a:gd name="connsiteY30" fmla="*/ 69781 h 435499"/>
              <a:gd name="connsiteX31" fmla="*/ 474173 w 606862"/>
              <a:gd name="connsiteY31" fmla="*/ 69781 h 435499"/>
              <a:gd name="connsiteX32" fmla="*/ 415117 w 606862"/>
              <a:gd name="connsiteY32" fmla="*/ 69781 h 435499"/>
              <a:gd name="connsiteX33" fmla="*/ 410103 w 606862"/>
              <a:gd name="connsiteY33" fmla="*/ 81924 h 435499"/>
              <a:gd name="connsiteX34" fmla="*/ 397011 w 606862"/>
              <a:gd name="connsiteY34" fmla="*/ 82851 h 435499"/>
              <a:gd name="connsiteX35" fmla="*/ 395432 w 606862"/>
              <a:gd name="connsiteY35" fmla="*/ 87671 h 435499"/>
              <a:gd name="connsiteX36" fmla="*/ 405460 w 606862"/>
              <a:gd name="connsiteY36" fmla="*/ 96107 h 435499"/>
              <a:gd name="connsiteX37" fmla="*/ 402303 w 606862"/>
              <a:gd name="connsiteY37" fmla="*/ 108806 h 435499"/>
              <a:gd name="connsiteX38" fmla="*/ 406389 w 606862"/>
              <a:gd name="connsiteY38" fmla="*/ 111773 h 435499"/>
              <a:gd name="connsiteX39" fmla="*/ 417532 w 606862"/>
              <a:gd name="connsiteY39" fmla="*/ 104913 h 435499"/>
              <a:gd name="connsiteX40" fmla="*/ 428674 w 606862"/>
              <a:gd name="connsiteY40" fmla="*/ 111773 h 435499"/>
              <a:gd name="connsiteX41" fmla="*/ 432760 w 606862"/>
              <a:gd name="connsiteY41" fmla="*/ 108806 h 435499"/>
              <a:gd name="connsiteX42" fmla="*/ 429696 w 606862"/>
              <a:gd name="connsiteY42" fmla="*/ 96107 h 435499"/>
              <a:gd name="connsiteX43" fmla="*/ 439724 w 606862"/>
              <a:gd name="connsiteY43" fmla="*/ 87671 h 435499"/>
              <a:gd name="connsiteX44" fmla="*/ 438238 w 606862"/>
              <a:gd name="connsiteY44" fmla="*/ 82851 h 435499"/>
              <a:gd name="connsiteX45" fmla="*/ 425146 w 606862"/>
              <a:gd name="connsiteY45" fmla="*/ 81924 h 435499"/>
              <a:gd name="connsiteX46" fmla="*/ 420132 w 606862"/>
              <a:gd name="connsiteY46" fmla="*/ 69781 h 435499"/>
              <a:gd name="connsiteX47" fmla="*/ 415117 w 606862"/>
              <a:gd name="connsiteY47" fmla="*/ 69781 h 435499"/>
              <a:gd name="connsiteX48" fmla="*/ 436010 w 606862"/>
              <a:gd name="connsiteY48" fmla="*/ 3780 h 435499"/>
              <a:gd name="connsiteX49" fmla="*/ 517257 w 606862"/>
              <a:gd name="connsiteY49" fmla="*/ 3780 h 435499"/>
              <a:gd name="connsiteX50" fmla="*/ 606862 w 606862"/>
              <a:gd name="connsiteY50" fmla="*/ 93140 h 435499"/>
              <a:gd name="connsiteX51" fmla="*/ 517257 w 606862"/>
              <a:gd name="connsiteY51" fmla="*/ 182594 h 435499"/>
              <a:gd name="connsiteX52" fmla="*/ 456438 w 606862"/>
              <a:gd name="connsiteY52" fmla="*/ 182594 h 435499"/>
              <a:gd name="connsiteX53" fmla="*/ 415210 w 606862"/>
              <a:gd name="connsiteY53" fmla="*/ 223751 h 435499"/>
              <a:gd name="connsiteX54" fmla="*/ 407689 w 606862"/>
              <a:gd name="connsiteY54" fmla="*/ 220692 h 435499"/>
              <a:gd name="connsiteX55" fmla="*/ 407689 w 606862"/>
              <a:gd name="connsiteY55" fmla="*/ 178051 h 435499"/>
              <a:gd name="connsiteX56" fmla="*/ 346405 w 606862"/>
              <a:gd name="connsiteY56" fmla="*/ 93233 h 435499"/>
              <a:gd name="connsiteX57" fmla="*/ 436010 w 606862"/>
              <a:gd name="connsiteY57" fmla="*/ 3780 h 435499"/>
              <a:gd name="connsiteX58" fmla="*/ 140854 w 606862"/>
              <a:gd name="connsiteY58" fmla="*/ 207 h 435499"/>
              <a:gd name="connsiteX59" fmla="*/ 216621 w 606862"/>
              <a:gd name="connsiteY59" fmla="*/ 856 h 435499"/>
              <a:gd name="connsiteX60" fmla="*/ 272145 w 606862"/>
              <a:gd name="connsiteY60" fmla="*/ 33762 h 435499"/>
              <a:gd name="connsiteX61" fmla="*/ 302693 w 606862"/>
              <a:gd name="connsiteY61" fmla="*/ 122934 h 435499"/>
              <a:gd name="connsiteX62" fmla="*/ 310400 w 606862"/>
              <a:gd name="connsiteY62" fmla="*/ 158343 h 435499"/>
              <a:gd name="connsiteX63" fmla="*/ 293130 w 606862"/>
              <a:gd name="connsiteY63" fmla="*/ 188098 h 435499"/>
              <a:gd name="connsiteX64" fmla="*/ 281152 w 606862"/>
              <a:gd name="connsiteY64" fmla="*/ 220819 h 435499"/>
              <a:gd name="connsiteX65" fmla="*/ 281152 w 606862"/>
              <a:gd name="connsiteY65" fmla="*/ 260863 h 435499"/>
              <a:gd name="connsiteX66" fmla="*/ 283287 w 606862"/>
              <a:gd name="connsiteY66" fmla="*/ 264385 h 435499"/>
              <a:gd name="connsiteX67" fmla="*/ 407057 w 606862"/>
              <a:gd name="connsiteY67" fmla="*/ 343732 h 435499"/>
              <a:gd name="connsiteX68" fmla="*/ 422192 w 606862"/>
              <a:gd name="connsiteY68" fmla="*/ 375989 h 435499"/>
              <a:gd name="connsiteX69" fmla="*/ 422192 w 606862"/>
              <a:gd name="connsiteY69" fmla="*/ 435406 h 435499"/>
              <a:gd name="connsiteX70" fmla="*/ 238533 w 606862"/>
              <a:gd name="connsiteY70" fmla="*/ 435406 h 435499"/>
              <a:gd name="connsiteX71" fmla="*/ 220520 w 606862"/>
              <a:gd name="connsiteY71" fmla="*/ 352816 h 435499"/>
              <a:gd name="connsiteX72" fmla="*/ 210957 w 606862"/>
              <a:gd name="connsiteY72" fmla="*/ 299331 h 435499"/>
              <a:gd name="connsiteX73" fmla="*/ 201393 w 606862"/>
              <a:gd name="connsiteY73" fmla="*/ 352816 h 435499"/>
              <a:gd name="connsiteX74" fmla="*/ 183566 w 606862"/>
              <a:gd name="connsiteY74" fmla="*/ 435499 h 435499"/>
              <a:gd name="connsiteX75" fmla="*/ 0 w 606862"/>
              <a:gd name="connsiteY75" fmla="*/ 435499 h 435499"/>
              <a:gd name="connsiteX76" fmla="*/ 0 w 606862"/>
              <a:gd name="connsiteY76" fmla="*/ 376082 h 435499"/>
              <a:gd name="connsiteX77" fmla="*/ 15135 w 606862"/>
              <a:gd name="connsiteY77" fmla="*/ 343824 h 435499"/>
              <a:gd name="connsiteX78" fmla="*/ 138905 w 606862"/>
              <a:gd name="connsiteY78" fmla="*/ 264478 h 435499"/>
              <a:gd name="connsiteX79" fmla="*/ 141040 w 606862"/>
              <a:gd name="connsiteY79" fmla="*/ 261049 h 435499"/>
              <a:gd name="connsiteX80" fmla="*/ 141040 w 606862"/>
              <a:gd name="connsiteY80" fmla="*/ 221005 h 435499"/>
              <a:gd name="connsiteX81" fmla="*/ 128970 w 606862"/>
              <a:gd name="connsiteY81" fmla="*/ 188191 h 435499"/>
              <a:gd name="connsiteX82" fmla="*/ 111792 w 606862"/>
              <a:gd name="connsiteY82" fmla="*/ 158436 h 435499"/>
              <a:gd name="connsiteX83" fmla="*/ 118942 w 606862"/>
              <a:gd name="connsiteY83" fmla="*/ 123120 h 435499"/>
              <a:gd name="connsiteX84" fmla="*/ 149397 w 606862"/>
              <a:gd name="connsiteY84" fmla="*/ 18560 h 435499"/>
              <a:gd name="connsiteX85" fmla="*/ 140854 w 606862"/>
              <a:gd name="connsiteY85" fmla="*/ 207 h 435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06862" h="435499">
                <a:moveTo>
                  <a:pt x="533228" y="69781"/>
                </a:moveTo>
                <a:lnTo>
                  <a:pt x="528214" y="81924"/>
                </a:lnTo>
                <a:lnTo>
                  <a:pt x="515122" y="82851"/>
                </a:lnTo>
                <a:cubicBezTo>
                  <a:pt x="512615" y="83036"/>
                  <a:pt x="511686" y="86095"/>
                  <a:pt x="513543" y="87671"/>
                </a:cubicBezTo>
                <a:lnTo>
                  <a:pt x="523571" y="96107"/>
                </a:lnTo>
                <a:lnTo>
                  <a:pt x="520414" y="108806"/>
                </a:lnTo>
                <a:cubicBezTo>
                  <a:pt x="519857" y="111217"/>
                  <a:pt x="522457" y="113163"/>
                  <a:pt x="524500" y="111773"/>
                </a:cubicBezTo>
                <a:lnTo>
                  <a:pt x="535643" y="104913"/>
                </a:lnTo>
                <a:lnTo>
                  <a:pt x="546785" y="111773"/>
                </a:lnTo>
                <a:cubicBezTo>
                  <a:pt x="548921" y="113163"/>
                  <a:pt x="551521" y="111217"/>
                  <a:pt x="550871" y="108806"/>
                </a:cubicBezTo>
                <a:lnTo>
                  <a:pt x="547807" y="96107"/>
                </a:lnTo>
                <a:lnTo>
                  <a:pt x="557835" y="87671"/>
                </a:lnTo>
                <a:cubicBezTo>
                  <a:pt x="559785" y="86095"/>
                  <a:pt x="558856" y="83036"/>
                  <a:pt x="556349" y="82851"/>
                </a:cubicBezTo>
                <a:lnTo>
                  <a:pt x="543257" y="81924"/>
                </a:lnTo>
                <a:lnTo>
                  <a:pt x="538242" y="69781"/>
                </a:lnTo>
                <a:cubicBezTo>
                  <a:pt x="537407" y="67463"/>
                  <a:pt x="534157" y="67463"/>
                  <a:pt x="533228" y="69781"/>
                </a:cubicBezTo>
                <a:close/>
                <a:moveTo>
                  <a:pt x="474173" y="69781"/>
                </a:moveTo>
                <a:lnTo>
                  <a:pt x="469159" y="81924"/>
                </a:lnTo>
                <a:lnTo>
                  <a:pt x="456066" y="82851"/>
                </a:lnTo>
                <a:cubicBezTo>
                  <a:pt x="453559" y="83036"/>
                  <a:pt x="452631" y="86095"/>
                  <a:pt x="454488" y="87671"/>
                </a:cubicBezTo>
                <a:lnTo>
                  <a:pt x="464516" y="96107"/>
                </a:lnTo>
                <a:lnTo>
                  <a:pt x="461359" y="108806"/>
                </a:lnTo>
                <a:cubicBezTo>
                  <a:pt x="460802" y="111217"/>
                  <a:pt x="463402" y="113163"/>
                  <a:pt x="465445" y="111773"/>
                </a:cubicBezTo>
                <a:lnTo>
                  <a:pt x="476587" y="104913"/>
                </a:lnTo>
                <a:lnTo>
                  <a:pt x="487730" y="111773"/>
                </a:lnTo>
                <a:cubicBezTo>
                  <a:pt x="489865" y="113163"/>
                  <a:pt x="492465" y="111217"/>
                  <a:pt x="491815" y="108806"/>
                </a:cubicBezTo>
                <a:lnTo>
                  <a:pt x="488751" y="96107"/>
                </a:lnTo>
                <a:lnTo>
                  <a:pt x="498779" y="87671"/>
                </a:lnTo>
                <a:cubicBezTo>
                  <a:pt x="500729" y="86095"/>
                  <a:pt x="499615" y="83036"/>
                  <a:pt x="497294" y="82851"/>
                </a:cubicBezTo>
                <a:lnTo>
                  <a:pt x="484201" y="81924"/>
                </a:lnTo>
                <a:lnTo>
                  <a:pt x="479187" y="69781"/>
                </a:lnTo>
                <a:cubicBezTo>
                  <a:pt x="478351" y="67463"/>
                  <a:pt x="475101" y="67463"/>
                  <a:pt x="474173" y="69781"/>
                </a:cubicBezTo>
                <a:close/>
                <a:moveTo>
                  <a:pt x="415117" y="69781"/>
                </a:moveTo>
                <a:lnTo>
                  <a:pt x="410103" y="81924"/>
                </a:lnTo>
                <a:lnTo>
                  <a:pt x="397011" y="82851"/>
                </a:lnTo>
                <a:cubicBezTo>
                  <a:pt x="394504" y="83036"/>
                  <a:pt x="393575" y="86095"/>
                  <a:pt x="395432" y="87671"/>
                </a:cubicBezTo>
                <a:lnTo>
                  <a:pt x="405460" y="96107"/>
                </a:lnTo>
                <a:lnTo>
                  <a:pt x="402303" y="108806"/>
                </a:lnTo>
                <a:cubicBezTo>
                  <a:pt x="401746" y="111217"/>
                  <a:pt x="404346" y="113163"/>
                  <a:pt x="406389" y="111773"/>
                </a:cubicBezTo>
                <a:lnTo>
                  <a:pt x="417532" y="104913"/>
                </a:lnTo>
                <a:lnTo>
                  <a:pt x="428674" y="111773"/>
                </a:lnTo>
                <a:cubicBezTo>
                  <a:pt x="430810" y="113163"/>
                  <a:pt x="433410" y="111217"/>
                  <a:pt x="432760" y="108806"/>
                </a:cubicBezTo>
                <a:lnTo>
                  <a:pt x="429696" y="96107"/>
                </a:lnTo>
                <a:lnTo>
                  <a:pt x="439724" y="87671"/>
                </a:lnTo>
                <a:cubicBezTo>
                  <a:pt x="441581" y="86095"/>
                  <a:pt x="440560" y="83036"/>
                  <a:pt x="438238" y="82851"/>
                </a:cubicBezTo>
                <a:lnTo>
                  <a:pt x="425146" y="81924"/>
                </a:lnTo>
                <a:lnTo>
                  <a:pt x="420132" y="69781"/>
                </a:lnTo>
                <a:cubicBezTo>
                  <a:pt x="419296" y="67463"/>
                  <a:pt x="416046" y="67463"/>
                  <a:pt x="415117" y="69781"/>
                </a:cubicBezTo>
                <a:close/>
                <a:moveTo>
                  <a:pt x="436010" y="3780"/>
                </a:moveTo>
                <a:lnTo>
                  <a:pt x="517257" y="3780"/>
                </a:lnTo>
                <a:cubicBezTo>
                  <a:pt x="566749" y="3780"/>
                  <a:pt x="606862" y="43825"/>
                  <a:pt x="606862" y="93140"/>
                </a:cubicBezTo>
                <a:cubicBezTo>
                  <a:pt x="606862" y="142548"/>
                  <a:pt x="566749" y="182594"/>
                  <a:pt x="517257" y="182594"/>
                </a:cubicBezTo>
                <a:lnTo>
                  <a:pt x="456438" y="182594"/>
                </a:lnTo>
                <a:lnTo>
                  <a:pt x="415210" y="223751"/>
                </a:lnTo>
                <a:cubicBezTo>
                  <a:pt x="412517" y="226625"/>
                  <a:pt x="407689" y="224678"/>
                  <a:pt x="407689" y="220692"/>
                </a:cubicBezTo>
                <a:lnTo>
                  <a:pt x="407689" y="178051"/>
                </a:lnTo>
                <a:cubicBezTo>
                  <a:pt x="372126" y="166279"/>
                  <a:pt x="346405" y="132815"/>
                  <a:pt x="346405" y="93233"/>
                </a:cubicBezTo>
                <a:cubicBezTo>
                  <a:pt x="346405" y="43825"/>
                  <a:pt x="386518" y="3780"/>
                  <a:pt x="436010" y="3780"/>
                </a:cubicBezTo>
                <a:close/>
                <a:moveTo>
                  <a:pt x="140854" y="207"/>
                </a:moveTo>
                <a:cubicBezTo>
                  <a:pt x="140854" y="207"/>
                  <a:pt x="191922" y="5954"/>
                  <a:pt x="216621" y="856"/>
                </a:cubicBezTo>
                <a:cubicBezTo>
                  <a:pt x="241412" y="-4335"/>
                  <a:pt x="267874" y="15038"/>
                  <a:pt x="272145" y="33762"/>
                </a:cubicBezTo>
                <a:cubicBezTo>
                  <a:pt x="272145" y="33762"/>
                  <a:pt x="322099" y="33948"/>
                  <a:pt x="302693" y="122934"/>
                </a:cubicBezTo>
                <a:cubicBezTo>
                  <a:pt x="310493" y="122563"/>
                  <a:pt x="318942" y="128032"/>
                  <a:pt x="310400" y="158343"/>
                </a:cubicBezTo>
                <a:cubicBezTo>
                  <a:pt x="303807" y="181331"/>
                  <a:pt x="297772" y="187727"/>
                  <a:pt x="293130" y="188098"/>
                </a:cubicBezTo>
                <a:cubicBezTo>
                  <a:pt x="291551" y="198480"/>
                  <a:pt x="287466" y="209974"/>
                  <a:pt x="281152" y="220819"/>
                </a:cubicBezTo>
                <a:lnTo>
                  <a:pt x="281152" y="260863"/>
                </a:lnTo>
                <a:cubicBezTo>
                  <a:pt x="281152" y="262346"/>
                  <a:pt x="281895" y="263737"/>
                  <a:pt x="283287" y="264385"/>
                </a:cubicBezTo>
                <a:cubicBezTo>
                  <a:pt x="294987" y="270133"/>
                  <a:pt x="353204" y="299424"/>
                  <a:pt x="407057" y="343732"/>
                </a:cubicBezTo>
                <a:cubicBezTo>
                  <a:pt x="416714" y="351611"/>
                  <a:pt x="422192" y="363476"/>
                  <a:pt x="422192" y="375989"/>
                </a:cubicBezTo>
                <a:lnTo>
                  <a:pt x="422192" y="435406"/>
                </a:lnTo>
                <a:lnTo>
                  <a:pt x="238533" y="435406"/>
                </a:lnTo>
                <a:lnTo>
                  <a:pt x="220520" y="352816"/>
                </a:lnTo>
                <a:cubicBezTo>
                  <a:pt x="257104" y="301834"/>
                  <a:pt x="217735" y="299331"/>
                  <a:pt x="210957" y="299331"/>
                </a:cubicBezTo>
                <a:cubicBezTo>
                  <a:pt x="204179" y="299424"/>
                  <a:pt x="164810" y="301834"/>
                  <a:pt x="201393" y="352816"/>
                </a:cubicBezTo>
                <a:lnTo>
                  <a:pt x="183566" y="435499"/>
                </a:lnTo>
                <a:lnTo>
                  <a:pt x="0" y="435499"/>
                </a:lnTo>
                <a:lnTo>
                  <a:pt x="0" y="376082"/>
                </a:lnTo>
                <a:cubicBezTo>
                  <a:pt x="0" y="363754"/>
                  <a:pt x="5478" y="351703"/>
                  <a:pt x="15135" y="343824"/>
                </a:cubicBezTo>
                <a:cubicBezTo>
                  <a:pt x="68988" y="299609"/>
                  <a:pt x="127113" y="270318"/>
                  <a:pt x="138905" y="264478"/>
                </a:cubicBezTo>
                <a:cubicBezTo>
                  <a:pt x="140112" y="263829"/>
                  <a:pt x="141040" y="262532"/>
                  <a:pt x="141040" y="261049"/>
                </a:cubicBezTo>
                <a:lnTo>
                  <a:pt x="141040" y="221005"/>
                </a:lnTo>
                <a:cubicBezTo>
                  <a:pt x="134726" y="210067"/>
                  <a:pt x="130641" y="198573"/>
                  <a:pt x="128970" y="188191"/>
                </a:cubicBezTo>
                <a:cubicBezTo>
                  <a:pt x="124420" y="187820"/>
                  <a:pt x="118385" y="181424"/>
                  <a:pt x="111792" y="158436"/>
                </a:cubicBezTo>
                <a:cubicBezTo>
                  <a:pt x="103528" y="128867"/>
                  <a:pt x="111328" y="123120"/>
                  <a:pt x="118942" y="123120"/>
                </a:cubicBezTo>
                <a:cubicBezTo>
                  <a:pt x="114856" y="105786"/>
                  <a:pt x="104643" y="45813"/>
                  <a:pt x="149397" y="18560"/>
                </a:cubicBezTo>
                <a:cubicBezTo>
                  <a:pt x="149397" y="18560"/>
                  <a:pt x="140112" y="10960"/>
                  <a:pt x="140854" y="207"/>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3" name="îŝḻîḑé"/>
          <p:cNvSpPr/>
          <p:nvPr/>
        </p:nvSpPr>
        <p:spPr bwMode="auto">
          <a:xfrm>
            <a:off x="4802166" y="4182100"/>
            <a:ext cx="354066" cy="347160"/>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solidFill>
            <a:schemeClr val="bg1"/>
          </a:solidFill>
          <a:ln w="9525">
            <a:noFill/>
            <a:rou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6" name="ïsḷïďê"/>
          <p:cNvSpPr/>
          <p:nvPr/>
        </p:nvSpPr>
        <p:spPr bwMode="auto">
          <a:xfrm>
            <a:off x="7038959" y="4182100"/>
            <a:ext cx="347684" cy="347160"/>
          </a:xfrm>
          <a:custGeom>
            <a:avLst/>
            <a:gdLst>
              <a:gd name="connsiteX0" fmla="*/ 264400 w 607639"/>
              <a:gd name="connsiteY0" fmla="*/ 371924 h 606722"/>
              <a:gd name="connsiteX1" fmla="*/ 209306 w 607639"/>
              <a:gd name="connsiteY1" fmla="*/ 398407 h 606722"/>
              <a:gd name="connsiteX2" fmla="*/ 171212 w 607639"/>
              <a:gd name="connsiteY2" fmla="*/ 423290 h 606722"/>
              <a:gd name="connsiteX3" fmla="*/ 196756 w 607639"/>
              <a:gd name="connsiteY3" fmla="*/ 433510 h 606722"/>
              <a:gd name="connsiteX4" fmla="*/ 410813 w 607639"/>
              <a:gd name="connsiteY4" fmla="*/ 433510 h 606722"/>
              <a:gd name="connsiteX5" fmla="*/ 436358 w 607639"/>
              <a:gd name="connsiteY5" fmla="*/ 423290 h 606722"/>
              <a:gd name="connsiteX6" fmla="*/ 398352 w 607639"/>
              <a:gd name="connsiteY6" fmla="*/ 398407 h 606722"/>
              <a:gd name="connsiteX7" fmla="*/ 342368 w 607639"/>
              <a:gd name="connsiteY7" fmla="*/ 372457 h 606722"/>
              <a:gd name="connsiteX8" fmla="*/ 303740 w 607639"/>
              <a:gd name="connsiteY8" fmla="*/ 382499 h 606722"/>
              <a:gd name="connsiteX9" fmla="*/ 264400 w 607639"/>
              <a:gd name="connsiteY9" fmla="*/ 371924 h 606722"/>
              <a:gd name="connsiteX10" fmla="*/ 303740 w 607639"/>
              <a:gd name="connsiteY10" fmla="*/ 173124 h 606722"/>
              <a:gd name="connsiteX11" fmla="*/ 236720 w 607639"/>
              <a:gd name="connsiteY11" fmla="*/ 262970 h 606722"/>
              <a:gd name="connsiteX12" fmla="*/ 303740 w 607639"/>
              <a:gd name="connsiteY12" fmla="*/ 352906 h 606722"/>
              <a:gd name="connsiteX13" fmla="*/ 370850 w 607639"/>
              <a:gd name="connsiteY13" fmla="*/ 262970 h 606722"/>
              <a:gd name="connsiteX14" fmla="*/ 303740 w 607639"/>
              <a:gd name="connsiteY14" fmla="*/ 173124 h 606722"/>
              <a:gd name="connsiteX15" fmla="*/ 303740 w 607639"/>
              <a:gd name="connsiteY15" fmla="*/ 143530 h 606722"/>
              <a:gd name="connsiteX16" fmla="*/ 400489 w 607639"/>
              <a:gd name="connsiteY16" fmla="*/ 262970 h 606722"/>
              <a:gd name="connsiteX17" fmla="*/ 368981 w 607639"/>
              <a:gd name="connsiteY17" fmla="*/ 350684 h 606722"/>
              <a:gd name="connsiteX18" fmla="*/ 410902 w 607639"/>
              <a:gd name="connsiteY18" fmla="*/ 371568 h 606722"/>
              <a:gd name="connsiteX19" fmla="*/ 466085 w 607639"/>
              <a:gd name="connsiteY19" fmla="*/ 423290 h 606722"/>
              <a:gd name="connsiteX20" fmla="*/ 410813 w 607639"/>
              <a:gd name="connsiteY20" fmla="*/ 463192 h 606722"/>
              <a:gd name="connsiteX21" fmla="*/ 196756 w 607639"/>
              <a:gd name="connsiteY21" fmla="*/ 463192 h 606722"/>
              <a:gd name="connsiteX22" fmla="*/ 141484 w 607639"/>
              <a:gd name="connsiteY22" fmla="*/ 423290 h 606722"/>
              <a:gd name="connsiteX23" fmla="*/ 196578 w 607639"/>
              <a:gd name="connsiteY23" fmla="*/ 371657 h 606722"/>
              <a:gd name="connsiteX24" fmla="*/ 238589 w 607639"/>
              <a:gd name="connsiteY24" fmla="*/ 350773 h 606722"/>
              <a:gd name="connsiteX25" fmla="*/ 206992 w 607639"/>
              <a:gd name="connsiteY25" fmla="*/ 262970 h 606722"/>
              <a:gd name="connsiteX26" fmla="*/ 303740 w 607639"/>
              <a:gd name="connsiteY26" fmla="*/ 143530 h 606722"/>
              <a:gd name="connsiteX27" fmla="*/ 288644 w 607639"/>
              <a:gd name="connsiteY27" fmla="*/ 31105 h 606722"/>
              <a:gd name="connsiteX28" fmla="*/ 31152 w 607639"/>
              <a:gd name="connsiteY28" fmla="*/ 288209 h 606722"/>
              <a:gd name="connsiteX29" fmla="*/ 91141 w 607639"/>
              <a:gd name="connsiteY29" fmla="*/ 288209 h 606722"/>
              <a:gd name="connsiteX30" fmla="*/ 91141 w 607639"/>
              <a:gd name="connsiteY30" fmla="*/ 318514 h 606722"/>
              <a:gd name="connsiteX31" fmla="*/ 31152 w 607639"/>
              <a:gd name="connsiteY31" fmla="*/ 318514 h 606722"/>
              <a:gd name="connsiteX32" fmla="*/ 288644 w 607639"/>
              <a:gd name="connsiteY32" fmla="*/ 575617 h 606722"/>
              <a:gd name="connsiteX33" fmla="*/ 288644 w 607639"/>
              <a:gd name="connsiteY33" fmla="*/ 515718 h 606722"/>
              <a:gd name="connsiteX34" fmla="*/ 318995 w 607639"/>
              <a:gd name="connsiteY34" fmla="*/ 515718 h 606722"/>
              <a:gd name="connsiteX35" fmla="*/ 318995 w 607639"/>
              <a:gd name="connsiteY35" fmla="*/ 575617 h 606722"/>
              <a:gd name="connsiteX36" fmla="*/ 576487 w 607639"/>
              <a:gd name="connsiteY36" fmla="*/ 318514 h 606722"/>
              <a:gd name="connsiteX37" fmla="*/ 516498 w 607639"/>
              <a:gd name="connsiteY37" fmla="*/ 318514 h 606722"/>
              <a:gd name="connsiteX38" fmla="*/ 516498 w 607639"/>
              <a:gd name="connsiteY38" fmla="*/ 288209 h 606722"/>
              <a:gd name="connsiteX39" fmla="*/ 576487 w 607639"/>
              <a:gd name="connsiteY39" fmla="*/ 288209 h 606722"/>
              <a:gd name="connsiteX40" fmla="*/ 318995 w 607639"/>
              <a:gd name="connsiteY40" fmla="*/ 31105 h 606722"/>
              <a:gd name="connsiteX41" fmla="*/ 318995 w 607639"/>
              <a:gd name="connsiteY41" fmla="*/ 91004 h 606722"/>
              <a:gd name="connsiteX42" fmla="*/ 288644 w 607639"/>
              <a:gd name="connsiteY42" fmla="*/ 91004 h 606722"/>
              <a:gd name="connsiteX43" fmla="*/ 303775 w 607639"/>
              <a:gd name="connsiteY43" fmla="*/ 0 h 606722"/>
              <a:gd name="connsiteX44" fmla="*/ 607639 w 607639"/>
              <a:gd name="connsiteY44" fmla="*/ 303317 h 606722"/>
              <a:gd name="connsiteX45" fmla="*/ 303775 w 607639"/>
              <a:gd name="connsiteY45" fmla="*/ 606722 h 606722"/>
              <a:gd name="connsiteX46" fmla="*/ 0 w 607639"/>
              <a:gd name="connsiteY46" fmla="*/ 303317 h 606722"/>
              <a:gd name="connsiteX47" fmla="*/ 303775 w 607639"/>
              <a:gd name="connsiteY4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39" h="606722">
                <a:moveTo>
                  <a:pt x="264400" y="371924"/>
                </a:moveTo>
                <a:cubicBezTo>
                  <a:pt x="249625" y="379033"/>
                  <a:pt x="214557" y="395918"/>
                  <a:pt x="209306" y="398407"/>
                </a:cubicBezTo>
                <a:cubicBezTo>
                  <a:pt x="175929" y="413870"/>
                  <a:pt x="171212" y="416536"/>
                  <a:pt x="171212" y="423290"/>
                </a:cubicBezTo>
                <a:cubicBezTo>
                  <a:pt x="171212" y="432088"/>
                  <a:pt x="177531" y="433510"/>
                  <a:pt x="196756" y="433510"/>
                </a:cubicBezTo>
                <a:lnTo>
                  <a:pt x="410813" y="433510"/>
                </a:lnTo>
                <a:cubicBezTo>
                  <a:pt x="429949" y="433510"/>
                  <a:pt x="436358" y="432088"/>
                  <a:pt x="436358" y="423290"/>
                </a:cubicBezTo>
                <a:cubicBezTo>
                  <a:pt x="436358" y="416536"/>
                  <a:pt x="431551" y="413870"/>
                  <a:pt x="398352" y="398407"/>
                </a:cubicBezTo>
                <a:cubicBezTo>
                  <a:pt x="393813" y="396363"/>
                  <a:pt x="362216" y="381699"/>
                  <a:pt x="342368" y="372457"/>
                </a:cubicBezTo>
                <a:cubicBezTo>
                  <a:pt x="330531" y="378856"/>
                  <a:pt x="317536" y="382499"/>
                  <a:pt x="303740" y="382499"/>
                </a:cubicBezTo>
                <a:cubicBezTo>
                  <a:pt x="289766" y="382499"/>
                  <a:pt x="276416" y="378589"/>
                  <a:pt x="264400" y="371924"/>
                </a:cubicBezTo>
                <a:close/>
                <a:moveTo>
                  <a:pt x="303740" y="173124"/>
                </a:moveTo>
                <a:cubicBezTo>
                  <a:pt x="266803" y="173124"/>
                  <a:pt x="236720" y="213470"/>
                  <a:pt x="236720" y="262970"/>
                </a:cubicBezTo>
                <a:cubicBezTo>
                  <a:pt x="236720" y="312559"/>
                  <a:pt x="266803" y="352906"/>
                  <a:pt x="303740" y="352906"/>
                </a:cubicBezTo>
                <a:cubicBezTo>
                  <a:pt x="340766" y="352906"/>
                  <a:pt x="370850" y="312559"/>
                  <a:pt x="370850" y="262970"/>
                </a:cubicBezTo>
                <a:cubicBezTo>
                  <a:pt x="370850" y="213470"/>
                  <a:pt x="340766" y="173124"/>
                  <a:pt x="303740" y="173124"/>
                </a:cubicBezTo>
                <a:close/>
                <a:moveTo>
                  <a:pt x="303740" y="143530"/>
                </a:moveTo>
                <a:cubicBezTo>
                  <a:pt x="357143" y="143530"/>
                  <a:pt x="400489" y="197118"/>
                  <a:pt x="400489" y="262970"/>
                </a:cubicBezTo>
                <a:cubicBezTo>
                  <a:pt x="400489" y="297807"/>
                  <a:pt x="388206" y="328822"/>
                  <a:pt x="368981" y="350684"/>
                </a:cubicBezTo>
                <a:cubicBezTo>
                  <a:pt x="386070" y="359304"/>
                  <a:pt x="408232" y="370324"/>
                  <a:pt x="410902" y="371568"/>
                </a:cubicBezTo>
                <a:cubicBezTo>
                  <a:pt x="448818" y="389164"/>
                  <a:pt x="466085" y="397163"/>
                  <a:pt x="466085" y="423290"/>
                </a:cubicBezTo>
                <a:cubicBezTo>
                  <a:pt x="466085" y="463192"/>
                  <a:pt x="424431" y="463192"/>
                  <a:pt x="410813" y="463192"/>
                </a:cubicBezTo>
                <a:lnTo>
                  <a:pt x="196756" y="463192"/>
                </a:lnTo>
                <a:cubicBezTo>
                  <a:pt x="183050" y="463192"/>
                  <a:pt x="141484" y="463192"/>
                  <a:pt x="141484" y="423290"/>
                </a:cubicBezTo>
                <a:cubicBezTo>
                  <a:pt x="141484" y="397163"/>
                  <a:pt x="158751" y="389164"/>
                  <a:pt x="196578" y="371657"/>
                </a:cubicBezTo>
                <a:cubicBezTo>
                  <a:pt x="199693" y="370146"/>
                  <a:pt x="224526" y="357794"/>
                  <a:pt x="238589" y="350773"/>
                </a:cubicBezTo>
                <a:cubicBezTo>
                  <a:pt x="219275" y="328911"/>
                  <a:pt x="206992" y="297807"/>
                  <a:pt x="206992" y="262970"/>
                </a:cubicBezTo>
                <a:cubicBezTo>
                  <a:pt x="206992" y="197118"/>
                  <a:pt x="250426" y="143530"/>
                  <a:pt x="303740" y="143530"/>
                </a:cubicBezTo>
                <a:close/>
                <a:moveTo>
                  <a:pt x="288644" y="31105"/>
                </a:moveTo>
                <a:cubicBezTo>
                  <a:pt x="149974" y="38747"/>
                  <a:pt x="38806" y="149748"/>
                  <a:pt x="31152" y="288209"/>
                </a:cubicBezTo>
                <a:lnTo>
                  <a:pt x="91141" y="288209"/>
                </a:lnTo>
                <a:lnTo>
                  <a:pt x="91141" y="318514"/>
                </a:lnTo>
                <a:lnTo>
                  <a:pt x="31152" y="318514"/>
                </a:lnTo>
                <a:cubicBezTo>
                  <a:pt x="38806" y="456975"/>
                  <a:pt x="149974" y="567886"/>
                  <a:pt x="288644" y="575617"/>
                </a:cubicBezTo>
                <a:lnTo>
                  <a:pt x="288644" y="515718"/>
                </a:lnTo>
                <a:lnTo>
                  <a:pt x="318995" y="515718"/>
                </a:lnTo>
                <a:lnTo>
                  <a:pt x="318995" y="575617"/>
                </a:lnTo>
                <a:cubicBezTo>
                  <a:pt x="457665" y="567886"/>
                  <a:pt x="568833" y="456975"/>
                  <a:pt x="576487" y="318514"/>
                </a:cubicBezTo>
                <a:lnTo>
                  <a:pt x="516498" y="318514"/>
                </a:lnTo>
                <a:lnTo>
                  <a:pt x="516498" y="288209"/>
                </a:lnTo>
                <a:lnTo>
                  <a:pt x="576487" y="288209"/>
                </a:lnTo>
                <a:cubicBezTo>
                  <a:pt x="568833" y="149748"/>
                  <a:pt x="457665" y="38747"/>
                  <a:pt x="318995" y="31105"/>
                </a:cubicBezTo>
                <a:lnTo>
                  <a:pt x="318995" y="91004"/>
                </a:lnTo>
                <a:lnTo>
                  <a:pt x="288644" y="91004"/>
                </a:lnTo>
                <a:close/>
                <a:moveTo>
                  <a:pt x="303775" y="0"/>
                </a:moveTo>
                <a:cubicBezTo>
                  <a:pt x="471550" y="0"/>
                  <a:pt x="607639" y="135795"/>
                  <a:pt x="607639" y="303317"/>
                </a:cubicBezTo>
                <a:cubicBezTo>
                  <a:pt x="607639" y="470839"/>
                  <a:pt x="471550" y="606722"/>
                  <a:pt x="303775" y="606722"/>
                </a:cubicBezTo>
                <a:cubicBezTo>
                  <a:pt x="136000" y="606722"/>
                  <a:pt x="0" y="470839"/>
                  <a:pt x="0" y="303317"/>
                </a:cubicBezTo>
                <a:cubicBezTo>
                  <a:pt x="0" y="135795"/>
                  <a:pt x="136000" y="0"/>
                  <a:pt x="303775" y="0"/>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grpSp>
        <p:nvGrpSpPr>
          <p:cNvPr id="33" name="Group 39_1"/>
          <p:cNvGrpSpPr/>
          <p:nvPr/>
        </p:nvGrpSpPr>
        <p:grpSpPr>
          <a:xfrm rot="5400000">
            <a:off x="-641920" y="-514275"/>
            <a:ext cx="2521587" cy="900863"/>
            <a:chOff x="2442343" y="2553269"/>
            <a:chExt cx="9228545" cy="3296992"/>
          </a:xfrm>
        </p:grpSpPr>
        <p:grpSp>
          <p:nvGrpSpPr>
            <p:cNvPr id="36" name="组合 35"/>
            <p:cNvGrpSpPr/>
            <p:nvPr/>
          </p:nvGrpSpPr>
          <p:grpSpPr>
            <a:xfrm>
              <a:off x="2442343" y="2553269"/>
              <a:ext cx="9228545" cy="3296992"/>
              <a:chOff x="-2100798" y="-412124"/>
              <a:chExt cx="9228545" cy="3296992"/>
            </a:xfrm>
          </p:grpSpPr>
          <p:sp>
            <p:nvSpPr>
              <p:cNvPr id="38" name="矩形: 圆角 37"/>
              <p:cNvSpPr/>
              <p:nvPr/>
            </p:nvSpPr>
            <p:spPr>
              <a:xfrm>
                <a:off x="-2100798" y="-412124"/>
                <a:ext cx="9228545" cy="3296992"/>
              </a:xfrm>
              <a:prstGeom prst="roundRect">
                <a:avLst>
                  <a:gd name="adj" fmla="val 50000"/>
                </a:avLst>
              </a:prstGeom>
              <a:solidFill>
                <a:srgbClr val="E9D0D3"/>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sp>
            <p:nvSpPr>
              <p:cNvPr id="39" name="矩形: 圆角 38"/>
              <p:cNvSpPr/>
              <p:nvPr/>
            </p:nvSpPr>
            <p:spPr>
              <a:xfrm>
                <a:off x="-1781152" y="-96440"/>
                <a:ext cx="8598317" cy="2665627"/>
              </a:xfrm>
              <a:prstGeom prst="roundRect">
                <a:avLst>
                  <a:gd name="adj" fmla="val 50000"/>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grpSp>
        <p:sp>
          <p:nvSpPr>
            <p:cNvPr id="37" name="椭圆 36"/>
            <p:cNvSpPr/>
            <p:nvPr/>
          </p:nvSpPr>
          <p:spPr>
            <a:xfrm rot="16200000">
              <a:off x="9044590" y="3197213"/>
              <a:ext cx="2009103" cy="200910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b="1" dirty="0">
                <a:solidFill>
                  <a:schemeClr val="tx1"/>
                </a:solidFill>
                <a:ea typeface="+mn-lt"/>
              </a:endParaRPr>
            </a:p>
          </p:txBody>
        </p:sp>
      </p:grpSp>
      <p:sp>
        <p:nvSpPr>
          <p:cNvPr id="40" name="TextBox 14_1_2"/>
          <p:cNvSpPr txBox="1"/>
          <p:nvPr/>
        </p:nvSpPr>
        <p:spPr>
          <a:xfrm>
            <a:off x="319159" y="479346"/>
            <a:ext cx="538480" cy="521970"/>
          </a:xfrm>
          <a:prstGeom prst="rect">
            <a:avLst/>
          </a:prstGeom>
          <a:noFill/>
        </p:spPr>
        <p:txBody>
          <a:bodyPr wrap="none" rtlCol="0">
            <a:spAutoFit/>
          </a:bodyPr>
          <a:lstStyle/>
          <a:p>
            <a:r>
              <a:rPr lang="en-US" altLang="zh-CN" sz="2800" dirty="0">
                <a:ea typeface="+mn-lt"/>
                <a:sym typeface="字魂59号-创粗黑" panose="00000500000000000000" pitchFamily="2" charset="-122"/>
              </a:rPr>
              <a:t>02</a:t>
            </a:r>
            <a:endParaRPr lang="en-US" altLang="zh-CN" sz="2800" dirty="0">
              <a:ea typeface="+mn-lt"/>
              <a:sym typeface="字魂59号-创粗黑" panose="00000500000000000000" pitchFamily="2" charset="-122"/>
            </a:endParaRPr>
          </a:p>
        </p:txBody>
      </p:sp>
      <p:pic>
        <p:nvPicPr>
          <p:cNvPr id="2" name="图片 1" descr="upload_post_object_v2_812634015"/>
          <p:cNvPicPr>
            <a:picLocks noChangeAspect="1"/>
          </p:cNvPicPr>
          <p:nvPr/>
        </p:nvPicPr>
        <p:blipFill>
          <a:blip r:embed="rId1"/>
          <a:stretch>
            <a:fillRect/>
          </a:stretch>
        </p:blipFill>
        <p:spPr>
          <a:xfrm>
            <a:off x="10906473" y="0"/>
            <a:ext cx="1323382" cy="1178305"/>
          </a:xfrm>
          <a:prstGeom prst="rect">
            <a:avLst/>
          </a:prstGeom>
        </p:spPr>
      </p:pic>
      <p:sp>
        <p:nvSpPr>
          <p:cNvPr id="29" name="文本框 28"/>
          <p:cNvSpPr txBox="1"/>
          <p:nvPr/>
        </p:nvSpPr>
        <p:spPr>
          <a:xfrm>
            <a:off x="1898208" y="2704565"/>
            <a:ext cx="2969887" cy="791210"/>
          </a:xfrm>
          <a:prstGeom prst="rect">
            <a:avLst/>
          </a:prstGeom>
          <a:noFill/>
        </p:spPr>
        <p:txBody>
          <a:bodyPr wrap="square" rtlCol="0">
            <a:spAutoFit/>
            <a:scene3d>
              <a:camera prst="orthographicFront"/>
              <a:lightRig rig="threePt" dir="t"/>
            </a:scene3d>
            <a:sp3d contourW="12700"/>
          </a:bodyPr>
          <a:p>
            <a:pPr>
              <a:lnSpc>
                <a:spcPct val="114000"/>
              </a:lnSpc>
            </a:pPr>
            <a:r>
              <a:rPr lang="en-US" altLang="zh-CN" sz="1000" dirty="0">
                <a:solidFill>
                  <a:schemeClr val="bg1"/>
                </a:solidFill>
                <a:ea typeface="+mn-lt"/>
                <a:cs typeface="+mn-ea"/>
                <a:sym typeface="字魂59号-创粗黑" panose="00000500000000000000" pitchFamily="2" charset="-122"/>
              </a:rPr>
              <a:t>Lorem ipsum 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ltest,onsectetaLorem</a:t>
            </a:r>
            <a:r>
              <a:rPr lang="en-US" altLang="zh-CN" sz="1000" dirty="0">
                <a:solidFill>
                  <a:schemeClr val="bg1"/>
                </a:solidFill>
                <a:ea typeface="+mn-lt"/>
                <a:cs typeface="+mn-ea"/>
                <a:sym typeface="字魂59号-创粗黑" panose="00000500000000000000" pitchFamily="2" charset="-122"/>
              </a:rPr>
              <a:t> ipsum dolor</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elitltest,onsect</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ipsum dolor</a:t>
            </a:r>
            <a:endParaRPr lang="en-US" altLang="zh-CN" sz="1000" dirty="0">
              <a:solidFill>
                <a:schemeClr val="bg1"/>
              </a:solidFill>
              <a:ea typeface="+mn-lt"/>
              <a:cs typeface="+mn-ea"/>
              <a:sym typeface="字魂59号-创粗黑" panose="00000500000000000000" pitchFamily="2" charset="-122"/>
            </a:endParaRPr>
          </a:p>
        </p:txBody>
      </p:sp>
      <p:sp>
        <p:nvSpPr>
          <p:cNvPr id="4" name="文本框 3"/>
          <p:cNvSpPr txBox="1"/>
          <p:nvPr userDrawn="1"/>
        </p:nvSpPr>
        <p:spPr>
          <a:xfrm>
            <a:off x="1342839" y="466910"/>
            <a:ext cx="6588663" cy="645160"/>
          </a:xfrm>
          <a:prstGeom prst="rect">
            <a:avLst/>
          </a:prstGeom>
        </p:spPr>
        <p:txBody>
          <a:bodyPr wrap="square" rtlCol="0">
            <a:noAutofit/>
          </a:bodyPr>
          <a:p>
            <a:r>
              <a:rPr lang="zh-CN" altLang="en-US" sz="3200">
                <a:latin typeface="字魂59号-创粗黑" charset="0"/>
                <a:ea typeface="字魂59号-创粗黑" charset="0"/>
                <a:cs typeface="字魂59号-创粗黑" charset="0"/>
              </a:rPr>
              <a:t>内容选择要注意取舍有度</a:t>
            </a:r>
            <a:endParaRPr lang="zh-CN" altLang="en-US" sz="3200">
              <a:latin typeface="字魂59号-创粗黑" charset="0"/>
              <a:ea typeface="字魂59号-创粗黑" charset="0"/>
              <a:cs typeface="字魂59号-创粗黑" charset="0"/>
            </a:endParaRPr>
          </a:p>
        </p:txBody>
      </p:sp>
      <p:sp>
        <p:nvSpPr>
          <p:cNvPr id="5" name="文本框 4"/>
          <p:cNvSpPr txBox="1"/>
          <p:nvPr userDrawn="1"/>
        </p:nvSpPr>
        <p:spPr>
          <a:xfrm>
            <a:off x="1342813" y="1545623"/>
            <a:ext cx="8827304" cy="4276302"/>
          </a:xfrm>
          <a:prstGeom prst="rect">
            <a:avLst/>
          </a:prstGeom>
        </p:spPr>
        <p:txBody>
          <a:bodyPr wrap="square" rtlCol="0">
            <a:noAutofit/>
          </a:bodyPr>
          <a:p>
            <a:r>
              <a:rPr lang="en-US" altLang="zh-CN" sz="2800">
                <a:latin typeface="字魂59号-创粗黑" charset="0"/>
                <a:ea typeface="字魂59号-创粗黑" charset="0"/>
                <a:cs typeface="字魂59号-创粗黑" charset="0"/>
              </a:rPr>
              <a:t>3.</a:t>
            </a:r>
            <a:r>
              <a:rPr lang="zh-CN" altLang="en-US" sz="2800">
                <a:latin typeface="字魂59号-创粗黑" charset="0"/>
                <a:ea typeface="字魂59号-创粗黑" charset="0"/>
                <a:cs typeface="字魂59号-创粗黑" charset="0"/>
              </a:rPr>
              <a:t>单元习作</a:t>
            </a:r>
            <a:endParaRPr lang="zh-CN" altLang="en-US" sz="2800">
              <a:latin typeface="字魂59号-创粗黑" charset="0"/>
              <a:ea typeface="字魂59号-创粗黑" charset="0"/>
              <a:cs typeface="字魂59号-创粗黑" charset="0"/>
            </a:endParaRPr>
          </a:p>
          <a:p>
            <a:endParaRPr lang="zh-CN" altLang="en-US"/>
          </a:p>
          <a:p>
            <a:pPr>
              <a:lnSpc>
                <a:spcPct val="200000"/>
              </a:lnSpc>
            </a:pPr>
            <a:r>
              <a:rPr lang="zh-CN" altLang="en-US"/>
              <a:t>    </a:t>
            </a:r>
            <a:r>
              <a:rPr lang="en-US" altLang="zh-CN"/>
              <a:t> </a:t>
            </a:r>
            <a:r>
              <a:rPr lang="zh-CN" altLang="en-US" sz="2400">
                <a:latin typeface="字魂59号-创粗黑" charset="0"/>
                <a:ea typeface="字魂59号-创粗黑" charset="0"/>
                <a:cs typeface="字魂59号-创粗黑" charset="0"/>
              </a:rPr>
              <a:t>单元习作的教学内容也要注意取舍。教学要选择关键点训练，切忌求全。</a:t>
            </a:r>
            <a:endParaRPr lang="zh-CN" altLang="en-US" sz="2400">
              <a:latin typeface="字魂59号-创粗黑" charset="0"/>
              <a:ea typeface="字魂59号-创粗黑" charset="0"/>
              <a:cs typeface="字魂59号-创粗黑"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îšḷîḋé"/>
          <p:cNvSpPr/>
          <p:nvPr/>
        </p:nvSpPr>
        <p:spPr bwMode="auto">
          <a:xfrm>
            <a:off x="5894353" y="2446164"/>
            <a:ext cx="410808" cy="294805"/>
          </a:xfrm>
          <a:custGeom>
            <a:avLst/>
            <a:gdLst>
              <a:gd name="connsiteX0" fmla="*/ 533228 w 606862"/>
              <a:gd name="connsiteY0" fmla="*/ 69781 h 435499"/>
              <a:gd name="connsiteX1" fmla="*/ 528214 w 606862"/>
              <a:gd name="connsiteY1" fmla="*/ 81924 h 435499"/>
              <a:gd name="connsiteX2" fmla="*/ 515122 w 606862"/>
              <a:gd name="connsiteY2" fmla="*/ 82851 h 435499"/>
              <a:gd name="connsiteX3" fmla="*/ 513543 w 606862"/>
              <a:gd name="connsiteY3" fmla="*/ 87671 h 435499"/>
              <a:gd name="connsiteX4" fmla="*/ 523571 w 606862"/>
              <a:gd name="connsiteY4" fmla="*/ 96107 h 435499"/>
              <a:gd name="connsiteX5" fmla="*/ 520414 w 606862"/>
              <a:gd name="connsiteY5" fmla="*/ 108806 h 435499"/>
              <a:gd name="connsiteX6" fmla="*/ 524500 w 606862"/>
              <a:gd name="connsiteY6" fmla="*/ 111773 h 435499"/>
              <a:gd name="connsiteX7" fmla="*/ 535643 w 606862"/>
              <a:gd name="connsiteY7" fmla="*/ 104913 h 435499"/>
              <a:gd name="connsiteX8" fmla="*/ 546785 w 606862"/>
              <a:gd name="connsiteY8" fmla="*/ 111773 h 435499"/>
              <a:gd name="connsiteX9" fmla="*/ 550871 w 606862"/>
              <a:gd name="connsiteY9" fmla="*/ 108806 h 435499"/>
              <a:gd name="connsiteX10" fmla="*/ 547807 w 606862"/>
              <a:gd name="connsiteY10" fmla="*/ 96107 h 435499"/>
              <a:gd name="connsiteX11" fmla="*/ 557835 w 606862"/>
              <a:gd name="connsiteY11" fmla="*/ 87671 h 435499"/>
              <a:gd name="connsiteX12" fmla="*/ 556349 w 606862"/>
              <a:gd name="connsiteY12" fmla="*/ 82851 h 435499"/>
              <a:gd name="connsiteX13" fmla="*/ 543257 w 606862"/>
              <a:gd name="connsiteY13" fmla="*/ 81924 h 435499"/>
              <a:gd name="connsiteX14" fmla="*/ 538242 w 606862"/>
              <a:gd name="connsiteY14" fmla="*/ 69781 h 435499"/>
              <a:gd name="connsiteX15" fmla="*/ 533228 w 606862"/>
              <a:gd name="connsiteY15" fmla="*/ 69781 h 435499"/>
              <a:gd name="connsiteX16" fmla="*/ 474173 w 606862"/>
              <a:gd name="connsiteY16" fmla="*/ 69781 h 435499"/>
              <a:gd name="connsiteX17" fmla="*/ 469159 w 606862"/>
              <a:gd name="connsiteY17" fmla="*/ 81924 h 435499"/>
              <a:gd name="connsiteX18" fmla="*/ 456066 w 606862"/>
              <a:gd name="connsiteY18" fmla="*/ 82851 h 435499"/>
              <a:gd name="connsiteX19" fmla="*/ 454488 w 606862"/>
              <a:gd name="connsiteY19" fmla="*/ 87671 h 435499"/>
              <a:gd name="connsiteX20" fmla="*/ 464516 w 606862"/>
              <a:gd name="connsiteY20" fmla="*/ 96107 h 435499"/>
              <a:gd name="connsiteX21" fmla="*/ 461359 w 606862"/>
              <a:gd name="connsiteY21" fmla="*/ 108806 h 435499"/>
              <a:gd name="connsiteX22" fmla="*/ 465445 w 606862"/>
              <a:gd name="connsiteY22" fmla="*/ 111773 h 435499"/>
              <a:gd name="connsiteX23" fmla="*/ 476587 w 606862"/>
              <a:gd name="connsiteY23" fmla="*/ 104913 h 435499"/>
              <a:gd name="connsiteX24" fmla="*/ 487730 w 606862"/>
              <a:gd name="connsiteY24" fmla="*/ 111773 h 435499"/>
              <a:gd name="connsiteX25" fmla="*/ 491815 w 606862"/>
              <a:gd name="connsiteY25" fmla="*/ 108806 h 435499"/>
              <a:gd name="connsiteX26" fmla="*/ 488751 w 606862"/>
              <a:gd name="connsiteY26" fmla="*/ 96107 h 435499"/>
              <a:gd name="connsiteX27" fmla="*/ 498779 w 606862"/>
              <a:gd name="connsiteY27" fmla="*/ 87671 h 435499"/>
              <a:gd name="connsiteX28" fmla="*/ 497294 w 606862"/>
              <a:gd name="connsiteY28" fmla="*/ 82851 h 435499"/>
              <a:gd name="connsiteX29" fmla="*/ 484201 w 606862"/>
              <a:gd name="connsiteY29" fmla="*/ 81924 h 435499"/>
              <a:gd name="connsiteX30" fmla="*/ 479187 w 606862"/>
              <a:gd name="connsiteY30" fmla="*/ 69781 h 435499"/>
              <a:gd name="connsiteX31" fmla="*/ 474173 w 606862"/>
              <a:gd name="connsiteY31" fmla="*/ 69781 h 435499"/>
              <a:gd name="connsiteX32" fmla="*/ 415117 w 606862"/>
              <a:gd name="connsiteY32" fmla="*/ 69781 h 435499"/>
              <a:gd name="connsiteX33" fmla="*/ 410103 w 606862"/>
              <a:gd name="connsiteY33" fmla="*/ 81924 h 435499"/>
              <a:gd name="connsiteX34" fmla="*/ 397011 w 606862"/>
              <a:gd name="connsiteY34" fmla="*/ 82851 h 435499"/>
              <a:gd name="connsiteX35" fmla="*/ 395432 w 606862"/>
              <a:gd name="connsiteY35" fmla="*/ 87671 h 435499"/>
              <a:gd name="connsiteX36" fmla="*/ 405460 w 606862"/>
              <a:gd name="connsiteY36" fmla="*/ 96107 h 435499"/>
              <a:gd name="connsiteX37" fmla="*/ 402303 w 606862"/>
              <a:gd name="connsiteY37" fmla="*/ 108806 h 435499"/>
              <a:gd name="connsiteX38" fmla="*/ 406389 w 606862"/>
              <a:gd name="connsiteY38" fmla="*/ 111773 h 435499"/>
              <a:gd name="connsiteX39" fmla="*/ 417532 w 606862"/>
              <a:gd name="connsiteY39" fmla="*/ 104913 h 435499"/>
              <a:gd name="connsiteX40" fmla="*/ 428674 w 606862"/>
              <a:gd name="connsiteY40" fmla="*/ 111773 h 435499"/>
              <a:gd name="connsiteX41" fmla="*/ 432760 w 606862"/>
              <a:gd name="connsiteY41" fmla="*/ 108806 h 435499"/>
              <a:gd name="connsiteX42" fmla="*/ 429696 w 606862"/>
              <a:gd name="connsiteY42" fmla="*/ 96107 h 435499"/>
              <a:gd name="connsiteX43" fmla="*/ 439724 w 606862"/>
              <a:gd name="connsiteY43" fmla="*/ 87671 h 435499"/>
              <a:gd name="connsiteX44" fmla="*/ 438238 w 606862"/>
              <a:gd name="connsiteY44" fmla="*/ 82851 h 435499"/>
              <a:gd name="connsiteX45" fmla="*/ 425146 w 606862"/>
              <a:gd name="connsiteY45" fmla="*/ 81924 h 435499"/>
              <a:gd name="connsiteX46" fmla="*/ 420132 w 606862"/>
              <a:gd name="connsiteY46" fmla="*/ 69781 h 435499"/>
              <a:gd name="connsiteX47" fmla="*/ 415117 w 606862"/>
              <a:gd name="connsiteY47" fmla="*/ 69781 h 435499"/>
              <a:gd name="connsiteX48" fmla="*/ 436010 w 606862"/>
              <a:gd name="connsiteY48" fmla="*/ 3780 h 435499"/>
              <a:gd name="connsiteX49" fmla="*/ 517257 w 606862"/>
              <a:gd name="connsiteY49" fmla="*/ 3780 h 435499"/>
              <a:gd name="connsiteX50" fmla="*/ 606862 w 606862"/>
              <a:gd name="connsiteY50" fmla="*/ 93140 h 435499"/>
              <a:gd name="connsiteX51" fmla="*/ 517257 w 606862"/>
              <a:gd name="connsiteY51" fmla="*/ 182594 h 435499"/>
              <a:gd name="connsiteX52" fmla="*/ 456438 w 606862"/>
              <a:gd name="connsiteY52" fmla="*/ 182594 h 435499"/>
              <a:gd name="connsiteX53" fmla="*/ 415210 w 606862"/>
              <a:gd name="connsiteY53" fmla="*/ 223751 h 435499"/>
              <a:gd name="connsiteX54" fmla="*/ 407689 w 606862"/>
              <a:gd name="connsiteY54" fmla="*/ 220692 h 435499"/>
              <a:gd name="connsiteX55" fmla="*/ 407689 w 606862"/>
              <a:gd name="connsiteY55" fmla="*/ 178051 h 435499"/>
              <a:gd name="connsiteX56" fmla="*/ 346405 w 606862"/>
              <a:gd name="connsiteY56" fmla="*/ 93233 h 435499"/>
              <a:gd name="connsiteX57" fmla="*/ 436010 w 606862"/>
              <a:gd name="connsiteY57" fmla="*/ 3780 h 435499"/>
              <a:gd name="connsiteX58" fmla="*/ 140854 w 606862"/>
              <a:gd name="connsiteY58" fmla="*/ 207 h 435499"/>
              <a:gd name="connsiteX59" fmla="*/ 216621 w 606862"/>
              <a:gd name="connsiteY59" fmla="*/ 856 h 435499"/>
              <a:gd name="connsiteX60" fmla="*/ 272145 w 606862"/>
              <a:gd name="connsiteY60" fmla="*/ 33762 h 435499"/>
              <a:gd name="connsiteX61" fmla="*/ 302693 w 606862"/>
              <a:gd name="connsiteY61" fmla="*/ 122934 h 435499"/>
              <a:gd name="connsiteX62" fmla="*/ 310400 w 606862"/>
              <a:gd name="connsiteY62" fmla="*/ 158343 h 435499"/>
              <a:gd name="connsiteX63" fmla="*/ 293130 w 606862"/>
              <a:gd name="connsiteY63" fmla="*/ 188098 h 435499"/>
              <a:gd name="connsiteX64" fmla="*/ 281152 w 606862"/>
              <a:gd name="connsiteY64" fmla="*/ 220819 h 435499"/>
              <a:gd name="connsiteX65" fmla="*/ 281152 w 606862"/>
              <a:gd name="connsiteY65" fmla="*/ 260863 h 435499"/>
              <a:gd name="connsiteX66" fmla="*/ 283287 w 606862"/>
              <a:gd name="connsiteY66" fmla="*/ 264385 h 435499"/>
              <a:gd name="connsiteX67" fmla="*/ 407057 w 606862"/>
              <a:gd name="connsiteY67" fmla="*/ 343732 h 435499"/>
              <a:gd name="connsiteX68" fmla="*/ 422192 w 606862"/>
              <a:gd name="connsiteY68" fmla="*/ 375989 h 435499"/>
              <a:gd name="connsiteX69" fmla="*/ 422192 w 606862"/>
              <a:gd name="connsiteY69" fmla="*/ 435406 h 435499"/>
              <a:gd name="connsiteX70" fmla="*/ 238533 w 606862"/>
              <a:gd name="connsiteY70" fmla="*/ 435406 h 435499"/>
              <a:gd name="connsiteX71" fmla="*/ 220520 w 606862"/>
              <a:gd name="connsiteY71" fmla="*/ 352816 h 435499"/>
              <a:gd name="connsiteX72" fmla="*/ 210957 w 606862"/>
              <a:gd name="connsiteY72" fmla="*/ 299331 h 435499"/>
              <a:gd name="connsiteX73" fmla="*/ 201393 w 606862"/>
              <a:gd name="connsiteY73" fmla="*/ 352816 h 435499"/>
              <a:gd name="connsiteX74" fmla="*/ 183566 w 606862"/>
              <a:gd name="connsiteY74" fmla="*/ 435499 h 435499"/>
              <a:gd name="connsiteX75" fmla="*/ 0 w 606862"/>
              <a:gd name="connsiteY75" fmla="*/ 435499 h 435499"/>
              <a:gd name="connsiteX76" fmla="*/ 0 w 606862"/>
              <a:gd name="connsiteY76" fmla="*/ 376082 h 435499"/>
              <a:gd name="connsiteX77" fmla="*/ 15135 w 606862"/>
              <a:gd name="connsiteY77" fmla="*/ 343824 h 435499"/>
              <a:gd name="connsiteX78" fmla="*/ 138905 w 606862"/>
              <a:gd name="connsiteY78" fmla="*/ 264478 h 435499"/>
              <a:gd name="connsiteX79" fmla="*/ 141040 w 606862"/>
              <a:gd name="connsiteY79" fmla="*/ 261049 h 435499"/>
              <a:gd name="connsiteX80" fmla="*/ 141040 w 606862"/>
              <a:gd name="connsiteY80" fmla="*/ 221005 h 435499"/>
              <a:gd name="connsiteX81" fmla="*/ 128970 w 606862"/>
              <a:gd name="connsiteY81" fmla="*/ 188191 h 435499"/>
              <a:gd name="connsiteX82" fmla="*/ 111792 w 606862"/>
              <a:gd name="connsiteY82" fmla="*/ 158436 h 435499"/>
              <a:gd name="connsiteX83" fmla="*/ 118942 w 606862"/>
              <a:gd name="connsiteY83" fmla="*/ 123120 h 435499"/>
              <a:gd name="connsiteX84" fmla="*/ 149397 w 606862"/>
              <a:gd name="connsiteY84" fmla="*/ 18560 h 435499"/>
              <a:gd name="connsiteX85" fmla="*/ 140854 w 606862"/>
              <a:gd name="connsiteY85" fmla="*/ 207 h 435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06862" h="435499">
                <a:moveTo>
                  <a:pt x="533228" y="69781"/>
                </a:moveTo>
                <a:lnTo>
                  <a:pt x="528214" y="81924"/>
                </a:lnTo>
                <a:lnTo>
                  <a:pt x="515122" y="82851"/>
                </a:lnTo>
                <a:cubicBezTo>
                  <a:pt x="512615" y="83036"/>
                  <a:pt x="511686" y="86095"/>
                  <a:pt x="513543" y="87671"/>
                </a:cubicBezTo>
                <a:lnTo>
                  <a:pt x="523571" y="96107"/>
                </a:lnTo>
                <a:lnTo>
                  <a:pt x="520414" y="108806"/>
                </a:lnTo>
                <a:cubicBezTo>
                  <a:pt x="519857" y="111217"/>
                  <a:pt x="522457" y="113163"/>
                  <a:pt x="524500" y="111773"/>
                </a:cubicBezTo>
                <a:lnTo>
                  <a:pt x="535643" y="104913"/>
                </a:lnTo>
                <a:lnTo>
                  <a:pt x="546785" y="111773"/>
                </a:lnTo>
                <a:cubicBezTo>
                  <a:pt x="548921" y="113163"/>
                  <a:pt x="551521" y="111217"/>
                  <a:pt x="550871" y="108806"/>
                </a:cubicBezTo>
                <a:lnTo>
                  <a:pt x="547807" y="96107"/>
                </a:lnTo>
                <a:lnTo>
                  <a:pt x="557835" y="87671"/>
                </a:lnTo>
                <a:cubicBezTo>
                  <a:pt x="559785" y="86095"/>
                  <a:pt x="558856" y="83036"/>
                  <a:pt x="556349" y="82851"/>
                </a:cubicBezTo>
                <a:lnTo>
                  <a:pt x="543257" y="81924"/>
                </a:lnTo>
                <a:lnTo>
                  <a:pt x="538242" y="69781"/>
                </a:lnTo>
                <a:cubicBezTo>
                  <a:pt x="537407" y="67463"/>
                  <a:pt x="534157" y="67463"/>
                  <a:pt x="533228" y="69781"/>
                </a:cubicBezTo>
                <a:close/>
                <a:moveTo>
                  <a:pt x="474173" y="69781"/>
                </a:moveTo>
                <a:lnTo>
                  <a:pt x="469159" y="81924"/>
                </a:lnTo>
                <a:lnTo>
                  <a:pt x="456066" y="82851"/>
                </a:lnTo>
                <a:cubicBezTo>
                  <a:pt x="453559" y="83036"/>
                  <a:pt x="452631" y="86095"/>
                  <a:pt x="454488" y="87671"/>
                </a:cubicBezTo>
                <a:lnTo>
                  <a:pt x="464516" y="96107"/>
                </a:lnTo>
                <a:lnTo>
                  <a:pt x="461359" y="108806"/>
                </a:lnTo>
                <a:cubicBezTo>
                  <a:pt x="460802" y="111217"/>
                  <a:pt x="463402" y="113163"/>
                  <a:pt x="465445" y="111773"/>
                </a:cubicBezTo>
                <a:lnTo>
                  <a:pt x="476587" y="104913"/>
                </a:lnTo>
                <a:lnTo>
                  <a:pt x="487730" y="111773"/>
                </a:lnTo>
                <a:cubicBezTo>
                  <a:pt x="489865" y="113163"/>
                  <a:pt x="492465" y="111217"/>
                  <a:pt x="491815" y="108806"/>
                </a:cubicBezTo>
                <a:lnTo>
                  <a:pt x="488751" y="96107"/>
                </a:lnTo>
                <a:lnTo>
                  <a:pt x="498779" y="87671"/>
                </a:lnTo>
                <a:cubicBezTo>
                  <a:pt x="500729" y="86095"/>
                  <a:pt x="499615" y="83036"/>
                  <a:pt x="497294" y="82851"/>
                </a:cubicBezTo>
                <a:lnTo>
                  <a:pt x="484201" y="81924"/>
                </a:lnTo>
                <a:lnTo>
                  <a:pt x="479187" y="69781"/>
                </a:lnTo>
                <a:cubicBezTo>
                  <a:pt x="478351" y="67463"/>
                  <a:pt x="475101" y="67463"/>
                  <a:pt x="474173" y="69781"/>
                </a:cubicBezTo>
                <a:close/>
                <a:moveTo>
                  <a:pt x="415117" y="69781"/>
                </a:moveTo>
                <a:lnTo>
                  <a:pt x="410103" y="81924"/>
                </a:lnTo>
                <a:lnTo>
                  <a:pt x="397011" y="82851"/>
                </a:lnTo>
                <a:cubicBezTo>
                  <a:pt x="394504" y="83036"/>
                  <a:pt x="393575" y="86095"/>
                  <a:pt x="395432" y="87671"/>
                </a:cubicBezTo>
                <a:lnTo>
                  <a:pt x="405460" y="96107"/>
                </a:lnTo>
                <a:lnTo>
                  <a:pt x="402303" y="108806"/>
                </a:lnTo>
                <a:cubicBezTo>
                  <a:pt x="401746" y="111217"/>
                  <a:pt x="404346" y="113163"/>
                  <a:pt x="406389" y="111773"/>
                </a:cubicBezTo>
                <a:lnTo>
                  <a:pt x="417532" y="104913"/>
                </a:lnTo>
                <a:lnTo>
                  <a:pt x="428674" y="111773"/>
                </a:lnTo>
                <a:cubicBezTo>
                  <a:pt x="430810" y="113163"/>
                  <a:pt x="433410" y="111217"/>
                  <a:pt x="432760" y="108806"/>
                </a:cubicBezTo>
                <a:lnTo>
                  <a:pt x="429696" y="96107"/>
                </a:lnTo>
                <a:lnTo>
                  <a:pt x="439724" y="87671"/>
                </a:lnTo>
                <a:cubicBezTo>
                  <a:pt x="441581" y="86095"/>
                  <a:pt x="440560" y="83036"/>
                  <a:pt x="438238" y="82851"/>
                </a:cubicBezTo>
                <a:lnTo>
                  <a:pt x="425146" y="81924"/>
                </a:lnTo>
                <a:lnTo>
                  <a:pt x="420132" y="69781"/>
                </a:lnTo>
                <a:cubicBezTo>
                  <a:pt x="419296" y="67463"/>
                  <a:pt x="416046" y="67463"/>
                  <a:pt x="415117" y="69781"/>
                </a:cubicBezTo>
                <a:close/>
                <a:moveTo>
                  <a:pt x="436010" y="3780"/>
                </a:moveTo>
                <a:lnTo>
                  <a:pt x="517257" y="3780"/>
                </a:lnTo>
                <a:cubicBezTo>
                  <a:pt x="566749" y="3780"/>
                  <a:pt x="606862" y="43825"/>
                  <a:pt x="606862" y="93140"/>
                </a:cubicBezTo>
                <a:cubicBezTo>
                  <a:pt x="606862" y="142548"/>
                  <a:pt x="566749" y="182594"/>
                  <a:pt x="517257" y="182594"/>
                </a:cubicBezTo>
                <a:lnTo>
                  <a:pt x="456438" y="182594"/>
                </a:lnTo>
                <a:lnTo>
                  <a:pt x="415210" y="223751"/>
                </a:lnTo>
                <a:cubicBezTo>
                  <a:pt x="412517" y="226625"/>
                  <a:pt x="407689" y="224678"/>
                  <a:pt x="407689" y="220692"/>
                </a:cubicBezTo>
                <a:lnTo>
                  <a:pt x="407689" y="178051"/>
                </a:lnTo>
                <a:cubicBezTo>
                  <a:pt x="372126" y="166279"/>
                  <a:pt x="346405" y="132815"/>
                  <a:pt x="346405" y="93233"/>
                </a:cubicBezTo>
                <a:cubicBezTo>
                  <a:pt x="346405" y="43825"/>
                  <a:pt x="386518" y="3780"/>
                  <a:pt x="436010" y="3780"/>
                </a:cubicBezTo>
                <a:close/>
                <a:moveTo>
                  <a:pt x="140854" y="207"/>
                </a:moveTo>
                <a:cubicBezTo>
                  <a:pt x="140854" y="207"/>
                  <a:pt x="191922" y="5954"/>
                  <a:pt x="216621" y="856"/>
                </a:cubicBezTo>
                <a:cubicBezTo>
                  <a:pt x="241412" y="-4335"/>
                  <a:pt x="267874" y="15038"/>
                  <a:pt x="272145" y="33762"/>
                </a:cubicBezTo>
                <a:cubicBezTo>
                  <a:pt x="272145" y="33762"/>
                  <a:pt x="322099" y="33948"/>
                  <a:pt x="302693" y="122934"/>
                </a:cubicBezTo>
                <a:cubicBezTo>
                  <a:pt x="310493" y="122563"/>
                  <a:pt x="318942" y="128032"/>
                  <a:pt x="310400" y="158343"/>
                </a:cubicBezTo>
                <a:cubicBezTo>
                  <a:pt x="303807" y="181331"/>
                  <a:pt x="297772" y="187727"/>
                  <a:pt x="293130" y="188098"/>
                </a:cubicBezTo>
                <a:cubicBezTo>
                  <a:pt x="291551" y="198480"/>
                  <a:pt x="287466" y="209974"/>
                  <a:pt x="281152" y="220819"/>
                </a:cubicBezTo>
                <a:lnTo>
                  <a:pt x="281152" y="260863"/>
                </a:lnTo>
                <a:cubicBezTo>
                  <a:pt x="281152" y="262346"/>
                  <a:pt x="281895" y="263737"/>
                  <a:pt x="283287" y="264385"/>
                </a:cubicBezTo>
                <a:cubicBezTo>
                  <a:pt x="294987" y="270133"/>
                  <a:pt x="353204" y="299424"/>
                  <a:pt x="407057" y="343732"/>
                </a:cubicBezTo>
                <a:cubicBezTo>
                  <a:pt x="416714" y="351611"/>
                  <a:pt x="422192" y="363476"/>
                  <a:pt x="422192" y="375989"/>
                </a:cubicBezTo>
                <a:lnTo>
                  <a:pt x="422192" y="435406"/>
                </a:lnTo>
                <a:lnTo>
                  <a:pt x="238533" y="435406"/>
                </a:lnTo>
                <a:lnTo>
                  <a:pt x="220520" y="352816"/>
                </a:lnTo>
                <a:cubicBezTo>
                  <a:pt x="257104" y="301834"/>
                  <a:pt x="217735" y="299331"/>
                  <a:pt x="210957" y="299331"/>
                </a:cubicBezTo>
                <a:cubicBezTo>
                  <a:pt x="204179" y="299424"/>
                  <a:pt x="164810" y="301834"/>
                  <a:pt x="201393" y="352816"/>
                </a:cubicBezTo>
                <a:lnTo>
                  <a:pt x="183566" y="435499"/>
                </a:lnTo>
                <a:lnTo>
                  <a:pt x="0" y="435499"/>
                </a:lnTo>
                <a:lnTo>
                  <a:pt x="0" y="376082"/>
                </a:lnTo>
                <a:cubicBezTo>
                  <a:pt x="0" y="363754"/>
                  <a:pt x="5478" y="351703"/>
                  <a:pt x="15135" y="343824"/>
                </a:cubicBezTo>
                <a:cubicBezTo>
                  <a:pt x="68988" y="299609"/>
                  <a:pt x="127113" y="270318"/>
                  <a:pt x="138905" y="264478"/>
                </a:cubicBezTo>
                <a:cubicBezTo>
                  <a:pt x="140112" y="263829"/>
                  <a:pt x="141040" y="262532"/>
                  <a:pt x="141040" y="261049"/>
                </a:cubicBezTo>
                <a:lnTo>
                  <a:pt x="141040" y="221005"/>
                </a:lnTo>
                <a:cubicBezTo>
                  <a:pt x="134726" y="210067"/>
                  <a:pt x="130641" y="198573"/>
                  <a:pt x="128970" y="188191"/>
                </a:cubicBezTo>
                <a:cubicBezTo>
                  <a:pt x="124420" y="187820"/>
                  <a:pt x="118385" y="181424"/>
                  <a:pt x="111792" y="158436"/>
                </a:cubicBezTo>
                <a:cubicBezTo>
                  <a:pt x="103528" y="128867"/>
                  <a:pt x="111328" y="123120"/>
                  <a:pt x="118942" y="123120"/>
                </a:cubicBezTo>
                <a:cubicBezTo>
                  <a:pt x="114856" y="105786"/>
                  <a:pt x="104643" y="45813"/>
                  <a:pt x="149397" y="18560"/>
                </a:cubicBezTo>
                <a:cubicBezTo>
                  <a:pt x="149397" y="18560"/>
                  <a:pt x="140112" y="10960"/>
                  <a:pt x="140854" y="207"/>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3" name="îŝḻîḑé"/>
          <p:cNvSpPr/>
          <p:nvPr/>
        </p:nvSpPr>
        <p:spPr bwMode="auto">
          <a:xfrm>
            <a:off x="4802166" y="4182100"/>
            <a:ext cx="354066" cy="347160"/>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solidFill>
            <a:schemeClr val="bg1"/>
          </a:solidFill>
          <a:ln w="9525">
            <a:noFill/>
            <a:rou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6" name="ïsḷïďê"/>
          <p:cNvSpPr/>
          <p:nvPr/>
        </p:nvSpPr>
        <p:spPr bwMode="auto">
          <a:xfrm>
            <a:off x="7038959" y="4182100"/>
            <a:ext cx="347684" cy="347160"/>
          </a:xfrm>
          <a:custGeom>
            <a:avLst/>
            <a:gdLst>
              <a:gd name="connsiteX0" fmla="*/ 264400 w 607639"/>
              <a:gd name="connsiteY0" fmla="*/ 371924 h 606722"/>
              <a:gd name="connsiteX1" fmla="*/ 209306 w 607639"/>
              <a:gd name="connsiteY1" fmla="*/ 398407 h 606722"/>
              <a:gd name="connsiteX2" fmla="*/ 171212 w 607639"/>
              <a:gd name="connsiteY2" fmla="*/ 423290 h 606722"/>
              <a:gd name="connsiteX3" fmla="*/ 196756 w 607639"/>
              <a:gd name="connsiteY3" fmla="*/ 433510 h 606722"/>
              <a:gd name="connsiteX4" fmla="*/ 410813 w 607639"/>
              <a:gd name="connsiteY4" fmla="*/ 433510 h 606722"/>
              <a:gd name="connsiteX5" fmla="*/ 436358 w 607639"/>
              <a:gd name="connsiteY5" fmla="*/ 423290 h 606722"/>
              <a:gd name="connsiteX6" fmla="*/ 398352 w 607639"/>
              <a:gd name="connsiteY6" fmla="*/ 398407 h 606722"/>
              <a:gd name="connsiteX7" fmla="*/ 342368 w 607639"/>
              <a:gd name="connsiteY7" fmla="*/ 372457 h 606722"/>
              <a:gd name="connsiteX8" fmla="*/ 303740 w 607639"/>
              <a:gd name="connsiteY8" fmla="*/ 382499 h 606722"/>
              <a:gd name="connsiteX9" fmla="*/ 264400 w 607639"/>
              <a:gd name="connsiteY9" fmla="*/ 371924 h 606722"/>
              <a:gd name="connsiteX10" fmla="*/ 303740 w 607639"/>
              <a:gd name="connsiteY10" fmla="*/ 173124 h 606722"/>
              <a:gd name="connsiteX11" fmla="*/ 236720 w 607639"/>
              <a:gd name="connsiteY11" fmla="*/ 262970 h 606722"/>
              <a:gd name="connsiteX12" fmla="*/ 303740 w 607639"/>
              <a:gd name="connsiteY12" fmla="*/ 352906 h 606722"/>
              <a:gd name="connsiteX13" fmla="*/ 370850 w 607639"/>
              <a:gd name="connsiteY13" fmla="*/ 262970 h 606722"/>
              <a:gd name="connsiteX14" fmla="*/ 303740 w 607639"/>
              <a:gd name="connsiteY14" fmla="*/ 173124 h 606722"/>
              <a:gd name="connsiteX15" fmla="*/ 303740 w 607639"/>
              <a:gd name="connsiteY15" fmla="*/ 143530 h 606722"/>
              <a:gd name="connsiteX16" fmla="*/ 400489 w 607639"/>
              <a:gd name="connsiteY16" fmla="*/ 262970 h 606722"/>
              <a:gd name="connsiteX17" fmla="*/ 368981 w 607639"/>
              <a:gd name="connsiteY17" fmla="*/ 350684 h 606722"/>
              <a:gd name="connsiteX18" fmla="*/ 410902 w 607639"/>
              <a:gd name="connsiteY18" fmla="*/ 371568 h 606722"/>
              <a:gd name="connsiteX19" fmla="*/ 466085 w 607639"/>
              <a:gd name="connsiteY19" fmla="*/ 423290 h 606722"/>
              <a:gd name="connsiteX20" fmla="*/ 410813 w 607639"/>
              <a:gd name="connsiteY20" fmla="*/ 463192 h 606722"/>
              <a:gd name="connsiteX21" fmla="*/ 196756 w 607639"/>
              <a:gd name="connsiteY21" fmla="*/ 463192 h 606722"/>
              <a:gd name="connsiteX22" fmla="*/ 141484 w 607639"/>
              <a:gd name="connsiteY22" fmla="*/ 423290 h 606722"/>
              <a:gd name="connsiteX23" fmla="*/ 196578 w 607639"/>
              <a:gd name="connsiteY23" fmla="*/ 371657 h 606722"/>
              <a:gd name="connsiteX24" fmla="*/ 238589 w 607639"/>
              <a:gd name="connsiteY24" fmla="*/ 350773 h 606722"/>
              <a:gd name="connsiteX25" fmla="*/ 206992 w 607639"/>
              <a:gd name="connsiteY25" fmla="*/ 262970 h 606722"/>
              <a:gd name="connsiteX26" fmla="*/ 303740 w 607639"/>
              <a:gd name="connsiteY26" fmla="*/ 143530 h 606722"/>
              <a:gd name="connsiteX27" fmla="*/ 288644 w 607639"/>
              <a:gd name="connsiteY27" fmla="*/ 31105 h 606722"/>
              <a:gd name="connsiteX28" fmla="*/ 31152 w 607639"/>
              <a:gd name="connsiteY28" fmla="*/ 288209 h 606722"/>
              <a:gd name="connsiteX29" fmla="*/ 91141 w 607639"/>
              <a:gd name="connsiteY29" fmla="*/ 288209 h 606722"/>
              <a:gd name="connsiteX30" fmla="*/ 91141 w 607639"/>
              <a:gd name="connsiteY30" fmla="*/ 318514 h 606722"/>
              <a:gd name="connsiteX31" fmla="*/ 31152 w 607639"/>
              <a:gd name="connsiteY31" fmla="*/ 318514 h 606722"/>
              <a:gd name="connsiteX32" fmla="*/ 288644 w 607639"/>
              <a:gd name="connsiteY32" fmla="*/ 575617 h 606722"/>
              <a:gd name="connsiteX33" fmla="*/ 288644 w 607639"/>
              <a:gd name="connsiteY33" fmla="*/ 515718 h 606722"/>
              <a:gd name="connsiteX34" fmla="*/ 318995 w 607639"/>
              <a:gd name="connsiteY34" fmla="*/ 515718 h 606722"/>
              <a:gd name="connsiteX35" fmla="*/ 318995 w 607639"/>
              <a:gd name="connsiteY35" fmla="*/ 575617 h 606722"/>
              <a:gd name="connsiteX36" fmla="*/ 576487 w 607639"/>
              <a:gd name="connsiteY36" fmla="*/ 318514 h 606722"/>
              <a:gd name="connsiteX37" fmla="*/ 516498 w 607639"/>
              <a:gd name="connsiteY37" fmla="*/ 318514 h 606722"/>
              <a:gd name="connsiteX38" fmla="*/ 516498 w 607639"/>
              <a:gd name="connsiteY38" fmla="*/ 288209 h 606722"/>
              <a:gd name="connsiteX39" fmla="*/ 576487 w 607639"/>
              <a:gd name="connsiteY39" fmla="*/ 288209 h 606722"/>
              <a:gd name="connsiteX40" fmla="*/ 318995 w 607639"/>
              <a:gd name="connsiteY40" fmla="*/ 31105 h 606722"/>
              <a:gd name="connsiteX41" fmla="*/ 318995 w 607639"/>
              <a:gd name="connsiteY41" fmla="*/ 91004 h 606722"/>
              <a:gd name="connsiteX42" fmla="*/ 288644 w 607639"/>
              <a:gd name="connsiteY42" fmla="*/ 91004 h 606722"/>
              <a:gd name="connsiteX43" fmla="*/ 303775 w 607639"/>
              <a:gd name="connsiteY43" fmla="*/ 0 h 606722"/>
              <a:gd name="connsiteX44" fmla="*/ 607639 w 607639"/>
              <a:gd name="connsiteY44" fmla="*/ 303317 h 606722"/>
              <a:gd name="connsiteX45" fmla="*/ 303775 w 607639"/>
              <a:gd name="connsiteY45" fmla="*/ 606722 h 606722"/>
              <a:gd name="connsiteX46" fmla="*/ 0 w 607639"/>
              <a:gd name="connsiteY46" fmla="*/ 303317 h 606722"/>
              <a:gd name="connsiteX47" fmla="*/ 303775 w 607639"/>
              <a:gd name="connsiteY4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39" h="606722">
                <a:moveTo>
                  <a:pt x="264400" y="371924"/>
                </a:moveTo>
                <a:cubicBezTo>
                  <a:pt x="249625" y="379033"/>
                  <a:pt x="214557" y="395918"/>
                  <a:pt x="209306" y="398407"/>
                </a:cubicBezTo>
                <a:cubicBezTo>
                  <a:pt x="175929" y="413870"/>
                  <a:pt x="171212" y="416536"/>
                  <a:pt x="171212" y="423290"/>
                </a:cubicBezTo>
                <a:cubicBezTo>
                  <a:pt x="171212" y="432088"/>
                  <a:pt x="177531" y="433510"/>
                  <a:pt x="196756" y="433510"/>
                </a:cubicBezTo>
                <a:lnTo>
                  <a:pt x="410813" y="433510"/>
                </a:lnTo>
                <a:cubicBezTo>
                  <a:pt x="429949" y="433510"/>
                  <a:pt x="436358" y="432088"/>
                  <a:pt x="436358" y="423290"/>
                </a:cubicBezTo>
                <a:cubicBezTo>
                  <a:pt x="436358" y="416536"/>
                  <a:pt x="431551" y="413870"/>
                  <a:pt x="398352" y="398407"/>
                </a:cubicBezTo>
                <a:cubicBezTo>
                  <a:pt x="393813" y="396363"/>
                  <a:pt x="362216" y="381699"/>
                  <a:pt x="342368" y="372457"/>
                </a:cubicBezTo>
                <a:cubicBezTo>
                  <a:pt x="330531" y="378856"/>
                  <a:pt x="317536" y="382499"/>
                  <a:pt x="303740" y="382499"/>
                </a:cubicBezTo>
                <a:cubicBezTo>
                  <a:pt x="289766" y="382499"/>
                  <a:pt x="276416" y="378589"/>
                  <a:pt x="264400" y="371924"/>
                </a:cubicBezTo>
                <a:close/>
                <a:moveTo>
                  <a:pt x="303740" y="173124"/>
                </a:moveTo>
                <a:cubicBezTo>
                  <a:pt x="266803" y="173124"/>
                  <a:pt x="236720" y="213470"/>
                  <a:pt x="236720" y="262970"/>
                </a:cubicBezTo>
                <a:cubicBezTo>
                  <a:pt x="236720" y="312559"/>
                  <a:pt x="266803" y="352906"/>
                  <a:pt x="303740" y="352906"/>
                </a:cubicBezTo>
                <a:cubicBezTo>
                  <a:pt x="340766" y="352906"/>
                  <a:pt x="370850" y="312559"/>
                  <a:pt x="370850" y="262970"/>
                </a:cubicBezTo>
                <a:cubicBezTo>
                  <a:pt x="370850" y="213470"/>
                  <a:pt x="340766" y="173124"/>
                  <a:pt x="303740" y="173124"/>
                </a:cubicBezTo>
                <a:close/>
                <a:moveTo>
                  <a:pt x="303740" y="143530"/>
                </a:moveTo>
                <a:cubicBezTo>
                  <a:pt x="357143" y="143530"/>
                  <a:pt x="400489" y="197118"/>
                  <a:pt x="400489" y="262970"/>
                </a:cubicBezTo>
                <a:cubicBezTo>
                  <a:pt x="400489" y="297807"/>
                  <a:pt x="388206" y="328822"/>
                  <a:pt x="368981" y="350684"/>
                </a:cubicBezTo>
                <a:cubicBezTo>
                  <a:pt x="386070" y="359304"/>
                  <a:pt x="408232" y="370324"/>
                  <a:pt x="410902" y="371568"/>
                </a:cubicBezTo>
                <a:cubicBezTo>
                  <a:pt x="448818" y="389164"/>
                  <a:pt x="466085" y="397163"/>
                  <a:pt x="466085" y="423290"/>
                </a:cubicBezTo>
                <a:cubicBezTo>
                  <a:pt x="466085" y="463192"/>
                  <a:pt x="424431" y="463192"/>
                  <a:pt x="410813" y="463192"/>
                </a:cubicBezTo>
                <a:lnTo>
                  <a:pt x="196756" y="463192"/>
                </a:lnTo>
                <a:cubicBezTo>
                  <a:pt x="183050" y="463192"/>
                  <a:pt x="141484" y="463192"/>
                  <a:pt x="141484" y="423290"/>
                </a:cubicBezTo>
                <a:cubicBezTo>
                  <a:pt x="141484" y="397163"/>
                  <a:pt x="158751" y="389164"/>
                  <a:pt x="196578" y="371657"/>
                </a:cubicBezTo>
                <a:cubicBezTo>
                  <a:pt x="199693" y="370146"/>
                  <a:pt x="224526" y="357794"/>
                  <a:pt x="238589" y="350773"/>
                </a:cubicBezTo>
                <a:cubicBezTo>
                  <a:pt x="219275" y="328911"/>
                  <a:pt x="206992" y="297807"/>
                  <a:pt x="206992" y="262970"/>
                </a:cubicBezTo>
                <a:cubicBezTo>
                  <a:pt x="206992" y="197118"/>
                  <a:pt x="250426" y="143530"/>
                  <a:pt x="303740" y="143530"/>
                </a:cubicBezTo>
                <a:close/>
                <a:moveTo>
                  <a:pt x="288644" y="31105"/>
                </a:moveTo>
                <a:cubicBezTo>
                  <a:pt x="149974" y="38747"/>
                  <a:pt x="38806" y="149748"/>
                  <a:pt x="31152" y="288209"/>
                </a:cubicBezTo>
                <a:lnTo>
                  <a:pt x="91141" y="288209"/>
                </a:lnTo>
                <a:lnTo>
                  <a:pt x="91141" y="318514"/>
                </a:lnTo>
                <a:lnTo>
                  <a:pt x="31152" y="318514"/>
                </a:lnTo>
                <a:cubicBezTo>
                  <a:pt x="38806" y="456975"/>
                  <a:pt x="149974" y="567886"/>
                  <a:pt x="288644" y="575617"/>
                </a:cubicBezTo>
                <a:lnTo>
                  <a:pt x="288644" y="515718"/>
                </a:lnTo>
                <a:lnTo>
                  <a:pt x="318995" y="515718"/>
                </a:lnTo>
                <a:lnTo>
                  <a:pt x="318995" y="575617"/>
                </a:lnTo>
                <a:cubicBezTo>
                  <a:pt x="457665" y="567886"/>
                  <a:pt x="568833" y="456975"/>
                  <a:pt x="576487" y="318514"/>
                </a:cubicBezTo>
                <a:lnTo>
                  <a:pt x="516498" y="318514"/>
                </a:lnTo>
                <a:lnTo>
                  <a:pt x="516498" y="288209"/>
                </a:lnTo>
                <a:lnTo>
                  <a:pt x="576487" y="288209"/>
                </a:lnTo>
                <a:cubicBezTo>
                  <a:pt x="568833" y="149748"/>
                  <a:pt x="457665" y="38747"/>
                  <a:pt x="318995" y="31105"/>
                </a:cubicBezTo>
                <a:lnTo>
                  <a:pt x="318995" y="91004"/>
                </a:lnTo>
                <a:lnTo>
                  <a:pt x="288644" y="91004"/>
                </a:lnTo>
                <a:close/>
                <a:moveTo>
                  <a:pt x="303775" y="0"/>
                </a:moveTo>
                <a:cubicBezTo>
                  <a:pt x="471550" y="0"/>
                  <a:pt x="607639" y="135795"/>
                  <a:pt x="607639" y="303317"/>
                </a:cubicBezTo>
                <a:cubicBezTo>
                  <a:pt x="607639" y="470839"/>
                  <a:pt x="471550" y="606722"/>
                  <a:pt x="303775" y="606722"/>
                </a:cubicBezTo>
                <a:cubicBezTo>
                  <a:pt x="136000" y="606722"/>
                  <a:pt x="0" y="470839"/>
                  <a:pt x="0" y="303317"/>
                </a:cubicBezTo>
                <a:cubicBezTo>
                  <a:pt x="0" y="135795"/>
                  <a:pt x="136000" y="0"/>
                  <a:pt x="303775" y="0"/>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31" name="TextBox 14_1_1"/>
          <p:cNvSpPr txBox="1"/>
          <p:nvPr/>
        </p:nvSpPr>
        <p:spPr>
          <a:xfrm>
            <a:off x="1142839" y="436093"/>
            <a:ext cx="4297680" cy="645160"/>
          </a:xfrm>
          <a:prstGeom prst="rect">
            <a:avLst/>
          </a:prstGeom>
          <a:noFill/>
        </p:spPr>
        <p:txBody>
          <a:bodyPr wrap="none" rtlCol="0">
            <a:spAutoFit/>
          </a:bodyPr>
          <a:lstStyle/>
          <a:p>
            <a:r>
              <a:rPr lang="zh-CN" altLang="en-US" sz="3600" dirty="0">
                <a:ea typeface="+mn-lt"/>
                <a:sym typeface="字魂59号-创粗黑" panose="00000500000000000000" pitchFamily="2" charset="-122"/>
              </a:rPr>
              <a:t>教学设计要注重实践</a:t>
            </a:r>
            <a:endParaRPr lang="zh-CN" altLang="en-US" sz="3600" dirty="0">
              <a:ea typeface="+mn-lt"/>
              <a:sym typeface="字魂59号-创粗黑" panose="00000500000000000000" pitchFamily="2" charset="-122"/>
            </a:endParaRPr>
          </a:p>
        </p:txBody>
      </p:sp>
      <p:grpSp>
        <p:nvGrpSpPr>
          <p:cNvPr id="33" name="Group 39_1"/>
          <p:cNvGrpSpPr/>
          <p:nvPr/>
        </p:nvGrpSpPr>
        <p:grpSpPr>
          <a:xfrm rot="5400000">
            <a:off x="-641920" y="-514275"/>
            <a:ext cx="2521587" cy="900863"/>
            <a:chOff x="2442343" y="2553269"/>
            <a:chExt cx="9228545" cy="3296992"/>
          </a:xfrm>
        </p:grpSpPr>
        <p:grpSp>
          <p:nvGrpSpPr>
            <p:cNvPr id="36" name="组合 35"/>
            <p:cNvGrpSpPr/>
            <p:nvPr/>
          </p:nvGrpSpPr>
          <p:grpSpPr>
            <a:xfrm>
              <a:off x="2442343" y="2553269"/>
              <a:ext cx="9228545" cy="3296992"/>
              <a:chOff x="-2100798" y="-412124"/>
              <a:chExt cx="9228545" cy="3296992"/>
            </a:xfrm>
          </p:grpSpPr>
          <p:sp>
            <p:nvSpPr>
              <p:cNvPr id="38" name="矩形: 圆角 37"/>
              <p:cNvSpPr/>
              <p:nvPr/>
            </p:nvSpPr>
            <p:spPr>
              <a:xfrm>
                <a:off x="-2100798" y="-412124"/>
                <a:ext cx="9228545" cy="3296992"/>
              </a:xfrm>
              <a:prstGeom prst="roundRect">
                <a:avLst>
                  <a:gd name="adj" fmla="val 50000"/>
                </a:avLst>
              </a:prstGeom>
              <a:solidFill>
                <a:srgbClr val="E9D0D3"/>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sp>
            <p:nvSpPr>
              <p:cNvPr id="39" name="矩形: 圆角 38"/>
              <p:cNvSpPr/>
              <p:nvPr/>
            </p:nvSpPr>
            <p:spPr>
              <a:xfrm>
                <a:off x="-1781152" y="-96440"/>
                <a:ext cx="8598317" cy="2665627"/>
              </a:xfrm>
              <a:prstGeom prst="roundRect">
                <a:avLst>
                  <a:gd name="adj" fmla="val 50000"/>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grpSp>
        <p:sp>
          <p:nvSpPr>
            <p:cNvPr id="37" name="椭圆 36"/>
            <p:cNvSpPr/>
            <p:nvPr/>
          </p:nvSpPr>
          <p:spPr>
            <a:xfrm rot="16200000">
              <a:off x="9044590" y="3197213"/>
              <a:ext cx="2009103" cy="200910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b="1" dirty="0">
                <a:solidFill>
                  <a:schemeClr val="tx1"/>
                </a:solidFill>
                <a:ea typeface="+mn-lt"/>
              </a:endParaRPr>
            </a:p>
          </p:txBody>
        </p:sp>
      </p:grpSp>
      <p:sp>
        <p:nvSpPr>
          <p:cNvPr id="40" name="TextBox 14_1_2"/>
          <p:cNvSpPr txBox="1"/>
          <p:nvPr/>
        </p:nvSpPr>
        <p:spPr>
          <a:xfrm>
            <a:off x="319159" y="479346"/>
            <a:ext cx="538480" cy="521970"/>
          </a:xfrm>
          <a:prstGeom prst="rect">
            <a:avLst/>
          </a:prstGeom>
          <a:noFill/>
        </p:spPr>
        <p:txBody>
          <a:bodyPr wrap="none" rtlCol="0">
            <a:spAutoFit/>
          </a:bodyPr>
          <a:lstStyle/>
          <a:p>
            <a:r>
              <a:rPr lang="en-US" altLang="zh-CN" sz="2800" dirty="0">
                <a:ea typeface="+mn-lt"/>
                <a:sym typeface="字魂59号-创粗黑" panose="00000500000000000000" pitchFamily="2" charset="-122"/>
              </a:rPr>
              <a:t>03</a:t>
            </a:r>
            <a:endParaRPr lang="en-US" altLang="zh-CN" sz="2800" dirty="0">
              <a:ea typeface="+mn-lt"/>
              <a:sym typeface="字魂59号-创粗黑" panose="00000500000000000000" pitchFamily="2" charset="-122"/>
            </a:endParaRPr>
          </a:p>
        </p:txBody>
      </p:sp>
      <p:pic>
        <p:nvPicPr>
          <p:cNvPr id="2" name="图片 1" descr="upload_post_object_v2_812634015"/>
          <p:cNvPicPr>
            <a:picLocks noChangeAspect="1"/>
          </p:cNvPicPr>
          <p:nvPr/>
        </p:nvPicPr>
        <p:blipFill>
          <a:blip r:embed="rId1"/>
          <a:stretch>
            <a:fillRect/>
          </a:stretch>
        </p:blipFill>
        <p:spPr>
          <a:xfrm>
            <a:off x="10906473" y="0"/>
            <a:ext cx="1323382" cy="1178305"/>
          </a:xfrm>
          <a:prstGeom prst="rect">
            <a:avLst/>
          </a:prstGeom>
        </p:spPr>
      </p:pic>
      <p:sp>
        <p:nvSpPr>
          <p:cNvPr id="29" name="文本框 28"/>
          <p:cNvSpPr txBox="1"/>
          <p:nvPr/>
        </p:nvSpPr>
        <p:spPr>
          <a:xfrm>
            <a:off x="1898208" y="2704565"/>
            <a:ext cx="2969887" cy="791210"/>
          </a:xfrm>
          <a:prstGeom prst="rect">
            <a:avLst/>
          </a:prstGeom>
          <a:noFill/>
        </p:spPr>
        <p:txBody>
          <a:bodyPr wrap="square" rtlCol="0">
            <a:spAutoFit/>
            <a:scene3d>
              <a:camera prst="orthographicFront"/>
              <a:lightRig rig="threePt" dir="t"/>
            </a:scene3d>
            <a:sp3d contourW="12700"/>
          </a:bodyPr>
          <a:p>
            <a:pPr>
              <a:lnSpc>
                <a:spcPct val="114000"/>
              </a:lnSpc>
            </a:pPr>
            <a:r>
              <a:rPr lang="en-US" altLang="zh-CN" sz="1000" dirty="0">
                <a:solidFill>
                  <a:schemeClr val="bg1"/>
                </a:solidFill>
                <a:ea typeface="+mn-lt"/>
                <a:cs typeface="+mn-ea"/>
                <a:sym typeface="字魂59号-创粗黑" panose="00000500000000000000" pitchFamily="2" charset="-122"/>
              </a:rPr>
              <a:t>Lorem ipsum 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ltest,onsectetaLorem</a:t>
            </a:r>
            <a:r>
              <a:rPr lang="en-US" altLang="zh-CN" sz="1000" dirty="0">
                <a:solidFill>
                  <a:schemeClr val="bg1"/>
                </a:solidFill>
                <a:ea typeface="+mn-lt"/>
                <a:cs typeface="+mn-ea"/>
                <a:sym typeface="字魂59号-创粗黑" panose="00000500000000000000" pitchFamily="2" charset="-122"/>
              </a:rPr>
              <a:t> ipsum dolor</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elitltest,onsect</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ipsum dolor</a:t>
            </a:r>
            <a:endParaRPr lang="en-US" altLang="zh-CN" sz="1000" dirty="0">
              <a:solidFill>
                <a:schemeClr val="bg1"/>
              </a:solidFill>
              <a:ea typeface="+mn-lt"/>
              <a:cs typeface="+mn-ea"/>
              <a:sym typeface="字魂59号-创粗黑" panose="00000500000000000000" pitchFamily="2" charset="-122"/>
            </a:endParaRPr>
          </a:p>
        </p:txBody>
      </p:sp>
      <p:sp>
        <p:nvSpPr>
          <p:cNvPr id="3" name="文本框 2"/>
          <p:cNvSpPr txBox="1"/>
          <p:nvPr userDrawn="1"/>
        </p:nvSpPr>
        <p:spPr>
          <a:xfrm>
            <a:off x="1250244" y="1301044"/>
            <a:ext cx="8906933" cy="4646295"/>
          </a:xfrm>
          <a:prstGeom prst="rect">
            <a:avLst/>
          </a:prstGeom>
        </p:spPr>
        <p:txBody>
          <a:bodyPr wrap="square" rtlCol="0">
            <a:spAutoFit/>
          </a:bodyPr>
          <a:p>
            <a:pPr>
              <a:lnSpc>
                <a:spcPct val="200000"/>
              </a:lnSpc>
            </a:pPr>
            <a:r>
              <a:rPr lang="en-US" altLang="zh-CN" sz="2800">
                <a:latin typeface="字魂59号-创粗黑" charset="0"/>
                <a:ea typeface="字魂59号-创粗黑" charset="0"/>
                <a:cs typeface="字魂59号-创粗黑" charset="0"/>
              </a:rPr>
              <a:t>1.</a:t>
            </a:r>
            <a:r>
              <a:rPr lang="zh-CN" altLang="en-US" sz="2800">
                <a:latin typeface="字魂59号-创粗黑" charset="0"/>
                <a:ea typeface="字魂59号-创粗黑" charset="0"/>
                <a:cs typeface="字魂59号-创粗黑" charset="0"/>
              </a:rPr>
              <a:t>确定预期成果</a:t>
            </a:r>
            <a:endParaRPr lang="zh-CN" altLang="en-US" sz="2800">
              <a:latin typeface="字魂59号-创粗黑" charset="0"/>
              <a:ea typeface="字魂59号-创粗黑" charset="0"/>
              <a:cs typeface="字魂59号-创粗黑" charset="0"/>
            </a:endParaRPr>
          </a:p>
          <a:p>
            <a:pPr>
              <a:lnSpc>
                <a:spcPct val="200000"/>
              </a:lnSpc>
            </a:pPr>
            <a:r>
              <a:rPr lang="zh-CN" altLang="en-US">
                <a:solidFill>
                  <a:schemeClr val="tx1"/>
                </a:solidFill>
              </a:rPr>
              <a:t>    </a:t>
            </a:r>
            <a:r>
              <a:rPr lang="zh-CN" altLang="en-US" sz="2400">
                <a:solidFill>
                  <a:schemeClr val="tx1"/>
                </a:solidFill>
                <a:latin typeface="字魂59号-创粗黑" charset="0"/>
                <a:ea typeface="字魂59号-创粗黑" charset="0"/>
                <a:cs typeface="字魂59号-创粗黑" charset="0"/>
              </a:rPr>
              <a:t>教学的第一阶段让学生明确任务，确定预期成果。写“我们眼中的缤纷世界”。首先要体会作者的观察方法，能够运用所学方法观察周围事物；其次是细致观察后写观察记录。教师要从一开始就吸引学生，激发学生在生活中发现美的兴趣，引导学生养成留心观察的习惯。</a:t>
            </a:r>
            <a:endParaRPr lang="zh-CN" altLang="en-US" sz="2400">
              <a:latin typeface="字魂59号-创粗黑" charset="0"/>
              <a:ea typeface="字魂59号-创粗黑" charset="0"/>
              <a:cs typeface="字魂59号-创粗黑"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par>
                                <p:cTn id="9" presetID="17" presetClass="entr" presetSubtype="10"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îšḷîḋé"/>
          <p:cNvSpPr/>
          <p:nvPr/>
        </p:nvSpPr>
        <p:spPr bwMode="auto">
          <a:xfrm>
            <a:off x="5894353" y="2446164"/>
            <a:ext cx="410808" cy="294805"/>
          </a:xfrm>
          <a:custGeom>
            <a:avLst/>
            <a:gdLst>
              <a:gd name="connsiteX0" fmla="*/ 533228 w 606862"/>
              <a:gd name="connsiteY0" fmla="*/ 69781 h 435499"/>
              <a:gd name="connsiteX1" fmla="*/ 528214 w 606862"/>
              <a:gd name="connsiteY1" fmla="*/ 81924 h 435499"/>
              <a:gd name="connsiteX2" fmla="*/ 515122 w 606862"/>
              <a:gd name="connsiteY2" fmla="*/ 82851 h 435499"/>
              <a:gd name="connsiteX3" fmla="*/ 513543 w 606862"/>
              <a:gd name="connsiteY3" fmla="*/ 87671 h 435499"/>
              <a:gd name="connsiteX4" fmla="*/ 523571 w 606862"/>
              <a:gd name="connsiteY4" fmla="*/ 96107 h 435499"/>
              <a:gd name="connsiteX5" fmla="*/ 520414 w 606862"/>
              <a:gd name="connsiteY5" fmla="*/ 108806 h 435499"/>
              <a:gd name="connsiteX6" fmla="*/ 524500 w 606862"/>
              <a:gd name="connsiteY6" fmla="*/ 111773 h 435499"/>
              <a:gd name="connsiteX7" fmla="*/ 535643 w 606862"/>
              <a:gd name="connsiteY7" fmla="*/ 104913 h 435499"/>
              <a:gd name="connsiteX8" fmla="*/ 546785 w 606862"/>
              <a:gd name="connsiteY8" fmla="*/ 111773 h 435499"/>
              <a:gd name="connsiteX9" fmla="*/ 550871 w 606862"/>
              <a:gd name="connsiteY9" fmla="*/ 108806 h 435499"/>
              <a:gd name="connsiteX10" fmla="*/ 547807 w 606862"/>
              <a:gd name="connsiteY10" fmla="*/ 96107 h 435499"/>
              <a:gd name="connsiteX11" fmla="*/ 557835 w 606862"/>
              <a:gd name="connsiteY11" fmla="*/ 87671 h 435499"/>
              <a:gd name="connsiteX12" fmla="*/ 556349 w 606862"/>
              <a:gd name="connsiteY12" fmla="*/ 82851 h 435499"/>
              <a:gd name="connsiteX13" fmla="*/ 543257 w 606862"/>
              <a:gd name="connsiteY13" fmla="*/ 81924 h 435499"/>
              <a:gd name="connsiteX14" fmla="*/ 538242 w 606862"/>
              <a:gd name="connsiteY14" fmla="*/ 69781 h 435499"/>
              <a:gd name="connsiteX15" fmla="*/ 533228 w 606862"/>
              <a:gd name="connsiteY15" fmla="*/ 69781 h 435499"/>
              <a:gd name="connsiteX16" fmla="*/ 474173 w 606862"/>
              <a:gd name="connsiteY16" fmla="*/ 69781 h 435499"/>
              <a:gd name="connsiteX17" fmla="*/ 469159 w 606862"/>
              <a:gd name="connsiteY17" fmla="*/ 81924 h 435499"/>
              <a:gd name="connsiteX18" fmla="*/ 456066 w 606862"/>
              <a:gd name="connsiteY18" fmla="*/ 82851 h 435499"/>
              <a:gd name="connsiteX19" fmla="*/ 454488 w 606862"/>
              <a:gd name="connsiteY19" fmla="*/ 87671 h 435499"/>
              <a:gd name="connsiteX20" fmla="*/ 464516 w 606862"/>
              <a:gd name="connsiteY20" fmla="*/ 96107 h 435499"/>
              <a:gd name="connsiteX21" fmla="*/ 461359 w 606862"/>
              <a:gd name="connsiteY21" fmla="*/ 108806 h 435499"/>
              <a:gd name="connsiteX22" fmla="*/ 465445 w 606862"/>
              <a:gd name="connsiteY22" fmla="*/ 111773 h 435499"/>
              <a:gd name="connsiteX23" fmla="*/ 476587 w 606862"/>
              <a:gd name="connsiteY23" fmla="*/ 104913 h 435499"/>
              <a:gd name="connsiteX24" fmla="*/ 487730 w 606862"/>
              <a:gd name="connsiteY24" fmla="*/ 111773 h 435499"/>
              <a:gd name="connsiteX25" fmla="*/ 491815 w 606862"/>
              <a:gd name="connsiteY25" fmla="*/ 108806 h 435499"/>
              <a:gd name="connsiteX26" fmla="*/ 488751 w 606862"/>
              <a:gd name="connsiteY26" fmla="*/ 96107 h 435499"/>
              <a:gd name="connsiteX27" fmla="*/ 498779 w 606862"/>
              <a:gd name="connsiteY27" fmla="*/ 87671 h 435499"/>
              <a:gd name="connsiteX28" fmla="*/ 497294 w 606862"/>
              <a:gd name="connsiteY28" fmla="*/ 82851 h 435499"/>
              <a:gd name="connsiteX29" fmla="*/ 484201 w 606862"/>
              <a:gd name="connsiteY29" fmla="*/ 81924 h 435499"/>
              <a:gd name="connsiteX30" fmla="*/ 479187 w 606862"/>
              <a:gd name="connsiteY30" fmla="*/ 69781 h 435499"/>
              <a:gd name="connsiteX31" fmla="*/ 474173 w 606862"/>
              <a:gd name="connsiteY31" fmla="*/ 69781 h 435499"/>
              <a:gd name="connsiteX32" fmla="*/ 415117 w 606862"/>
              <a:gd name="connsiteY32" fmla="*/ 69781 h 435499"/>
              <a:gd name="connsiteX33" fmla="*/ 410103 w 606862"/>
              <a:gd name="connsiteY33" fmla="*/ 81924 h 435499"/>
              <a:gd name="connsiteX34" fmla="*/ 397011 w 606862"/>
              <a:gd name="connsiteY34" fmla="*/ 82851 h 435499"/>
              <a:gd name="connsiteX35" fmla="*/ 395432 w 606862"/>
              <a:gd name="connsiteY35" fmla="*/ 87671 h 435499"/>
              <a:gd name="connsiteX36" fmla="*/ 405460 w 606862"/>
              <a:gd name="connsiteY36" fmla="*/ 96107 h 435499"/>
              <a:gd name="connsiteX37" fmla="*/ 402303 w 606862"/>
              <a:gd name="connsiteY37" fmla="*/ 108806 h 435499"/>
              <a:gd name="connsiteX38" fmla="*/ 406389 w 606862"/>
              <a:gd name="connsiteY38" fmla="*/ 111773 h 435499"/>
              <a:gd name="connsiteX39" fmla="*/ 417532 w 606862"/>
              <a:gd name="connsiteY39" fmla="*/ 104913 h 435499"/>
              <a:gd name="connsiteX40" fmla="*/ 428674 w 606862"/>
              <a:gd name="connsiteY40" fmla="*/ 111773 h 435499"/>
              <a:gd name="connsiteX41" fmla="*/ 432760 w 606862"/>
              <a:gd name="connsiteY41" fmla="*/ 108806 h 435499"/>
              <a:gd name="connsiteX42" fmla="*/ 429696 w 606862"/>
              <a:gd name="connsiteY42" fmla="*/ 96107 h 435499"/>
              <a:gd name="connsiteX43" fmla="*/ 439724 w 606862"/>
              <a:gd name="connsiteY43" fmla="*/ 87671 h 435499"/>
              <a:gd name="connsiteX44" fmla="*/ 438238 w 606862"/>
              <a:gd name="connsiteY44" fmla="*/ 82851 h 435499"/>
              <a:gd name="connsiteX45" fmla="*/ 425146 w 606862"/>
              <a:gd name="connsiteY45" fmla="*/ 81924 h 435499"/>
              <a:gd name="connsiteX46" fmla="*/ 420132 w 606862"/>
              <a:gd name="connsiteY46" fmla="*/ 69781 h 435499"/>
              <a:gd name="connsiteX47" fmla="*/ 415117 w 606862"/>
              <a:gd name="connsiteY47" fmla="*/ 69781 h 435499"/>
              <a:gd name="connsiteX48" fmla="*/ 436010 w 606862"/>
              <a:gd name="connsiteY48" fmla="*/ 3780 h 435499"/>
              <a:gd name="connsiteX49" fmla="*/ 517257 w 606862"/>
              <a:gd name="connsiteY49" fmla="*/ 3780 h 435499"/>
              <a:gd name="connsiteX50" fmla="*/ 606862 w 606862"/>
              <a:gd name="connsiteY50" fmla="*/ 93140 h 435499"/>
              <a:gd name="connsiteX51" fmla="*/ 517257 w 606862"/>
              <a:gd name="connsiteY51" fmla="*/ 182594 h 435499"/>
              <a:gd name="connsiteX52" fmla="*/ 456438 w 606862"/>
              <a:gd name="connsiteY52" fmla="*/ 182594 h 435499"/>
              <a:gd name="connsiteX53" fmla="*/ 415210 w 606862"/>
              <a:gd name="connsiteY53" fmla="*/ 223751 h 435499"/>
              <a:gd name="connsiteX54" fmla="*/ 407689 w 606862"/>
              <a:gd name="connsiteY54" fmla="*/ 220692 h 435499"/>
              <a:gd name="connsiteX55" fmla="*/ 407689 w 606862"/>
              <a:gd name="connsiteY55" fmla="*/ 178051 h 435499"/>
              <a:gd name="connsiteX56" fmla="*/ 346405 w 606862"/>
              <a:gd name="connsiteY56" fmla="*/ 93233 h 435499"/>
              <a:gd name="connsiteX57" fmla="*/ 436010 w 606862"/>
              <a:gd name="connsiteY57" fmla="*/ 3780 h 435499"/>
              <a:gd name="connsiteX58" fmla="*/ 140854 w 606862"/>
              <a:gd name="connsiteY58" fmla="*/ 207 h 435499"/>
              <a:gd name="connsiteX59" fmla="*/ 216621 w 606862"/>
              <a:gd name="connsiteY59" fmla="*/ 856 h 435499"/>
              <a:gd name="connsiteX60" fmla="*/ 272145 w 606862"/>
              <a:gd name="connsiteY60" fmla="*/ 33762 h 435499"/>
              <a:gd name="connsiteX61" fmla="*/ 302693 w 606862"/>
              <a:gd name="connsiteY61" fmla="*/ 122934 h 435499"/>
              <a:gd name="connsiteX62" fmla="*/ 310400 w 606862"/>
              <a:gd name="connsiteY62" fmla="*/ 158343 h 435499"/>
              <a:gd name="connsiteX63" fmla="*/ 293130 w 606862"/>
              <a:gd name="connsiteY63" fmla="*/ 188098 h 435499"/>
              <a:gd name="connsiteX64" fmla="*/ 281152 w 606862"/>
              <a:gd name="connsiteY64" fmla="*/ 220819 h 435499"/>
              <a:gd name="connsiteX65" fmla="*/ 281152 w 606862"/>
              <a:gd name="connsiteY65" fmla="*/ 260863 h 435499"/>
              <a:gd name="connsiteX66" fmla="*/ 283287 w 606862"/>
              <a:gd name="connsiteY66" fmla="*/ 264385 h 435499"/>
              <a:gd name="connsiteX67" fmla="*/ 407057 w 606862"/>
              <a:gd name="connsiteY67" fmla="*/ 343732 h 435499"/>
              <a:gd name="connsiteX68" fmla="*/ 422192 w 606862"/>
              <a:gd name="connsiteY68" fmla="*/ 375989 h 435499"/>
              <a:gd name="connsiteX69" fmla="*/ 422192 w 606862"/>
              <a:gd name="connsiteY69" fmla="*/ 435406 h 435499"/>
              <a:gd name="connsiteX70" fmla="*/ 238533 w 606862"/>
              <a:gd name="connsiteY70" fmla="*/ 435406 h 435499"/>
              <a:gd name="connsiteX71" fmla="*/ 220520 w 606862"/>
              <a:gd name="connsiteY71" fmla="*/ 352816 h 435499"/>
              <a:gd name="connsiteX72" fmla="*/ 210957 w 606862"/>
              <a:gd name="connsiteY72" fmla="*/ 299331 h 435499"/>
              <a:gd name="connsiteX73" fmla="*/ 201393 w 606862"/>
              <a:gd name="connsiteY73" fmla="*/ 352816 h 435499"/>
              <a:gd name="connsiteX74" fmla="*/ 183566 w 606862"/>
              <a:gd name="connsiteY74" fmla="*/ 435499 h 435499"/>
              <a:gd name="connsiteX75" fmla="*/ 0 w 606862"/>
              <a:gd name="connsiteY75" fmla="*/ 435499 h 435499"/>
              <a:gd name="connsiteX76" fmla="*/ 0 w 606862"/>
              <a:gd name="connsiteY76" fmla="*/ 376082 h 435499"/>
              <a:gd name="connsiteX77" fmla="*/ 15135 w 606862"/>
              <a:gd name="connsiteY77" fmla="*/ 343824 h 435499"/>
              <a:gd name="connsiteX78" fmla="*/ 138905 w 606862"/>
              <a:gd name="connsiteY78" fmla="*/ 264478 h 435499"/>
              <a:gd name="connsiteX79" fmla="*/ 141040 w 606862"/>
              <a:gd name="connsiteY79" fmla="*/ 261049 h 435499"/>
              <a:gd name="connsiteX80" fmla="*/ 141040 w 606862"/>
              <a:gd name="connsiteY80" fmla="*/ 221005 h 435499"/>
              <a:gd name="connsiteX81" fmla="*/ 128970 w 606862"/>
              <a:gd name="connsiteY81" fmla="*/ 188191 h 435499"/>
              <a:gd name="connsiteX82" fmla="*/ 111792 w 606862"/>
              <a:gd name="connsiteY82" fmla="*/ 158436 h 435499"/>
              <a:gd name="connsiteX83" fmla="*/ 118942 w 606862"/>
              <a:gd name="connsiteY83" fmla="*/ 123120 h 435499"/>
              <a:gd name="connsiteX84" fmla="*/ 149397 w 606862"/>
              <a:gd name="connsiteY84" fmla="*/ 18560 h 435499"/>
              <a:gd name="connsiteX85" fmla="*/ 140854 w 606862"/>
              <a:gd name="connsiteY85" fmla="*/ 207 h 435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06862" h="435499">
                <a:moveTo>
                  <a:pt x="533228" y="69781"/>
                </a:moveTo>
                <a:lnTo>
                  <a:pt x="528214" y="81924"/>
                </a:lnTo>
                <a:lnTo>
                  <a:pt x="515122" y="82851"/>
                </a:lnTo>
                <a:cubicBezTo>
                  <a:pt x="512615" y="83036"/>
                  <a:pt x="511686" y="86095"/>
                  <a:pt x="513543" y="87671"/>
                </a:cubicBezTo>
                <a:lnTo>
                  <a:pt x="523571" y="96107"/>
                </a:lnTo>
                <a:lnTo>
                  <a:pt x="520414" y="108806"/>
                </a:lnTo>
                <a:cubicBezTo>
                  <a:pt x="519857" y="111217"/>
                  <a:pt x="522457" y="113163"/>
                  <a:pt x="524500" y="111773"/>
                </a:cubicBezTo>
                <a:lnTo>
                  <a:pt x="535643" y="104913"/>
                </a:lnTo>
                <a:lnTo>
                  <a:pt x="546785" y="111773"/>
                </a:lnTo>
                <a:cubicBezTo>
                  <a:pt x="548921" y="113163"/>
                  <a:pt x="551521" y="111217"/>
                  <a:pt x="550871" y="108806"/>
                </a:cubicBezTo>
                <a:lnTo>
                  <a:pt x="547807" y="96107"/>
                </a:lnTo>
                <a:lnTo>
                  <a:pt x="557835" y="87671"/>
                </a:lnTo>
                <a:cubicBezTo>
                  <a:pt x="559785" y="86095"/>
                  <a:pt x="558856" y="83036"/>
                  <a:pt x="556349" y="82851"/>
                </a:cubicBezTo>
                <a:lnTo>
                  <a:pt x="543257" y="81924"/>
                </a:lnTo>
                <a:lnTo>
                  <a:pt x="538242" y="69781"/>
                </a:lnTo>
                <a:cubicBezTo>
                  <a:pt x="537407" y="67463"/>
                  <a:pt x="534157" y="67463"/>
                  <a:pt x="533228" y="69781"/>
                </a:cubicBezTo>
                <a:close/>
                <a:moveTo>
                  <a:pt x="474173" y="69781"/>
                </a:moveTo>
                <a:lnTo>
                  <a:pt x="469159" y="81924"/>
                </a:lnTo>
                <a:lnTo>
                  <a:pt x="456066" y="82851"/>
                </a:lnTo>
                <a:cubicBezTo>
                  <a:pt x="453559" y="83036"/>
                  <a:pt x="452631" y="86095"/>
                  <a:pt x="454488" y="87671"/>
                </a:cubicBezTo>
                <a:lnTo>
                  <a:pt x="464516" y="96107"/>
                </a:lnTo>
                <a:lnTo>
                  <a:pt x="461359" y="108806"/>
                </a:lnTo>
                <a:cubicBezTo>
                  <a:pt x="460802" y="111217"/>
                  <a:pt x="463402" y="113163"/>
                  <a:pt x="465445" y="111773"/>
                </a:cubicBezTo>
                <a:lnTo>
                  <a:pt x="476587" y="104913"/>
                </a:lnTo>
                <a:lnTo>
                  <a:pt x="487730" y="111773"/>
                </a:lnTo>
                <a:cubicBezTo>
                  <a:pt x="489865" y="113163"/>
                  <a:pt x="492465" y="111217"/>
                  <a:pt x="491815" y="108806"/>
                </a:cubicBezTo>
                <a:lnTo>
                  <a:pt x="488751" y="96107"/>
                </a:lnTo>
                <a:lnTo>
                  <a:pt x="498779" y="87671"/>
                </a:lnTo>
                <a:cubicBezTo>
                  <a:pt x="500729" y="86095"/>
                  <a:pt x="499615" y="83036"/>
                  <a:pt x="497294" y="82851"/>
                </a:cubicBezTo>
                <a:lnTo>
                  <a:pt x="484201" y="81924"/>
                </a:lnTo>
                <a:lnTo>
                  <a:pt x="479187" y="69781"/>
                </a:lnTo>
                <a:cubicBezTo>
                  <a:pt x="478351" y="67463"/>
                  <a:pt x="475101" y="67463"/>
                  <a:pt x="474173" y="69781"/>
                </a:cubicBezTo>
                <a:close/>
                <a:moveTo>
                  <a:pt x="415117" y="69781"/>
                </a:moveTo>
                <a:lnTo>
                  <a:pt x="410103" y="81924"/>
                </a:lnTo>
                <a:lnTo>
                  <a:pt x="397011" y="82851"/>
                </a:lnTo>
                <a:cubicBezTo>
                  <a:pt x="394504" y="83036"/>
                  <a:pt x="393575" y="86095"/>
                  <a:pt x="395432" y="87671"/>
                </a:cubicBezTo>
                <a:lnTo>
                  <a:pt x="405460" y="96107"/>
                </a:lnTo>
                <a:lnTo>
                  <a:pt x="402303" y="108806"/>
                </a:lnTo>
                <a:cubicBezTo>
                  <a:pt x="401746" y="111217"/>
                  <a:pt x="404346" y="113163"/>
                  <a:pt x="406389" y="111773"/>
                </a:cubicBezTo>
                <a:lnTo>
                  <a:pt x="417532" y="104913"/>
                </a:lnTo>
                <a:lnTo>
                  <a:pt x="428674" y="111773"/>
                </a:lnTo>
                <a:cubicBezTo>
                  <a:pt x="430810" y="113163"/>
                  <a:pt x="433410" y="111217"/>
                  <a:pt x="432760" y="108806"/>
                </a:cubicBezTo>
                <a:lnTo>
                  <a:pt x="429696" y="96107"/>
                </a:lnTo>
                <a:lnTo>
                  <a:pt x="439724" y="87671"/>
                </a:lnTo>
                <a:cubicBezTo>
                  <a:pt x="441581" y="86095"/>
                  <a:pt x="440560" y="83036"/>
                  <a:pt x="438238" y="82851"/>
                </a:cubicBezTo>
                <a:lnTo>
                  <a:pt x="425146" y="81924"/>
                </a:lnTo>
                <a:lnTo>
                  <a:pt x="420132" y="69781"/>
                </a:lnTo>
                <a:cubicBezTo>
                  <a:pt x="419296" y="67463"/>
                  <a:pt x="416046" y="67463"/>
                  <a:pt x="415117" y="69781"/>
                </a:cubicBezTo>
                <a:close/>
                <a:moveTo>
                  <a:pt x="436010" y="3780"/>
                </a:moveTo>
                <a:lnTo>
                  <a:pt x="517257" y="3780"/>
                </a:lnTo>
                <a:cubicBezTo>
                  <a:pt x="566749" y="3780"/>
                  <a:pt x="606862" y="43825"/>
                  <a:pt x="606862" y="93140"/>
                </a:cubicBezTo>
                <a:cubicBezTo>
                  <a:pt x="606862" y="142548"/>
                  <a:pt x="566749" y="182594"/>
                  <a:pt x="517257" y="182594"/>
                </a:cubicBezTo>
                <a:lnTo>
                  <a:pt x="456438" y="182594"/>
                </a:lnTo>
                <a:lnTo>
                  <a:pt x="415210" y="223751"/>
                </a:lnTo>
                <a:cubicBezTo>
                  <a:pt x="412517" y="226625"/>
                  <a:pt x="407689" y="224678"/>
                  <a:pt x="407689" y="220692"/>
                </a:cubicBezTo>
                <a:lnTo>
                  <a:pt x="407689" y="178051"/>
                </a:lnTo>
                <a:cubicBezTo>
                  <a:pt x="372126" y="166279"/>
                  <a:pt x="346405" y="132815"/>
                  <a:pt x="346405" y="93233"/>
                </a:cubicBezTo>
                <a:cubicBezTo>
                  <a:pt x="346405" y="43825"/>
                  <a:pt x="386518" y="3780"/>
                  <a:pt x="436010" y="3780"/>
                </a:cubicBezTo>
                <a:close/>
                <a:moveTo>
                  <a:pt x="140854" y="207"/>
                </a:moveTo>
                <a:cubicBezTo>
                  <a:pt x="140854" y="207"/>
                  <a:pt x="191922" y="5954"/>
                  <a:pt x="216621" y="856"/>
                </a:cubicBezTo>
                <a:cubicBezTo>
                  <a:pt x="241412" y="-4335"/>
                  <a:pt x="267874" y="15038"/>
                  <a:pt x="272145" y="33762"/>
                </a:cubicBezTo>
                <a:cubicBezTo>
                  <a:pt x="272145" y="33762"/>
                  <a:pt x="322099" y="33948"/>
                  <a:pt x="302693" y="122934"/>
                </a:cubicBezTo>
                <a:cubicBezTo>
                  <a:pt x="310493" y="122563"/>
                  <a:pt x="318942" y="128032"/>
                  <a:pt x="310400" y="158343"/>
                </a:cubicBezTo>
                <a:cubicBezTo>
                  <a:pt x="303807" y="181331"/>
                  <a:pt x="297772" y="187727"/>
                  <a:pt x="293130" y="188098"/>
                </a:cubicBezTo>
                <a:cubicBezTo>
                  <a:pt x="291551" y="198480"/>
                  <a:pt x="287466" y="209974"/>
                  <a:pt x="281152" y="220819"/>
                </a:cubicBezTo>
                <a:lnTo>
                  <a:pt x="281152" y="260863"/>
                </a:lnTo>
                <a:cubicBezTo>
                  <a:pt x="281152" y="262346"/>
                  <a:pt x="281895" y="263737"/>
                  <a:pt x="283287" y="264385"/>
                </a:cubicBezTo>
                <a:cubicBezTo>
                  <a:pt x="294987" y="270133"/>
                  <a:pt x="353204" y="299424"/>
                  <a:pt x="407057" y="343732"/>
                </a:cubicBezTo>
                <a:cubicBezTo>
                  <a:pt x="416714" y="351611"/>
                  <a:pt x="422192" y="363476"/>
                  <a:pt x="422192" y="375989"/>
                </a:cubicBezTo>
                <a:lnTo>
                  <a:pt x="422192" y="435406"/>
                </a:lnTo>
                <a:lnTo>
                  <a:pt x="238533" y="435406"/>
                </a:lnTo>
                <a:lnTo>
                  <a:pt x="220520" y="352816"/>
                </a:lnTo>
                <a:cubicBezTo>
                  <a:pt x="257104" y="301834"/>
                  <a:pt x="217735" y="299331"/>
                  <a:pt x="210957" y="299331"/>
                </a:cubicBezTo>
                <a:cubicBezTo>
                  <a:pt x="204179" y="299424"/>
                  <a:pt x="164810" y="301834"/>
                  <a:pt x="201393" y="352816"/>
                </a:cubicBezTo>
                <a:lnTo>
                  <a:pt x="183566" y="435499"/>
                </a:lnTo>
                <a:lnTo>
                  <a:pt x="0" y="435499"/>
                </a:lnTo>
                <a:lnTo>
                  <a:pt x="0" y="376082"/>
                </a:lnTo>
                <a:cubicBezTo>
                  <a:pt x="0" y="363754"/>
                  <a:pt x="5478" y="351703"/>
                  <a:pt x="15135" y="343824"/>
                </a:cubicBezTo>
                <a:cubicBezTo>
                  <a:pt x="68988" y="299609"/>
                  <a:pt x="127113" y="270318"/>
                  <a:pt x="138905" y="264478"/>
                </a:cubicBezTo>
                <a:cubicBezTo>
                  <a:pt x="140112" y="263829"/>
                  <a:pt x="141040" y="262532"/>
                  <a:pt x="141040" y="261049"/>
                </a:cubicBezTo>
                <a:lnTo>
                  <a:pt x="141040" y="221005"/>
                </a:lnTo>
                <a:cubicBezTo>
                  <a:pt x="134726" y="210067"/>
                  <a:pt x="130641" y="198573"/>
                  <a:pt x="128970" y="188191"/>
                </a:cubicBezTo>
                <a:cubicBezTo>
                  <a:pt x="124420" y="187820"/>
                  <a:pt x="118385" y="181424"/>
                  <a:pt x="111792" y="158436"/>
                </a:cubicBezTo>
                <a:cubicBezTo>
                  <a:pt x="103528" y="128867"/>
                  <a:pt x="111328" y="123120"/>
                  <a:pt x="118942" y="123120"/>
                </a:cubicBezTo>
                <a:cubicBezTo>
                  <a:pt x="114856" y="105786"/>
                  <a:pt x="104643" y="45813"/>
                  <a:pt x="149397" y="18560"/>
                </a:cubicBezTo>
                <a:cubicBezTo>
                  <a:pt x="149397" y="18560"/>
                  <a:pt x="140112" y="10960"/>
                  <a:pt x="140854" y="207"/>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3" name="îŝḻîḑé"/>
          <p:cNvSpPr/>
          <p:nvPr/>
        </p:nvSpPr>
        <p:spPr bwMode="auto">
          <a:xfrm>
            <a:off x="4802166" y="4182100"/>
            <a:ext cx="354066" cy="347160"/>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solidFill>
            <a:schemeClr val="bg1"/>
          </a:solidFill>
          <a:ln w="9525">
            <a:noFill/>
            <a:rou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6" name="ïsḷïďê"/>
          <p:cNvSpPr/>
          <p:nvPr/>
        </p:nvSpPr>
        <p:spPr bwMode="auto">
          <a:xfrm>
            <a:off x="7038959" y="4182100"/>
            <a:ext cx="347684" cy="347160"/>
          </a:xfrm>
          <a:custGeom>
            <a:avLst/>
            <a:gdLst>
              <a:gd name="connsiteX0" fmla="*/ 264400 w 607639"/>
              <a:gd name="connsiteY0" fmla="*/ 371924 h 606722"/>
              <a:gd name="connsiteX1" fmla="*/ 209306 w 607639"/>
              <a:gd name="connsiteY1" fmla="*/ 398407 h 606722"/>
              <a:gd name="connsiteX2" fmla="*/ 171212 w 607639"/>
              <a:gd name="connsiteY2" fmla="*/ 423290 h 606722"/>
              <a:gd name="connsiteX3" fmla="*/ 196756 w 607639"/>
              <a:gd name="connsiteY3" fmla="*/ 433510 h 606722"/>
              <a:gd name="connsiteX4" fmla="*/ 410813 w 607639"/>
              <a:gd name="connsiteY4" fmla="*/ 433510 h 606722"/>
              <a:gd name="connsiteX5" fmla="*/ 436358 w 607639"/>
              <a:gd name="connsiteY5" fmla="*/ 423290 h 606722"/>
              <a:gd name="connsiteX6" fmla="*/ 398352 w 607639"/>
              <a:gd name="connsiteY6" fmla="*/ 398407 h 606722"/>
              <a:gd name="connsiteX7" fmla="*/ 342368 w 607639"/>
              <a:gd name="connsiteY7" fmla="*/ 372457 h 606722"/>
              <a:gd name="connsiteX8" fmla="*/ 303740 w 607639"/>
              <a:gd name="connsiteY8" fmla="*/ 382499 h 606722"/>
              <a:gd name="connsiteX9" fmla="*/ 264400 w 607639"/>
              <a:gd name="connsiteY9" fmla="*/ 371924 h 606722"/>
              <a:gd name="connsiteX10" fmla="*/ 303740 w 607639"/>
              <a:gd name="connsiteY10" fmla="*/ 173124 h 606722"/>
              <a:gd name="connsiteX11" fmla="*/ 236720 w 607639"/>
              <a:gd name="connsiteY11" fmla="*/ 262970 h 606722"/>
              <a:gd name="connsiteX12" fmla="*/ 303740 w 607639"/>
              <a:gd name="connsiteY12" fmla="*/ 352906 h 606722"/>
              <a:gd name="connsiteX13" fmla="*/ 370850 w 607639"/>
              <a:gd name="connsiteY13" fmla="*/ 262970 h 606722"/>
              <a:gd name="connsiteX14" fmla="*/ 303740 w 607639"/>
              <a:gd name="connsiteY14" fmla="*/ 173124 h 606722"/>
              <a:gd name="connsiteX15" fmla="*/ 303740 w 607639"/>
              <a:gd name="connsiteY15" fmla="*/ 143530 h 606722"/>
              <a:gd name="connsiteX16" fmla="*/ 400489 w 607639"/>
              <a:gd name="connsiteY16" fmla="*/ 262970 h 606722"/>
              <a:gd name="connsiteX17" fmla="*/ 368981 w 607639"/>
              <a:gd name="connsiteY17" fmla="*/ 350684 h 606722"/>
              <a:gd name="connsiteX18" fmla="*/ 410902 w 607639"/>
              <a:gd name="connsiteY18" fmla="*/ 371568 h 606722"/>
              <a:gd name="connsiteX19" fmla="*/ 466085 w 607639"/>
              <a:gd name="connsiteY19" fmla="*/ 423290 h 606722"/>
              <a:gd name="connsiteX20" fmla="*/ 410813 w 607639"/>
              <a:gd name="connsiteY20" fmla="*/ 463192 h 606722"/>
              <a:gd name="connsiteX21" fmla="*/ 196756 w 607639"/>
              <a:gd name="connsiteY21" fmla="*/ 463192 h 606722"/>
              <a:gd name="connsiteX22" fmla="*/ 141484 w 607639"/>
              <a:gd name="connsiteY22" fmla="*/ 423290 h 606722"/>
              <a:gd name="connsiteX23" fmla="*/ 196578 w 607639"/>
              <a:gd name="connsiteY23" fmla="*/ 371657 h 606722"/>
              <a:gd name="connsiteX24" fmla="*/ 238589 w 607639"/>
              <a:gd name="connsiteY24" fmla="*/ 350773 h 606722"/>
              <a:gd name="connsiteX25" fmla="*/ 206992 w 607639"/>
              <a:gd name="connsiteY25" fmla="*/ 262970 h 606722"/>
              <a:gd name="connsiteX26" fmla="*/ 303740 w 607639"/>
              <a:gd name="connsiteY26" fmla="*/ 143530 h 606722"/>
              <a:gd name="connsiteX27" fmla="*/ 288644 w 607639"/>
              <a:gd name="connsiteY27" fmla="*/ 31105 h 606722"/>
              <a:gd name="connsiteX28" fmla="*/ 31152 w 607639"/>
              <a:gd name="connsiteY28" fmla="*/ 288209 h 606722"/>
              <a:gd name="connsiteX29" fmla="*/ 91141 w 607639"/>
              <a:gd name="connsiteY29" fmla="*/ 288209 h 606722"/>
              <a:gd name="connsiteX30" fmla="*/ 91141 w 607639"/>
              <a:gd name="connsiteY30" fmla="*/ 318514 h 606722"/>
              <a:gd name="connsiteX31" fmla="*/ 31152 w 607639"/>
              <a:gd name="connsiteY31" fmla="*/ 318514 h 606722"/>
              <a:gd name="connsiteX32" fmla="*/ 288644 w 607639"/>
              <a:gd name="connsiteY32" fmla="*/ 575617 h 606722"/>
              <a:gd name="connsiteX33" fmla="*/ 288644 w 607639"/>
              <a:gd name="connsiteY33" fmla="*/ 515718 h 606722"/>
              <a:gd name="connsiteX34" fmla="*/ 318995 w 607639"/>
              <a:gd name="connsiteY34" fmla="*/ 515718 h 606722"/>
              <a:gd name="connsiteX35" fmla="*/ 318995 w 607639"/>
              <a:gd name="connsiteY35" fmla="*/ 575617 h 606722"/>
              <a:gd name="connsiteX36" fmla="*/ 576487 w 607639"/>
              <a:gd name="connsiteY36" fmla="*/ 318514 h 606722"/>
              <a:gd name="connsiteX37" fmla="*/ 516498 w 607639"/>
              <a:gd name="connsiteY37" fmla="*/ 318514 h 606722"/>
              <a:gd name="connsiteX38" fmla="*/ 516498 w 607639"/>
              <a:gd name="connsiteY38" fmla="*/ 288209 h 606722"/>
              <a:gd name="connsiteX39" fmla="*/ 576487 w 607639"/>
              <a:gd name="connsiteY39" fmla="*/ 288209 h 606722"/>
              <a:gd name="connsiteX40" fmla="*/ 318995 w 607639"/>
              <a:gd name="connsiteY40" fmla="*/ 31105 h 606722"/>
              <a:gd name="connsiteX41" fmla="*/ 318995 w 607639"/>
              <a:gd name="connsiteY41" fmla="*/ 91004 h 606722"/>
              <a:gd name="connsiteX42" fmla="*/ 288644 w 607639"/>
              <a:gd name="connsiteY42" fmla="*/ 91004 h 606722"/>
              <a:gd name="connsiteX43" fmla="*/ 303775 w 607639"/>
              <a:gd name="connsiteY43" fmla="*/ 0 h 606722"/>
              <a:gd name="connsiteX44" fmla="*/ 607639 w 607639"/>
              <a:gd name="connsiteY44" fmla="*/ 303317 h 606722"/>
              <a:gd name="connsiteX45" fmla="*/ 303775 w 607639"/>
              <a:gd name="connsiteY45" fmla="*/ 606722 h 606722"/>
              <a:gd name="connsiteX46" fmla="*/ 0 w 607639"/>
              <a:gd name="connsiteY46" fmla="*/ 303317 h 606722"/>
              <a:gd name="connsiteX47" fmla="*/ 303775 w 607639"/>
              <a:gd name="connsiteY4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39" h="606722">
                <a:moveTo>
                  <a:pt x="264400" y="371924"/>
                </a:moveTo>
                <a:cubicBezTo>
                  <a:pt x="249625" y="379033"/>
                  <a:pt x="214557" y="395918"/>
                  <a:pt x="209306" y="398407"/>
                </a:cubicBezTo>
                <a:cubicBezTo>
                  <a:pt x="175929" y="413870"/>
                  <a:pt x="171212" y="416536"/>
                  <a:pt x="171212" y="423290"/>
                </a:cubicBezTo>
                <a:cubicBezTo>
                  <a:pt x="171212" y="432088"/>
                  <a:pt x="177531" y="433510"/>
                  <a:pt x="196756" y="433510"/>
                </a:cubicBezTo>
                <a:lnTo>
                  <a:pt x="410813" y="433510"/>
                </a:lnTo>
                <a:cubicBezTo>
                  <a:pt x="429949" y="433510"/>
                  <a:pt x="436358" y="432088"/>
                  <a:pt x="436358" y="423290"/>
                </a:cubicBezTo>
                <a:cubicBezTo>
                  <a:pt x="436358" y="416536"/>
                  <a:pt x="431551" y="413870"/>
                  <a:pt x="398352" y="398407"/>
                </a:cubicBezTo>
                <a:cubicBezTo>
                  <a:pt x="393813" y="396363"/>
                  <a:pt x="362216" y="381699"/>
                  <a:pt x="342368" y="372457"/>
                </a:cubicBezTo>
                <a:cubicBezTo>
                  <a:pt x="330531" y="378856"/>
                  <a:pt x="317536" y="382499"/>
                  <a:pt x="303740" y="382499"/>
                </a:cubicBezTo>
                <a:cubicBezTo>
                  <a:pt x="289766" y="382499"/>
                  <a:pt x="276416" y="378589"/>
                  <a:pt x="264400" y="371924"/>
                </a:cubicBezTo>
                <a:close/>
                <a:moveTo>
                  <a:pt x="303740" y="173124"/>
                </a:moveTo>
                <a:cubicBezTo>
                  <a:pt x="266803" y="173124"/>
                  <a:pt x="236720" y="213470"/>
                  <a:pt x="236720" y="262970"/>
                </a:cubicBezTo>
                <a:cubicBezTo>
                  <a:pt x="236720" y="312559"/>
                  <a:pt x="266803" y="352906"/>
                  <a:pt x="303740" y="352906"/>
                </a:cubicBezTo>
                <a:cubicBezTo>
                  <a:pt x="340766" y="352906"/>
                  <a:pt x="370850" y="312559"/>
                  <a:pt x="370850" y="262970"/>
                </a:cubicBezTo>
                <a:cubicBezTo>
                  <a:pt x="370850" y="213470"/>
                  <a:pt x="340766" y="173124"/>
                  <a:pt x="303740" y="173124"/>
                </a:cubicBezTo>
                <a:close/>
                <a:moveTo>
                  <a:pt x="303740" y="143530"/>
                </a:moveTo>
                <a:cubicBezTo>
                  <a:pt x="357143" y="143530"/>
                  <a:pt x="400489" y="197118"/>
                  <a:pt x="400489" y="262970"/>
                </a:cubicBezTo>
                <a:cubicBezTo>
                  <a:pt x="400489" y="297807"/>
                  <a:pt x="388206" y="328822"/>
                  <a:pt x="368981" y="350684"/>
                </a:cubicBezTo>
                <a:cubicBezTo>
                  <a:pt x="386070" y="359304"/>
                  <a:pt x="408232" y="370324"/>
                  <a:pt x="410902" y="371568"/>
                </a:cubicBezTo>
                <a:cubicBezTo>
                  <a:pt x="448818" y="389164"/>
                  <a:pt x="466085" y="397163"/>
                  <a:pt x="466085" y="423290"/>
                </a:cubicBezTo>
                <a:cubicBezTo>
                  <a:pt x="466085" y="463192"/>
                  <a:pt x="424431" y="463192"/>
                  <a:pt x="410813" y="463192"/>
                </a:cubicBezTo>
                <a:lnTo>
                  <a:pt x="196756" y="463192"/>
                </a:lnTo>
                <a:cubicBezTo>
                  <a:pt x="183050" y="463192"/>
                  <a:pt x="141484" y="463192"/>
                  <a:pt x="141484" y="423290"/>
                </a:cubicBezTo>
                <a:cubicBezTo>
                  <a:pt x="141484" y="397163"/>
                  <a:pt x="158751" y="389164"/>
                  <a:pt x="196578" y="371657"/>
                </a:cubicBezTo>
                <a:cubicBezTo>
                  <a:pt x="199693" y="370146"/>
                  <a:pt x="224526" y="357794"/>
                  <a:pt x="238589" y="350773"/>
                </a:cubicBezTo>
                <a:cubicBezTo>
                  <a:pt x="219275" y="328911"/>
                  <a:pt x="206992" y="297807"/>
                  <a:pt x="206992" y="262970"/>
                </a:cubicBezTo>
                <a:cubicBezTo>
                  <a:pt x="206992" y="197118"/>
                  <a:pt x="250426" y="143530"/>
                  <a:pt x="303740" y="143530"/>
                </a:cubicBezTo>
                <a:close/>
                <a:moveTo>
                  <a:pt x="288644" y="31105"/>
                </a:moveTo>
                <a:cubicBezTo>
                  <a:pt x="149974" y="38747"/>
                  <a:pt x="38806" y="149748"/>
                  <a:pt x="31152" y="288209"/>
                </a:cubicBezTo>
                <a:lnTo>
                  <a:pt x="91141" y="288209"/>
                </a:lnTo>
                <a:lnTo>
                  <a:pt x="91141" y="318514"/>
                </a:lnTo>
                <a:lnTo>
                  <a:pt x="31152" y="318514"/>
                </a:lnTo>
                <a:cubicBezTo>
                  <a:pt x="38806" y="456975"/>
                  <a:pt x="149974" y="567886"/>
                  <a:pt x="288644" y="575617"/>
                </a:cubicBezTo>
                <a:lnTo>
                  <a:pt x="288644" y="515718"/>
                </a:lnTo>
                <a:lnTo>
                  <a:pt x="318995" y="515718"/>
                </a:lnTo>
                <a:lnTo>
                  <a:pt x="318995" y="575617"/>
                </a:lnTo>
                <a:cubicBezTo>
                  <a:pt x="457665" y="567886"/>
                  <a:pt x="568833" y="456975"/>
                  <a:pt x="576487" y="318514"/>
                </a:cubicBezTo>
                <a:lnTo>
                  <a:pt x="516498" y="318514"/>
                </a:lnTo>
                <a:lnTo>
                  <a:pt x="516498" y="288209"/>
                </a:lnTo>
                <a:lnTo>
                  <a:pt x="576487" y="288209"/>
                </a:lnTo>
                <a:cubicBezTo>
                  <a:pt x="568833" y="149748"/>
                  <a:pt x="457665" y="38747"/>
                  <a:pt x="318995" y="31105"/>
                </a:cubicBezTo>
                <a:lnTo>
                  <a:pt x="318995" y="91004"/>
                </a:lnTo>
                <a:lnTo>
                  <a:pt x="288644" y="91004"/>
                </a:lnTo>
                <a:close/>
                <a:moveTo>
                  <a:pt x="303775" y="0"/>
                </a:moveTo>
                <a:cubicBezTo>
                  <a:pt x="471550" y="0"/>
                  <a:pt x="607639" y="135795"/>
                  <a:pt x="607639" y="303317"/>
                </a:cubicBezTo>
                <a:cubicBezTo>
                  <a:pt x="607639" y="470839"/>
                  <a:pt x="471550" y="606722"/>
                  <a:pt x="303775" y="606722"/>
                </a:cubicBezTo>
                <a:cubicBezTo>
                  <a:pt x="136000" y="606722"/>
                  <a:pt x="0" y="470839"/>
                  <a:pt x="0" y="303317"/>
                </a:cubicBezTo>
                <a:cubicBezTo>
                  <a:pt x="0" y="135795"/>
                  <a:pt x="136000" y="0"/>
                  <a:pt x="303775" y="0"/>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31" name="TextBox 14_1_1"/>
          <p:cNvSpPr txBox="1"/>
          <p:nvPr/>
        </p:nvSpPr>
        <p:spPr>
          <a:xfrm>
            <a:off x="1142839" y="436093"/>
            <a:ext cx="4297680" cy="645160"/>
          </a:xfrm>
          <a:prstGeom prst="rect">
            <a:avLst/>
          </a:prstGeom>
          <a:noFill/>
        </p:spPr>
        <p:txBody>
          <a:bodyPr wrap="none" rtlCol="0">
            <a:spAutoFit/>
          </a:bodyPr>
          <a:lstStyle/>
          <a:p>
            <a:r>
              <a:rPr lang="zh-CN" altLang="en-US" sz="3600" dirty="0">
                <a:ea typeface="+mn-lt"/>
                <a:sym typeface="字魂59号-创粗黑" panose="00000500000000000000" pitchFamily="2" charset="-122"/>
              </a:rPr>
              <a:t>教学设计要注重实践</a:t>
            </a:r>
            <a:endParaRPr lang="zh-CN" altLang="en-US" sz="3600" dirty="0">
              <a:ea typeface="+mn-lt"/>
              <a:sym typeface="字魂59号-创粗黑" panose="00000500000000000000" pitchFamily="2" charset="-122"/>
            </a:endParaRPr>
          </a:p>
        </p:txBody>
      </p:sp>
      <p:grpSp>
        <p:nvGrpSpPr>
          <p:cNvPr id="33" name="Group 39_1"/>
          <p:cNvGrpSpPr/>
          <p:nvPr/>
        </p:nvGrpSpPr>
        <p:grpSpPr>
          <a:xfrm rot="5400000">
            <a:off x="-641920" y="-514275"/>
            <a:ext cx="2521587" cy="900863"/>
            <a:chOff x="2442343" y="2553269"/>
            <a:chExt cx="9228545" cy="3296992"/>
          </a:xfrm>
        </p:grpSpPr>
        <p:grpSp>
          <p:nvGrpSpPr>
            <p:cNvPr id="36" name="组合 35"/>
            <p:cNvGrpSpPr/>
            <p:nvPr/>
          </p:nvGrpSpPr>
          <p:grpSpPr>
            <a:xfrm>
              <a:off x="2442343" y="2553269"/>
              <a:ext cx="9228545" cy="3296992"/>
              <a:chOff x="-2100798" y="-412124"/>
              <a:chExt cx="9228545" cy="3296992"/>
            </a:xfrm>
          </p:grpSpPr>
          <p:sp>
            <p:nvSpPr>
              <p:cNvPr id="38" name="矩形: 圆角 37"/>
              <p:cNvSpPr/>
              <p:nvPr/>
            </p:nvSpPr>
            <p:spPr>
              <a:xfrm>
                <a:off x="-2100798" y="-412124"/>
                <a:ext cx="9228545" cy="3296992"/>
              </a:xfrm>
              <a:prstGeom prst="roundRect">
                <a:avLst>
                  <a:gd name="adj" fmla="val 50000"/>
                </a:avLst>
              </a:prstGeom>
              <a:solidFill>
                <a:srgbClr val="E9D0D3"/>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sp>
            <p:nvSpPr>
              <p:cNvPr id="39" name="矩形: 圆角 38"/>
              <p:cNvSpPr/>
              <p:nvPr/>
            </p:nvSpPr>
            <p:spPr>
              <a:xfrm>
                <a:off x="-1781152" y="-96440"/>
                <a:ext cx="8598317" cy="2665627"/>
              </a:xfrm>
              <a:prstGeom prst="roundRect">
                <a:avLst>
                  <a:gd name="adj" fmla="val 50000"/>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grpSp>
        <p:sp>
          <p:nvSpPr>
            <p:cNvPr id="37" name="椭圆 36"/>
            <p:cNvSpPr/>
            <p:nvPr/>
          </p:nvSpPr>
          <p:spPr>
            <a:xfrm rot="16200000">
              <a:off x="9044590" y="3197213"/>
              <a:ext cx="2009103" cy="200910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b="1" dirty="0">
                <a:solidFill>
                  <a:schemeClr val="tx1"/>
                </a:solidFill>
                <a:ea typeface="+mn-lt"/>
              </a:endParaRPr>
            </a:p>
          </p:txBody>
        </p:sp>
      </p:grpSp>
      <p:sp>
        <p:nvSpPr>
          <p:cNvPr id="40" name="TextBox 14_1_2"/>
          <p:cNvSpPr txBox="1"/>
          <p:nvPr/>
        </p:nvSpPr>
        <p:spPr>
          <a:xfrm>
            <a:off x="319159" y="479346"/>
            <a:ext cx="538480" cy="521970"/>
          </a:xfrm>
          <a:prstGeom prst="rect">
            <a:avLst/>
          </a:prstGeom>
          <a:noFill/>
        </p:spPr>
        <p:txBody>
          <a:bodyPr wrap="none" rtlCol="0">
            <a:spAutoFit/>
          </a:bodyPr>
          <a:lstStyle/>
          <a:p>
            <a:r>
              <a:rPr lang="en-US" altLang="zh-CN" sz="2800" dirty="0">
                <a:ea typeface="+mn-lt"/>
                <a:sym typeface="字魂59号-创粗黑" panose="00000500000000000000" pitchFamily="2" charset="-122"/>
              </a:rPr>
              <a:t>03</a:t>
            </a:r>
            <a:endParaRPr lang="en-US" altLang="zh-CN" sz="2800" dirty="0">
              <a:ea typeface="+mn-lt"/>
              <a:sym typeface="字魂59号-创粗黑" panose="00000500000000000000" pitchFamily="2" charset="-122"/>
            </a:endParaRPr>
          </a:p>
        </p:txBody>
      </p:sp>
      <p:pic>
        <p:nvPicPr>
          <p:cNvPr id="2" name="图片 1" descr="upload_post_object_v2_812634015"/>
          <p:cNvPicPr>
            <a:picLocks noChangeAspect="1"/>
          </p:cNvPicPr>
          <p:nvPr/>
        </p:nvPicPr>
        <p:blipFill>
          <a:blip r:embed="rId1"/>
          <a:stretch>
            <a:fillRect/>
          </a:stretch>
        </p:blipFill>
        <p:spPr>
          <a:xfrm>
            <a:off x="10906473" y="0"/>
            <a:ext cx="1323382" cy="1178305"/>
          </a:xfrm>
          <a:prstGeom prst="rect">
            <a:avLst/>
          </a:prstGeom>
        </p:spPr>
      </p:pic>
      <p:sp>
        <p:nvSpPr>
          <p:cNvPr id="29" name="文本框 28"/>
          <p:cNvSpPr txBox="1"/>
          <p:nvPr/>
        </p:nvSpPr>
        <p:spPr>
          <a:xfrm>
            <a:off x="1898208" y="2704565"/>
            <a:ext cx="2969887" cy="791210"/>
          </a:xfrm>
          <a:prstGeom prst="rect">
            <a:avLst/>
          </a:prstGeom>
          <a:noFill/>
        </p:spPr>
        <p:txBody>
          <a:bodyPr wrap="square" rtlCol="0">
            <a:spAutoFit/>
            <a:scene3d>
              <a:camera prst="orthographicFront"/>
              <a:lightRig rig="threePt" dir="t"/>
            </a:scene3d>
            <a:sp3d contourW="12700"/>
          </a:bodyPr>
          <a:p>
            <a:pPr>
              <a:lnSpc>
                <a:spcPct val="114000"/>
              </a:lnSpc>
            </a:pPr>
            <a:r>
              <a:rPr lang="en-US" altLang="zh-CN" sz="1000" dirty="0">
                <a:solidFill>
                  <a:schemeClr val="bg1"/>
                </a:solidFill>
                <a:ea typeface="+mn-lt"/>
                <a:cs typeface="+mn-ea"/>
                <a:sym typeface="字魂59号-创粗黑" panose="00000500000000000000" pitchFamily="2" charset="-122"/>
              </a:rPr>
              <a:t>Lorem ipsum 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ltest,onsectetaLorem</a:t>
            </a:r>
            <a:r>
              <a:rPr lang="en-US" altLang="zh-CN" sz="1000" dirty="0">
                <a:solidFill>
                  <a:schemeClr val="bg1"/>
                </a:solidFill>
                <a:ea typeface="+mn-lt"/>
                <a:cs typeface="+mn-ea"/>
                <a:sym typeface="字魂59号-创粗黑" panose="00000500000000000000" pitchFamily="2" charset="-122"/>
              </a:rPr>
              <a:t> ipsum dolor</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elitltest,onsect</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ipsum dolor</a:t>
            </a:r>
            <a:endParaRPr lang="en-US" altLang="zh-CN" sz="1000" dirty="0">
              <a:solidFill>
                <a:schemeClr val="bg1"/>
              </a:solidFill>
              <a:ea typeface="+mn-lt"/>
              <a:cs typeface="+mn-ea"/>
              <a:sym typeface="字魂59号-创粗黑" panose="00000500000000000000" pitchFamily="2" charset="-122"/>
            </a:endParaRPr>
          </a:p>
        </p:txBody>
      </p:sp>
      <p:sp>
        <p:nvSpPr>
          <p:cNvPr id="3" name="文本框 2"/>
          <p:cNvSpPr txBox="1"/>
          <p:nvPr userDrawn="1"/>
        </p:nvSpPr>
        <p:spPr>
          <a:xfrm>
            <a:off x="1142831" y="1112012"/>
            <a:ext cx="8906933" cy="6123940"/>
          </a:xfrm>
          <a:prstGeom prst="rect">
            <a:avLst/>
          </a:prstGeom>
        </p:spPr>
        <p:txBody>
          <a:bodyPr wrap="square" rtlCol="0">
            <a:spAutoFit/>
          </a:bodyPr>
          <a:p>
            <a:pPr>
              <a:lnSpc>
                <a:spcPct val="200000"/>
              </a:lnSpc>
            </a:pPr>
            <a:r>
              <a:rPr lang="en-US" altLang="zh-CN" sz="2800">
                <a:latin typeface="字魂59号-创粗黑" charset="0"/>
                <a:ea typeface="字魂59号-创粗黑" charset="0"/>
                <a:cs typeface="字魂59号-创粗黑" charset="0"/>
              </a:rPr>
              <a:t>2.</a:t>
            </a:r>
            <a:r>
              <a:rPr lang="zh-CN" altLang="en-US" sz="2800">
                <a:latin typeface="字魂59号-创粗黑" charset="0"/>
                <a:ea typeface="字魂59号-创粗黑" charset="0"/>
                <a:cs typeface="字魂59号-创粗黑" charset="0"/>
              </a:rPr>
              <a:t>确定适合的评估依据</a:t>
            </a:r>
            <a:endParaRPr lang="zh-CN" altLang="en-US" sz="2800">
              <a:latin typeface="字魂59号-创粗黑" charset="0"/>
              <a:ea typeface="字魂59号-创粗黑" charset="0"/>
              <a:cs typeface="字魂59号-创粗黑" charset="0"/>
            </a:endParaRPr>
          </a:p>
          <a:p>
            <a:pPr>
              <a:lnSpc>
                <a:spcPct val="200000"/>
              </a:lnSpc>
            </a:pPr>
            <a:r>
              <a:rPr lang="zh-CN" altLang="en-US" sz="2400">
                <a:solidFill>
                  <a:schemeClr val="tx1"/>
                </a:solidFill>
              </a:rPr>
              <a:t>    </a:t>
            </a:r>
            <a:r>
              <a:rPr lang="zh-CN" altLang="en-US" sz="2400">
                <a:solidFill>
                  <a:schemeClr val="tx1"/>
                </a:solidFill>
                <a:latin typeface="字魂59号-创粗黑" charset="0"/>
                <a:ea typeface="字魂59号-创粗黑" charset="0"/>
                <a:cs typeface="字魂59号-创粗黑" charset="0"/>
              </a:rPr>
              <a:t>带领学生像评估员一样思考，思考如何确定自己是否达到了预期目标。教师带领学生明确本次习作单元的两个语文要素，梳理出三个评价要点：</a:t>
            </a:r>
            <a:endParaRPr lang="zh-CN" altLang="en-US" sz="2400">
              <a:solidFill>
                <a:schemeClr val="tx1"/>
              </a:solidFill>
              <a:latin typeface="字魂59号-创粗黑" charset="0"/>
              <a:ea typeface="字魂59号-创粗黑" charset="0"/>
              <a:cs typeface="字魂59号-创粗黑" charset="0"/>
            </a:endParaRPr>
          </a:p>
          <a:p>
            <a:pPr>
              <a:lnSpc>
                <a:spcPct val="200000"/>
              </a:lnSpc>
            </a:pPr>
            <a:r>
              <a:rPr lang="zh-CN" altLang="en-US" sz="2400">
                <a:solidFill>
                  <a:schemeClr val="tx1"/>
                </a:solidFill>
                <a:latin typeface="字魂59号-创粗黑" charset="0"/>
                <a:ea typeface="字魂59号-创粗黑" charset="0"/>
                <a:cs typeface="字魂59号-创粗黑" charset="0"/>
              </a:rPr>
              <a:t>（</a:t>
            </a:r>
            <a:r>
              <a:rPr lang="en-US" altLang="zh-CN" sz="2400">
                <a:solidFill>
                  <a:schemeClr val="tx1"/>
                </a:solidFill>
                <a:latin typeface="字魂59号-创粗黑" charset="0"/>
                <a:ea typeface="字魂59号-创粗黑" charset="0"/>
                <a:cs typeface="字魂59号-创粗黑" charset="0"/>
              </a:rPr>
              <a:t>1</a:t>
            </a:r>
            <a:r>
              <a:rPr lang="zh-CN" altLang="en-US" sz="2400">
                <a:solidFill>
                  <a:schemeClr val="tx1"/>
                </a:solidFill>
                <a:latin typeface="字魂59号-创粗黑" charset="0"/>
                <a:ea typeface="字魂59号-创粗黑" charset="0"/>
                <a:cs typeface="字魂59号-创粗黑" charset="0"/>
              </a:rPr>
              <a:t>）观察是否仔细</a:t>
            </a:r>
            <a:endParaRPr lang="zh-CN" altLang="en-US" sz="2400">
              <a:solidFill>
                <a:schemeClr val="tx1"/>
              </a:solidFill>
              <a:latin typeface="字魂59号-创粗黑" charset="0"/>
              <a:ea typeface="字魂59号-创粗黑" charset="0"/>
              <a:cs typeface="字魂59号-创粗黑" charset="0"/>
            </a:endParaRPr>
          </a:p>
          <a:p>
            <a:pPr>
              <a:lnSpc>
                <a:spcPct val="200000"/>
              </a:lnSpc>
            </a:pPr>
            <a:r>
              <a:rPr lang="zh-CN" altLang="en-US" sz="2400">
                <a:latin typeface="字魂59号-创粗黑" charset="0"/>
                <a:ea typeface="字魂59号-创粗黑" charset="0"/>
                <a:cs typeface="字魂59号-创粗黑" charset="0"/>
              </a:rPr>
              <a:t>（</a:t>
            </a:r>
            <a:r>
              <a:rPr lang="en-US" altLang="zh-CN" sz="2400">
                <a:latin typeface="字魂59号-创粗黑" charset="0"/>
                <a:ea typeface="字魂59号-创粗黑" charset="0"/>
                <a:cs typeface="字魂59号-创粗黑" charset="0"/>
              </a:rPr>
              <a:t>2</a:t>
            </a:r>
            <a:r>
              <a:rPr lang="zh-CN" altLang="en-US" sz="2400">
                <a:latin typeface="字魂59号-创粗黑" charset="0"/>
                <a:ea typeface="字魂59号-创粗黑" charset="0"/>
                <a:cs typeface="字魂59号-创粗黑" charset="0"/>
              </a:rPr>
              <a:t>）是否用多种感官观察</a:t>
            </a:r>
            <a:endParaRPr lang="zh-CN" altLang="en-US" sz="2400">
              <a:latin typeface="字魂59号-创粗黑" charset="0"/>
              <a:ea typeface="字魂59号-创粗黑" charset="0"/>
              <a:cs typeface="字魂59号-创粗黑" charset="0"/>
            </a:endParaRPr>
          </a:p>
          <a:p>
            <a:pPr>
              <a:lnSpc>
                <a:spcPct val="200000"/>
              </a:lnSpc>
            </a:pPr>
            <a:r>
              <a:rPr lang="zh-CN" altLang="en-US" sz="2400">
                <a:solidFill>
                  <a:schemeClr val="tx1"/>
                </a:solidFill>
                <a:latin typeface="字魂59号-创粗黑" charset="0"/>
                <a:ea typeface="字魂59号-创粗黑" charset="0"/>
                <a:cs typeface="字魂59号-创粗黑" charset="0"/>
              </a:rPr>
              <a:t>（</a:t>
            </a:r>
            <a:r>
              <a:rPr lang="en-US" altLang="zh-CN" sz="2400">
                <a:solidFill>
                  <a:schemeClr val="tx1"/>
                </a:solidFill>
                <a:latin typeface="字魂59号-创粗黑" charset="0"/>
                <a:ea typeface="字魂59号-创粗黑" charset="0"/>
                <a:cs typeface="字魂59号-创粗黑" charset="0"/>
              </a:rPr>
              <a:t>3</a:t>
            </a:r>
            <a:r>
              <a:rPr lang="zh-CN" altLang="en-US" sz="2400">
                <a:solidFill>
                  <a:schemeClr val="tx1"/>
                </a:solidFill>
                <a:latin typeface="字魂59号-创粗黑" charset="0"/>
                <a:ea typeface="字魂59号-创粗黑" charset="0"/>
                <a:cs typeface="字魂59号-创粗黑" charset="0"/>
              </a:rPr>
              <a:t>）观察时是否注意事务的变化</a:t>
            </a:r>
            <a:endParaRPr lang="zh-CN" altLang="en-US" sz="2400">
              <a:latin typeface="字魂59号-创粗黑" charset="0"/>
              <a:ea typeface="字魂59号-创粗黑" charset="0"/>
              <a:cs typeface="字魂59号-创粗黑" charset="0"/>
            </a:endParaRPr>
          </a:p>
          <a:p>
            <a:pPr>
              <a:lnSpc>
                <a:spcPct val="200000"/>
              </a:lnSpc>
            </a:pPr>
            <a:endParaRPr lang="zh-CN" altLang="en-US" sz="2400">
              <a:latin typeface="字魂59号-创粗黑" charset="0"/>
              <a:ea typeface="字魂59号-创粗黑" charset="0"/>
              <a:cs typeface="字魂59号-创粗黑"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par>
                                <p:cTn id="23" presetID="37"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000"/>
                                        <p:tgtEl>
                                          <p:spTgt spid="3">
                                            <p:txEl>
                                              <p:pRg st="3" end="3"/>
                                            </p:txEl>
                                          </p:spTgt>
                                        </p:tgtEl>
                                      </p:cBhvr>
                                    </p:animEffect>
                                    <p:anim calcmode="lin" valueType="num">
                                      <p:cBhvr>
                                        <p:cTn id="2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par>
                                <p:cTn id="29" presetID="37"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îšḷîḋé"/>
          <p:cNvSpPr/>
          <p:nvPr/>
        </p:nvSpPr>
        <p:spPr bwMode="auto">
          <a:xfrm>
            <a:off x="5894353" y="2446164"/>
            <a:ext cx="410808" cy="294805"/>
          </a:xfrm>
          <a:custGeom>
            <a:avLst/>
            <a:gdLst>
              <a:gd name="connsiteX0" fmla="*/ 533228 w 606862"/>
              <a:gd name="connsiteY0" fmla="*/ 69781 h 435499"/>
              <a:gd name="connsiteX1" fmla="*/ 528214 w 606862"/>
              <a:gd name="connsiteY1" fmla="*/ 81924 h 435499"/>
              <a:gd name="connsiteX2" fmla="*/ 515122 w 606862"/>
              <a:gd name="connsiteY2" fmla="*/ 82851 h 435499"/>
              <a:gd name="connsiteX3" fmla="*/ 513543 w 606862"/>
              <a:gd name="connsiteY3" fmla="*/ 87671 h 435499"/>
              <a:gd name="connsiteX4" fmla="*/ 523571 w 606862"/>
              <a:gd name="connsiteY4" fmla="*/ 96107 h 435499"/>
              <a:gd name="connsiteX5" fmla="*/ 520414 w 606862"/>
              <a:gd name="connsiteY5" fmla="*/ 108806 h 435499"/>
              <a:gd name="connsiteX6" fmla="*/ 524500 w 606862"/>
              <a:gd name="connsiteY6" fmla="*/ 111773 h 435499"/>
              <a:gd name="connsiteX7" fmla="*/ 535643 w 606862"/>
              <a:gd name="connsiteY7" fmla="*/ 104913 h 435499"/>
              <a:gd name="connsiteX8" fmla="*/ 546785 w 606862"/>
              <a:gd name="connsiteY8" fmla="*/ 111773 h 435499"/>
              <a:gd name="connsiteX9" fmla="*/ 550871 w 606862"/>
              <a:gd name="connsiteY9" fmla="*/ 108806 h 435499"/>
              <a:gd name="connsiteX10" fmla="*/ 547807 w 606862"/>
              <a:gd name="connsiteY10" fmla="*/ 96107 h 435499"/>
              <a:gd name="connsiteX11" fmla="*/ 557835 w 606862"/>
              <a:gd name="connsiteY11" fmla="*/ 87671 h 435499"/>
              <a:gd name="connsiteX12" fmla="*/ 556349 w 606862"/>
              <a:gd name="connsiteY12" fmla="*/ 82851 h 435499"/>
              <a:gd name="connsiteX13" fmla="*/ 543257 w 606862"/>
              <a:gd name="connsiteY13" fmla="*/ 81924 h 435499"/>
              <a:gd name="connsiteX14" fmla="*/ 538242 w 606862"/>
              <a:gd name="connsiteY14" fmla="*/ 69781 h 435499"/>
              <a:gd name="connsiteX15" fmla="*/ 533228 w 606862"/>
              <a:gd name="connsiteY15" fmla="*/ 69781 h 435499"/>
              <a:gd name="connsiteX16" fmla="*/ 474173 w 606862"/>
              <a:gd name="connsiteY16" fmla="*/ 69781 h 435499"/>
              <a:gd name="connsiteX17" fmla="*/ 469159 w 606862"/>
              <a:gd name="connsiteY17" fmla="*/ 81924 h 435499"/>
              <a:gd name="connsiteX18" fmla="*/ 456066 w 606862"/>
              <a:gd name="connsiteY18" fmla="*/ 82851 h 435499"/>
              <a:gd name="connsiteX19" fmla="*/ 454488 w 606862"/>
              <a:gd name="connsiteY19" fmla="*/ 87671 h 435499"/>
              <a:gd name="connsiteX20" fmla="*/ 464516 w 606862"/>
              <a:gd name="connsiteY20" fmla="*/ 96107 h 435499"/>
              <a:gd name="connsiteX21" fmla="*/ 461359 w 606862"/>
              <a:gd name="connsiteY21" fmla="*/ 108806 h 435499"/>
              <a:gd name="connsiteX22" fmla="*/ 465445 w 606862"/>
              <a:gd name="connsiteY22" fmla="*/ 111773 h 435499"/>
              <a:gd name="connsiteX23" fmla="*/ 476587 w 606862"/>
              <a:gd name="connsiteY23" fmla="*/ 104913 h 435499"/>
              <a:gd name="connsiteX24" fmla="*/ 487730 w 606862"/>
              <a:gd name="connsiteY24" fmla="*/ 111773 h 435499"/>
              <a:gd name="connsiteX25" fmla="*/ 491815 w 606862"/>
              <a:gd name="connsiteY25" fmla="*/ 108806 h 435499"/>
              <a:gd name="connsiteX26" fmla="*/ 488751 w 606862"/>
              <a:gd name="connsiteY26" fmla="*/ 96107 h 435499"/>
              <a:gd name="connsiteX27" fmla="*/ 498779 w 606862"/>
              <a:gd name="connsiteY27" fmla="*/ 87671 h 435499"/>
              <a:gd name="connsiteX28" fmla="*/ 497294 w 606862"/>
              <a:gd name="connsiteY28" fmla="*/ 82851 h 435499"/>
              <a:gd name="connsiteX29" fmla="*/ 484201 w 606862"/>
              <a:gd name="connsiteY29" fmla="*/ 81924 h 435499"/>
              <a:gd name="connsiteX30" fmla="*/ 479187 w 606862"/>
              <a:gd name="connsiteY30" fmla="*/ 69781 h 435499"/>
              <a:gd name="connsiteX31" fmla="*/ 474173 w 606862"/>
              <a:gd name="connsiteY31" fmla="*/ 69781 h 435499"/>
              <a:gd name="connsiteX32" fmla="*/ 415117 w 606862"/>
              <a:gd name="connsiteY32" fmla="*/ 69781 h 435499"/>
              <a:gd name="connsiteX33" fmla="*/ 410103 w 606862"/>
              <a:gd name="connsiteY33" fmla="*/ 81924 h 435499"/>
              <a:gd name="connsiteX34" fmla="*/ 397011 w 606862"/>
              <a:gd name="connsiteY34" fmla="*/ 82851 h 435499"/>
              <a:gd name="connsiteX35" fmla="*/ 395432 w 606862"/>
              <a:gd name="connsiteY35" fmla="*/ 87671 h 435499"/>
              <a:gd name="connsiteX36" fmla="*/ 405460 w 606862"/>
              <a:gd name="connsiteY36" fmla="*/ 96107 h 435499"/>
              <a:gd name="connsiteX37" fmla="*/ 402303 w 606862"/>
              <a:gd name="connsiteY37" fmla="*/ 108806 h 435499"/>
              <a:gd name="connsiteX38" fmla="*/ 406389 w 606862"/>
              <a:gd name="connsiteY38" fmla="*/ 111773 h 435499"/>
              <a:gd name="connsiteX39" fmla="*/ 417532 w 606862"/>
              <a:gd name="connsiteY39" fmla="*/ 104913 h 435499"/>
              <a:gd name="connsiteX40" fmla="*/ 428674 w 606862"/>
              <a:gd name="connsiteY40" fmla="*/ 111773 h 435499"/>
              <a:gd name="connsiteX41" fmla="*/ 432760 w 606862"/>
              <a:gd name="connsiteY41" fmla="*/ 108806 h 435499"/>
              <a:gd name="connsiteX42" fmla="*/ 429696 w 606862"/>
              <a:gd name="connsiteY42" fmla="*/ 96107 h 435499"/>
              <a:gd name="connsiteX43" fmla="*/ 439724 w 606862"/>
              <a:gd name="connsiteY43" fmla="*/ 87671 h 435499"/>
              <a:gd name="connsiteX44" fmla="*/ 438238 w 606862"/>
              <a:gd name="connsiteY44" fmla="*/ 82851 h 435499"/>
              <a:gd name="connsiteX45" fmla="*/ 425146 w 606862"/>
              <a:gd name="connsiteY45" fmla="*/ 81924 h 435499"/>
              <a:gd name="connsiteX46" fmla="*/ 420132 w 606862"/>
              <a:gd name="connsiteY46" fmla="*/ 69781 h 435499"/>
              <a:gd name="connsiteX47" fmla="*/ 415117 w 606862"/>
              <a:gd name="connsiteY47" fmla="*/ 69781 h 435499"/>
              <a:gd name="connsiteX48" fmla="*/ 436010 w 606862"/>
              <a:gd name="connsiteY48" fmla="*/ 3780 h 435499"/>
              <a:gd name="connsiteX49" fmla="*/ 517257 w 606862"/>
              <a:gd name="connsiteY49" fmla="*/ 3780 h 435499"/>
              <a:gd name="connsiteX50" fmla="*/ 606862 w 606862"/>
              <a:gd name="connsiteY50" fmla="*/ 93140 h 435499"/>
              <a:gd name="connsiteX51" fmla="*/ 517257 w 606862"/>
              <a:gd name="connsiteY51" fmla="*/ 182594 h 435499"/>
              <a:gd name="connsiteX52" fmla="*/ 456438 w 606862"/>
              <a:gd name="connsiteY52" fmla="*/ 182594 h 435499"/>
              <a:gd name="connsiteX53" fmla="*/ 415210 w 606862"/>
              <a:gd name="connsiteY53" fmla="*/ 223751 h 435499"/>
              <a:gd name="connsiteX54" fmla="*/ 407689 w 606862"/>
              <a:gd name="connsiteY54" fmla="*/ 220692 h 435499"/>
              <a:gd name="connsiteX55" fmla="*/ 407689 w 606862"/>
              <a:gd name="connsiteY55" fmla="*/ 178051 h 435499"/>
              <a:gd name="connsiteX56" fmla="*/ 346405 w 606862"/>
              <a:gd name="connsiteY56" fmla="*/ 93233 h 435499"/>
              <a:gd name="connsiteX57" fmla="*/ 436010 w 606862"/>
              <a:gd name="connsiteY57" fmla="*/ 3780 h 435499"/>
              <a:gd name="connsiteX58" fmla="*/ 140854 w 606862"/>
              <a:gd name="connsiteY58" fmla="*/ 207 h 435499"/>
              <a:gd name="connsiteX59" fmla="*/ 216621 w 606862"/>
              <a:gd name="connsiteY59" fmla="*/ 856 h 435499"/>
              <a:gd name="connsiteX60" fmla="*/ 272145 w 606862"/>
              <a:gd name="connsiteY60" fmla="*/ 33762 h 435499"/>
              <a:gd name="connsiteX61" fmla="*/ 302693 w 606862"/>
              <a:gd name="connsiteY61" fmla="*/ 122934 h 435499"/>
              <a:gd name="connsiteX62" fmla="*/ 310400 w 606862"/>
              <a:gd name="connsiteY62" fmla="*/ 158343 h 435499"/>
              <a:gd name="connsiteX63" fmla="*/ 293130 w 606862"/>
              <a:gd name="connsiteY63" fmla="*/ 188098 h 435499"/>
              <a:gd name="connsiteX64" fmla="*/ 281152 w 606862"/>
              <a:gd name="connsiteY64" fmla="*/ 220819 h 435499"/>
              <a:gd name="connsiteX65" fmla="*/ 281152 w 606862"/>
              <a:gd name="connsiteY65" fmla="*/ 260863 h 435499"/>
              <a:gd name="connsiteX66" fmla="*/ 283287 w 606862"/>
              <a:gd name="connsiteY66" fmla="*/ 264385 h 435499"/>
              <a:gd name="connsiteX67" fmla="*/ 407057 w 606862"/>
              <a:gd name="connsiteY67" fmla="*/ 343732 h 435499"/>
              <a:gd name="connsiteX68" fmla="*/ 422192 w 606862"/>
              <a:gd name="connsiteY68" fmla="*/ 375989 h 435499"/>
              <a:gd name="connsiteX69" fmla="*/ 422192 w 606862"/>
              <a:gd name="connsiteY69" fmla="*/ 435406 h 435499"/>
              <a:gd name="connsiteX70" fmla="*/ 238533 w 606862"/>
              <a:gd name="connsiteY70" fmla="*/ 435406 h 435499"/>
              <a:gd name="connsiteX71" fmla="*/ 220520 w 606862"/>
              <a:gd name="connsiteY71" fmla="*/ 352816 h 435499"/>
              <a:gd name="connsiteX72" fmla="*/ 210957 w 606862"/>
              <a:gd name="connsiteY72" fmla="*/ 299331 h 435499"/>
              <a:gd name="connsiteX73" fmla="*/ 201393 w 606862"/>
              <a:gd name="connsiteY73" fmla="*/ 352816 h 435499"/>
              <a:gd name="connsiteX74" fmla="*/ 183566 w 606862"/>
              <a:gd name="connsiteY74" fmla="*/ 435499 h 435499"/>
              <a:gd name="connsiteX75" fmla="*/ 0 w 606862"/>
              <a:gd name="connsiteY75" fmla="*/ 435499 h 435499"/>
              <a:gd name="connsiteX76" fmla="*/ 0 w 606862"/>
              <a:gd name="connsiteY76" fmla="*/ 376082 h 435499"/>
              <a:gd name="connsiteX77" fmla="*/ 15135 w 606862"/>
              <a:gd name="connsiteY77" fmla="*/ 343824 h 435499"/>
              <a:gd name="connsiteX78" fmla="*/ 138905 w 606862"/>
              <a:gd name="connsiteY78" fmla="*/ 264478 h 435499"/>
              <a:gd name="connsiteX79" fmla="*/ 141040 w 606862"/>
              <a:gd name="connsiteY79" fmla="*/ 261049 h 435499"/>
              <a:gd name="connsiteX80" fmla="*/ 141040 w 606862"/>
              <a:gd name="connsiteY80" fmla="*/ 221005 h 435499"/>
              <a:gd name="connsiteX81" fmla="*/ 128970 w 606862"/>
              <a:gd name="connsiteY81" fmla="*/ 188191 h 435499"/>
              <a:gd name="connsiteX82" fmla="*/ 111792 w 606862"/>
              <a:gd name="connsiteY82" fmla="*/ 158436 h 435499"/>
              <a:gd name="connsiteX83" fmla="*/ 118942 w 606862"/>
              <a:gd name="connsiteY83" fmla="*/ 123120 h 435499"/>
              <a:gd name="connsiteX84" fmla="*/ 149397 w 606862"/>
              <a:gd name="connsiteY84" fmla="*/ 18560 h 435499"/>
              <a:gd name="connsiteX85" fmla="*/ 140854 w 606862"/>
              <a:gd name="connsiteY85" fmla="*/ 207 h 435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06862" h="435499">
                <a:moveTo>
                  <a:pt x="533228" y="69781"/>
                </a:moveTo>
                <a:lnTo>
                  <a:pt x="528214" y="81924"/>
                </a:lnTo>
                <a:lnTo>
                  <a:pt x="515122" y="82851"/>
                </a:lnTo>
                <a:cubicBezTo>
                  <a:pt x="512615" y="83036"/>
                  <a:pt x="511686" y="86095"/>
                  <a:pt x="513543" y="87671"/>
                </a:cubicBezTo>
                <a:lnTo>
                  <a:pt x="523571" y="96107"/>
                </a:lnTo>
                <a:lnTo>
                  <a:pt x="520414" y="108806"/>
                </a:lnTo>
                <a:cubicBezTo>
                  <a:pt x="519857" y="111217"/>
                  <a:pt x="522457" y="113163"/>
                  <a:pt x="524500" y="111773"/>
                </a:cubicBezTo>
                <a:lnTo>
                  <a:pt x="535643" y="104913"/>
                </a:lnTo>
                <a:lnTo>
                  <a:pt x="546785" y="111773"/>
                </a:lnTo>
                <a:cubicBezTo>
                  <a:pt x="548921" y="113163"/>
                  <a:pt x="551521" y="111217"/>
                  <a:pt x="550871" y="108806"/>
                </a:cubicBezTo>
                <a:lnTo>
                  <a:pt x="547807" y="96107"/>
                </a:lnTo>
                <a:lnTo>
                  <a:pt x="557835" y="87671"/>
                </a:lnTo>
                <a:cubicBezTo>
                  <a:pt x="559785" y="86095"/>
                  <a:pt x="558856" y="83036"/>
                  <a:pt x="556349" y="82851"/>
                </a:cubicBezTo>
                <a:lnTo>
                  <a:pt x="543257" y="81924"/>
                </a:lnTo>
                <a:lnTo>
                  <a:pt x="538242" y="69781"/>
                </a:lnTo>
                <a:cubicBezTo>
                  <a:pt x="537407" y="67463"/>
                  <a:pt x="534157" y="67463"/>
                  <a:pt x="533228" y="69781"/>
                </a:cubicBezTo>
                <a:close/>
                <a:moveTo>
                  <a:pt x="474173" y="69781"/>
                </a:moveTo>
                <a:lnTo>
                  <a:pt x="469159" y="81924"/>
                </a:lnTo>
                <a:lnTo>
                  <a:pt x="456066" y="82851"/>
                </a:lnTo>
                <a:cubicBezTo>
                  <a:pt x="453559" y="83036"/>
                  <a:pt x="452631" y="86095"/>
                  <a:pt x="454488" y="87671"/>
                </a:cubicBezTo>
                <a:lnTo>
                  <a:pt x="464516" y="96107"/>
                </a:lnTo>
                <a:lnTo>
                  <a:pt x="461359" y="108806"/>
                </a:lnTo>
                <a:cubicBezTo>
                  <a:pt x="460802" y="111217"/>
                  <a:pt x="463402" y="113163"/>
                  <a:pt x="465445" y="111773"/>
                </a:cubicBezTo>
                <a:lnTo>
                  <a:pt x="476587" y="104913"/>
                </a:lnTo>
                <a:lnTo>
                  <a:pt x="487730" y="111773"/>
                </a:lnTo>
                <a:cubicBezTo>
                  <a:pt x="489865" y="113163"/>
                  <a:pt x="492465" y="111217"/>
                  <a:pt x="491815" y="108806"/>
                </a:cubicBezTo>
                <a:lnTo>
                  <a:pt x="488751" y="96107"/>
                </a:lnTo>
                <a:lnTo>
                  <a:pt x="498779" y="87671"/>
                </a:lnTo>
                <a:cubicBezTo>
                  <a:pt x="500729" y="86095"/>
                  <a:pt x="499615" y="83036"/>
                  <a:pt x="497294" y="82851"/>
                </a:cubicBezTo>
                <a:lnTo>
                  <a:pt x="484201" y="81924"/>
                </a:lnTo>
                <a:lnTo>
                  <a:pt x="479187" y="69781"/>
                </a:lnTo>
                <a:cubicBezTo>
                  <a:pt x="478351" y="67463"/>
                  <a:pt x="475101" y="67463"/>
                  <a:pt x="474173" y="69781"/>
                </a:cubicBezTo>
                <a:close/>
                <a:moveTo>
                  <a:pt x="415117" y="69781"/>
                </a:moveTo>
                <a:lnTo>
                  <a:pt x="410103" y="81924"/>
                </a:lnTo>
                <a:lnTo>
                  <a:pt x="397011" y="82851"/>
                </a:lnTo>
                <a:cubicBezTo>
                  <a:pt x="394504" y="83036"/>
                  <a:pt x="393575" y="86095"/>
                  <a:pt x="395432" y="87671"/>
                </a:cubicBezTo>
                <a:lnTo>
                  <a:pt x="405460" y="96107"/>
                </a:lnTo>
                <a:lnTo>
                  <a:pt x="402303" y="108806"/>
                </a:lnTo>
                <a:cubicBezTo>
                  <a:pt x="401746" y="111217"/>
                  <a:pt x="404346" y="113163"/>
                  <a:pt x="406389" y="111773"/>
                </a:cubicBezTo>
                <a:lnTo>
                  <a:pt x="417532" y="104913"/>
                </a:lnTo>
                <a:lnTo>
                  <a:pt x="428674" y="111773"/>
                </a:lnTo>
                <a:cubicBezTo>
                  <a:pt x="430810" y="113163"/>
                  <a:pt x="433410" y="111217"/>
                  <a:pt x="432760" y="108806"/>
                </a:cubicBezTo>
                <a:lnTo>
                  <a:pt x="429696" y="96107"/>
                </a:lnTo>
                <a:lnTo>
                  <a:pt x="439724" y="87671"/>
                </a:lnTo>
                <a:cubicBezTo>
                  <a:pt x="441581" y="86095"/>
                  <a:pt x="440560" y="83036"/>
                  <a:pt x="438238" y="82851"/>
                </a:cubicBezTo>
                <a:lnTo>
                  <a:pt x="425146" y="81924"/>
                </a:lnTo>
                <a:lnTo>
                  <a:pt x="420132" y="69781"/>
                </a:lnTo>
                <a:cubicBezTo>
                  <a:pt x="419296" y="67463"/>
                  <a:pt x="416046" y="67463"/>
                  <a:pt x="415117" y="69781"/>
                </a:cubicBezTo>
                <a:close/>
                <a:moveTo>
                  <a:pt x="436010" y="3780"/>
                </a:moveTo>
                <a:lnTo>
                  <a:pt x="517257" y="3780"/>
                </a:lnTo>
                <a:cubicBezTo>
                  <a:pt x="566749" y="3780"/>
                  <a:pt x="606862" y="43825"/>
                  <a:pt x="606862" y="93140"/>
                </a:cubicBezTo>
                <a:cubicBezTo>
                  <a:pt x="606862" y="142548"/>
                  <a:pt x="566749" y="182594"/>
                  <a:pt x="517257" y="182594"/>
                </a:cubicBezTo>
                <a:lnTo>
                  <a:pt x="456438" y="182594"/>
                </a:lnTo>
                <a:lnTo>
                  <a:pt x="415210" y="223751"/>
                </a:lnTo>
                <a:cubicBezTo>
                  <a:pt x="412517" y="226625"/>
                  <a:pt x="407689" y="224678"/>
                  <a:pt x="407689" y="220692"/>
                </a:cubicBezTo>
                <a:lnTo>
                  <a:pt x="407689" y="178051"/>
                </a:lnTo>
                <a:cubicBezTo>
                  <a:pt x="372126" y="166279"/>
                  <a:pt x="346405" y="132815"/>
                  <a:pt x="346405" y="93233"/>
                </a:cubicBezTo>
                <a:cubicBezTo>
                  <a:pt x="346405" y="43825"/>
                  <a:pt x="386518" y="3780"/>
                  <a:pt x="436010" y="3780"/>
                </a:cubicBezTo>
                <a:close/>
                <a:moveTo>
                  <a:pt x="140854" y="207"/>
                </a:moveTo>
                <a:cubicBezTo>
                  <a:pt x="140854" y="207"/>
                  <a:pt x="191922" y="5954"/>
                  <a:pt x="216621" y="856"/>
                </a:cubicBezTo>
                <a:cubicBezTo>
                  <a:pt x="241412" y="-4335"/>
                  <a:pt x="267874" y="15038"/>
                  <a:pt x="272145" y="33762"/>
                </a:cubicBezTo>
                <a:cubicBezTo>
                  <a:pt x="272145" y="33762"/>
                  <a:pt x="322099" y="33948"/>
                  <a:pt x="302693" y="122934"/>
                </a:cubicBezTo>
                <a:cubicBezTo>
                  <a:pt x="310493" y="122563"/>
                  <a:pt x="318942" y="128032"/>
                  <a:pt x="310400" y="158343"/>
                </a:cubicBezTo>
                <a:cubicBezTo>
                  <a:pt x="303807" y="181331"/>
                  <a:pt x="297772" y="187727"/>
                  <a:pt x="293130" y="188098"/>
                </a:cubicBezTo>
                <a:cubicBezTo>
                  <a:pt x="291551" y="198480"/>
                  <a:pt x="287466" y="209974"/>
                  <a:pt x="281152" y="220819"/>
                </a:cubicBezTo>
                <a:lnTo>
                  <a:pt x="281152" y="260863"/>
                </a:lnTo>
                <a:cubicBezTo>
                  <a:pt x="281152" y="262346"/>
                  <a:pt x="281895" y="263737"/>
                  <a:pt x="283287" y="264385"/>
                </a:cubicBezTo>
                <a:cubicBezTo>
                  <a:pt x="294987" y="270133"/>
                  <a:pt x="353204" y="299424"/>
                  <a:pt x="407057" y="343732"/>
                </a:cubicBezTo>
                <a:cubicBezTo>
                  <a:pt x="416714" y="351611"/>
                  <a:pt x="422192" y="363476"/>
                  <a:pt x="422192" y="375989"/>
                </a:cubicBezTo>
                <a:lnTo>
                  <a:pt x="422192" y="435406"/>
                </a:lnTo>
                <a:lnTo>
                  <a:pt x="238533" y="435406"/>
                </a:lnTo>
                <a:lnTo>
                  <a:pt x="220520" y="352816"/>
                </a:lnTo>
                <a:cubicBezTo>
                  <a:pt x="257104" y="301834"/>
                  <a:pt x="217735" y="299331"/>
                  <a:pt x="210957" y="299331"/>
                </a:cubicBezTo>
                <a:cubicBezTo>
                  <a:pt x="204179" y="299424"/>
                  <a:pt x="164810" y="301834"/>
                  <a:pt x="201393" y="352816"/>
                </a:cubicBezTo>
                <a:lnTo>
                  <a:pt x="183566" y="435499"/>
                </a:lnTo>
                <a:lnTo>
                  <a:pt x="0" y="435499"/>
                </a:lnTo>
                <a:lnTo>
                  <a:pt x="0" y="376082"/>
                </a:lnTo>
                <a:cubicBezTo>
                  <a:pt x="0" y="363754"/>
                  <a:pt x="5478" y="351703"/>
                  <a:pt x="15135" y="343824"/>
                </a:cubicBezTo>
                <a:cubicBezTo>
                  <a:pt x="68988" y="299609"/>
                  <a:pt x="127113" y="270318"/>
                  <a:pt x="138905" y="264478"/>
                </a:cubicBezTo>
                <a:cubicBezTo>
                  <a:pt x="140112" y="263829"/>
                  <a:pt x="141040" y="262532"/>
                  <a:pt x="141040" y="261049"/>
                </a:cubicBezTo>
                <a:lnTo>
                  <a:pt x="141040" y="221005"/>
                </a:lnTo>
                <a:cubicBezTo>
                  <a:pt x="134726" y="210067"/>
                  <a:pt x="130641" y="198573"/>
                  <a:pt x="128970" y="188191"/>
                </a:cubicBezTo>
                <a:cubicBezTo>
                  <a:pt x="124420" y="187820"/>
                  <a:pt x="118385" y="181424"/>
                  <a:pt x="111792" y="158436"/>
                </a:cubicBezTo>
                <a:cubicBezTo>
                  <a:pt x="103528" y="128867"/>
                  <a:pt x="111328" y="123120"/>
                  <a:pt x="118942" y="123120"/>
                </a:cubicBezTo>
                <a:cubicBezTo>
                  <a:pt x="114856" y="105786"/>
                  <a:pt x="104643" y="45813"/>
                  <a:pt x="149397" y="18560"/>
                </a:cubicBezTo>
                <a:cubicBezTo>
                  <a:pt x="149397" y="18560"/>
                  <a:pt x="140112" y="10960"/>
                  <a:pt x="140854" y="207"/>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3" name="îŝḻîḑé"/>
          <p:cNvSpPr/>
          <p:nvPr/>
        </p:nvSpPr>
        <p:spPr bwMode="auto">
          <a:xfrm>
            <a:off x="4802166" y="4182100"/>
            <a:ext cx="354066" cy="347160"/>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solidFill>
            <a:schemeClr val="bg1"/>
          </a:solidFill>
          <a:ln w="9525">
            <a:noFill/>
            <a:rou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6" name="ïsḷïďê"/>
          <p:cNvSpPr/>
          <p:nvPr/>
        </p:nvSpPr>
        <p:spPr bwMode="auto">
          <a:xfrm>
            <a:off x="7038959" y="4182100"/>
            <a:ext cx="347684" cy="347160"/>
          </a:xfrm>
          <a:custGeom>
            <a:avLst/>
            <a:gdLst>
              <a:gd name="connsiteX0" fmla="*/ 264400 w 607639"/>
              <a:gd name="connsiteY0" fmla="*/ 371924 h 606722"/>
              <a:gd name="connsiteX1" fmla="*/ 209306 w 607639"/>
              <a:gd name="connsiteY1" fmla="*/ 398407 h 606722"/>
              <a:gd name="connsiteX2" fmla="*/ 171212 w 607639"/>
              <a:gd name="connsiteY2" fmla="*/ 423290 h 606722"/>
              <a:gd name="connsiteX3" fmla="*/ 196756 w 607639"/>
              <a:gd name="connsiteY3" fmla="*/ 433510 h 606722"/>
              <a:gd name="connsiteX4" fmla="*/ 410813 w 607639"/>
              <a:gd name="connsiteY4" fmla="*/ 433510 h 606722"/>
              <a:gd name="connsiteX5" fmla="*/ 436358 w 607639"/>
              <a:gd name="connsiteY5" fmla="*/ 423290 h 606722"/>
              <a:gd name="connsiteX6" fmla="*/ 398352 w 607639"/>
              <a:gd name="connsiteY6" fmla="*/ 398407 h 606722"/>
              <a:gd name="connsiteX7" fmla="*/ 342368 w 607639"/>
              <a:gd name="connsiteY7" fmla="*/ 372457 h 606722"/>
              <a:gd name="connsiteX8" fmla="*/ 303740 w 607639"/>
              <a:gd name="connsiteY8" fmla="*/ 382499 h 606722"/>
              <a:gd name="connsiteX9" fmla="*/ 264400 w 607639"/>
              <a:gd name="connsiteY9" fmla="*/ 371924 h 606722"/>
              <a:gd name="connsiteX10" fmla="*/ 303740 w 607639"/>
              <a:gd name="connsiteY10" fmla="*/ 173124 h 606722"/>
              <a:gd name="connsiteX11" fmla="*/ 236720 w 607639"/>
              <a:gd name="connsiteY11" fmla="*/ 262970 h 606722"/>
              <a:gd name="connsiteX12" fmla="*/ 303740 w 607639"/>
              <a:gd name="connsiteY12" fmla="*/ 352906 h 606722"/>
              <a:gd name="connsiteX13" fmla="*/ 370850 w 607639"/>
              <a:gd name="connsiteY13" fmla="*/ 262970 h 606722"/>
              <a:gd name="connsiteX14" fmla="*/ 303740 w 607639"/>
              <a:gd name="connsiteY14" fmla="*/ 173124 h 606722"/>
              <a:gd name="connsiteX15" fmla="*/ 303740 w 607639"/>
              <a:gd name="connsiteY15" fmla="*/ 143530 h 606722"/>
              <a:gd name="connsiteX16" fmla="*/ 400489 w 607639"/>
              <a:gd name="connsiteY16" fmla="*/ 262970 h 606722"/>
              <a:gd name="connsiteX17" fmla="*/ 368981 w 607639"/>
              <a:gd name="connsiteY17" fmla="*/ 350684 h 606722"/>
              <a:gd name="connsiteX18" fmla="*/ 410902 w 607639"/>
              <a:gd name="connsiteY18" fmla="*/ 371568 h 606722"/>
              <a:gd name="connsiteX19" fmla="*/ 466085 w 607639"/>
              <a:gd name="connsiteY19" fmla="*/ 423290 h 606722"/>
              <a:gd name="connsiteX20" fmla="*/ 410813 w 607639"/>
              <a:gd name="connsiteY20" fmla="*/ 463192 h 606722"/>
              <a:gd name="connsiteX21" fmla="*/ 196756 w 607639"/>
              <a:gd name="connsiteY21" fmla="*/ 463192 h 606722"/>
              <a:gd name="connsiteX22" fmla="*/ 141484 w 607639"/>
              <a:gd name="connsiteY22" fmla="*/ 423290 h 606722"/>
              <a:gd name="connsiteX23" fmla="*/ 196578 w 607639"/>
              <a:gd name="connsiteY23" fmla="*/ 371657 h 606722"/>
              <a:gd name="connsiteX24" fmla="*/ 238589 w 607639"/>
              <a:gd name="connsiteY24" fmla="*/ 350773 h 606722"/>
              <a:gd name="connsiteX25" fmla="*/ 206992 w 607639"/>
              <a:gd name="connsiteY25" fmla="*/ 262970 h 606722"/>
              <a:gd name="connsiteX26" fmla="*/ 303740 w 607639"/>
              <a:gd name="connsiteY26" fmla="*/ 143530 h 606722"/>
              <a:gd name="connsiteX27" fmla="*/ 288644 w 607639"/>
              <a:gd name="connsiteY27" fmla="*/ 31105 h 606722"/>
              <a:gd name="connsiteX28" fmla="*/ 31152 w 607639"/>
              <a:gd name="connsiteY28" fmla="*/ 288209 h 606722"/>
              <a:gd name="connsiteX29" fmla="*/ 91141 w 607639"/>
              <a:gd name="connsiteY29" fmla="*/ 288209 h 606722"/>
              <a:gd name="connsiteX30" fmla="*/ 91141 w 607639"/>
              <a:gd name="connsiteY30" fmla="*/ 318514 h 606722"/>
              <a:gd name="connsiteX31" fmla="*/ 31152 w 607639"/>
              <a:gd name="connsiteY31" fmla="*/ 318514 h 606722"/>
              <a:gd name="connsiteX32" fmla="*/ 288644 w 607639"/>
              <a:gd name="connsiteY32" fmla="*/ 575617 h 606722"/>
              <a:gd name="connsiteX33" fmla="*/ 288644 w 607639"/>
              <a:gd name="connsiteY33" fmla="*/ 515718 h 606722"/>
              <a:gd name="connsiteX34" fmla="*/ 318995 w 607639"/>
              <a:gd name="connsiteY34" fmla="*/ 515718 h 606722"/>
              <a:gd name="connsiteX35" fmla="*/ 318995 w 607639"/>
              <a:gd name="connsiteY35" fmla="*/ 575617 h 606722"/>
              <a:gd name="connsiteX36" fmla="*/ 576487 w 607639"/>
              <a:gd name="connsiteY36" fmla="*/ 318514 h 606722"/>
              <a:gd name="connsiteX37" fmla="*/ 516498 w 607639"/>
              <a:gd name="connsiteY37" fmla="*/ 318514 h 606722"/>
              <a:gd name="connsiteX38" fmla="*/ 516498 w 607639"/>
              <a:gd name="connsiteY38" fmla="*/ 288209 h 606722"/>
              <a:gd name="connsiteX39" fmla="*/ 576487 w 607639"/>
              <a:gd name="connsiteY39" fmla="*/ 288209 h 606722"/>
              <a:gd name="connsiteX40" fmla="*/ 318995 w 607639"/>
              <a:gd name="connsiteY40" fmla="*/ 31105 h 606722"/>
              <a:gd name="connsiteX41" fmla="*/ 318995 w 607639"/>
              <a:gd name="connsiteY41" fmla="*/ 91004 h 606722"/>
              <a:gd name="connsiteX42" fmla="*/ 288644 w 607639"/>
              <a:gd name="connsiteY42" fmla="*/ 91004 h 606722"/>
              <a:gd name="connsiteX43" fmla="*/ 303775 w 607639"/>
              <a:gd name="connsiteY43" fmla="*/ 0 h 606722"/>
              <a:gd name="connsiteX44" fmla="*/ 607639 w 607639"/>
              <a:gd name="connsiteY44" fmla="*/ 303317 h 606722"/>
              <a:gd name="connsiteX45" fmla="*/ 303775 w 607639"/>
              <a:gd name="connsiteY45" fmla="*/ 606722 h 606722"/>
              <a:gd name="connsiteX46" fmla="*/ 0 w 607639"/>
              <a:gd name="connsiteY46" fmla="*/ 303317 h 606722"/>
              <a:gd name="connsiteX47" fmla="*/ 303775 w 607639"/>
              <a:gd name="connsiteY4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39" h="606722">
                <a:moveTo>
                  <a:pt x="264400" y="371924"/>
                </a:moveTo>
                <a:cubicBezTo>
                  <a:pt x="249625" y="379033"/>
                  <a:pt x="214557" y="395918"/>
                  <a:pt x="209306" y="398407"/>
                </a:cubicBezTo>
                <a:cubicBezTo>
                  <a:pt x="175929" y="413870"/>
                  <a:pt x="171212" y="416536"/>
                  <a:pt x="171212" y="423290"/>
                </a:cubicBezTo>
                <a:cubicBezTo>
                  <a:pt x="171212" y="432088"/>
                  <a:pt x="177531" y="433510"/>
                  <a:pt x="196756" y="433510"/>
                </a:cubicBezTo>
                <a:lnTo>
                  <a:pt x="410813" y="433510"/>
                </a:lnTo>
                <a:cubicBezTo>
                  <a:pt x="429949" y="433510"/>
                  <a:pt x="436358" y="432088"/>
                  <a:pt x="436358" y="423290"/>
                </a:cubicBezTo>
                <a:cubicBezTo>
                  <a:pt x="436358" y="416536"/>
                  <a:pt x="431551" y="413870"/>
                  <a:pt x="398352" y="398407"/>
                </a:cubicBezTo>
                <a:cubicBezTo>
                  <a:pt x="393813" y="396363"/>
                  <a:pt x="362216" y="381699"/>
                  <a:pt x="342368" y="372457"/>
                </a:cubicBezTo>
                <a:cubicBezTo>
                  <a:pt x="330531" y="378856"/>
                  <a:pt x="317536" y="382499"/>
                  <a:pt x="303740" y="382499"/>
                </a:cubicBezTo>
                <a:cubicBezTo>
                  <a:pt x="289766" y="382499"/>
                  <a:pt x="276416" y="378589"/>
                  <a:pt x="264400" y="371924"/>
                </a:cubicBezTo>
                <a:close/>
                <a:moveTo>
                  <a:pt x="303740" y="173124"/>
                </a:moveTo>
                <a:cubicBezTo>
                  <a:pt x="266803" y="173124"/>
                  <a:pt x="236720" y="213470"/>
                  <a:pt x="236720" y="262970"/>
                </a:cubicBezTo>
                <a:cubicBezTo>
                  <a:pt x="236720" y="312559"/>
                  <a:pt x="266803" y="352906"/>
                  <a:pt x="303740" y="352906"/>
                </a:cubicBezTo>
                <a:cubicBezTo>
                  <a:pt x="340766" y="352906"/>
                  <a:pt x="370850" y="312559"/>
                  <a:pt x="370850" y="262970"/>
                </a:cubicBezTo>
                <a:cubicBezTo>
                  <a:pt x="370850" y="213470"/>
                  <a:pt x="340766" y="173124"/>
                  <a:pt x="303740" y="173124"/>
                </a:cubicBezTo>
                <a:close/>
                <a:moveTo>
                  <a:pt x="303740" y="143530"/>
                </a:moveTo>
                <a:cubicBezTo>
                  <a:pt x="357143" y="143530"/>
                  <a:pt x="400489" y="197118"/>
                  <a:pt x="400489" y="262970"/>
                </a:cubicBezTo>
                <a:cubicBezTo>
                  <a:pt x="400489" y="297807"/>
                  <a:pt x="388206" y="328822"/>
                  <a:pt x="368981" y="350684"/>
                </a:cubicBezTo>
                <a:cubicBezTo>
                  <a:pt x="386070" y="359304"/>
                  <a:pt x="408232" y="370324"/>
                  <a:pt x="410902" y="371568"/>
                </a:cubicBezTo>
                <a:cubicBezTo>
                  <a:pt x="448818" y="389164"/>
                  <a:pt x="466085" y="397163"/>
                  <a:pt x="466085" y="423290"/>
                </a:cubicBezTo>
                <a:cubicBezTo>
                  <a:pt x="466085" y="463192"/>
                  <a:pt x="424431" y="463192"/>
                  <a:pt x="410813" y="463192"/>
                </a:cubicBezTo>
                <a:lnTo>
                  <a:pt x="196756" y="463192"/>
                </a:lnTo>
                <a:cubicBezTo>
                  <a:pt x="183050" y="463192"/>
                  <a:pt x="141484" y="463192"/>
                  <a:pt x="141484" y="423290"/>
                </a:cubicBezTo>
                <a:cubicBezTo>
                  <a:pt x="141484" y="397163"/>
                  <a:pt x="158751" y="389164"/>
                  <a:pt x="196578" y="371657"/>
                </a:cubicBezTo>
                <a:cubicBezTo>
                  <a:pt x="199693" y="370146"/>
                  <a:pt x="224526" y="357794"/>
                  <a:pt x="238589" y="350773"/>
                </a:cubicBezTo>
                <a:cubicBezTo>
                  <a:pt x="219275" y="328911"/>
                  <a:pt x="206992" y="297807"/>
                  <a:pt x="206992" y="262970"/>
                </a:cubicBezTo>
                <a:cubicBezTo>
                  <a:pt x="206992" y="197118"/>
                  <a:pt x="250426" y="143530"/>
                  <a:pt x="303740" y="143530"/>
                </a:cubicBezTo>
                <a:close/>
                <a:moveTo>
                  <a:pt x="288644" y="31105"/>
                </a:moveTo>
                <a:cubicBezTo>
                  <a:pt x="149974" y="38747"/>
                  <a:pt x="38806" y="149748"/>
                  <a:pt x="31152" y="288209"/>
                </a:cubicBezTo>
                <a:lnTo>
                  <a:pt x="91141" y="288209"/>
                </a:lnTo>
                <a:lnTo>
                  <a:pt x="91141" y="318514"/>
                </a:lnTo>
                <a:lnTo>
                  <a:pt x="31152" y="318514"/>
                </a:lnTo>
                <a:cubicBezTo>
                  <a:pt x="38806" y="456975"/>
                  <a:pt x="149974" y="567886"/>
                  <a:pt x="288644" y="575617"/>
                </a:cubicBezTo>
                <a:lnTo>
                  <a:pt x="288644" y="515718"/>
                </a:lnTo>
                <a:lnTo>
                  <a:pt x="318995" y="515718"/>
                </a:lnTo>
                <a:lnTo>
                  <a:pt x="318995" y="575617"/>
                </a:lnTo>
                <a:cubicBezTo>
                  <a:pt x="457665" y="567886"/>
                  <a:pt x="568833" y="456975"/>
                  <a:pt x="576487" y="318514"/>
                </a:cubicBezTo>
                <a:lnTo>
                  <a:pt x="516498" y="318514"/>
                </a:lnTo>
                <a:lnTo>
                  <a:pt x="516498" y="288209"/>
                </a:lnTo>
                <a:lnTo>
                  <a:pt x="576487" y="288209"/>
                </a:lnTo>
                <a:cubicBezTo>
                  <a:pt x="568833" y="149748"/>
                  <a:pt x="457665" y="38747"/>
                  <a:pt x="318995" y="31105"/>
                </a:cubicBezTo>
                <a:lnTo>
                  <a:pt x="318995" y="91004"/>
                </a:lnTo>
                <a:lnTo>
                  <a:pt x="288644" y="91004"/>
                </a:lnTo>
                <a:close/>
                <a:moveTo>
                  <a:pt x="303775" y="0"/>
                </a:moveTo>
                <a:cubicBezTo>
                  <a:pt x="471550" y="0"/>
                  <a:pt x="607639" y="135795"/>
                  <a:pt x="607639" y="303317"/>
                </a:cubicBezTo>
                <a:cubicBezTo>
                  <a:pt x="607639" y="470839"/>
                  <a:pt x="471550" y="606722"/>
                  <a:pt x="303775" y="606722"/>
                </a:cubicBezTo>
                <a:cubicBezTo>
                  <a:pt x="136000" y="606722"/>
                  <a:pt x="0" y="470839"/>
                  <a:pt x="0" y="303317"/>
                </a:cubicBezTo>
                <a:cubicBezTo>
                  <a:pt x="0" y="135795"/>
                  <a:pt x="136000" y="0"/>
                  <a:pt x="303775" y="0"/>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31" name="TextBox 14_1_1"/>
          <p:cNvSpPr txBox="1"/>
          <p:nvPr/>
        </p:nvSpPr>
        <p:spPr>
          <a:xfrm>
            <a:off x="1142839" y="436093"/>
            <a:ext cx="4297680" cy="645160"/>
          </a:xfrm>
          <a:prstGeom prst="rect">
            <a:avLst/>
          </a:prstGeom>
          <a:noFill/>
        </p:spPr>
        <p:txBody>
          <a:bodyPr wrap="none" rtlCol="0">
            <a:spAutoFit/>
          </a:bodyPr>
          <a:lstStyle/>
          <a:p>
            <a:r>
              <a:rPr lang="zh-CN" altLang="en-US" sz="3600" dirty="0">
                <a:ea typeface="+mn-lt"/>
                <a:sym typeface="字魂59号-创粗黑" panose="00000500000000000000" pitchFamily="2" charset="-122"/>
              </a:rPr>
              <a:t>教学设计要注重实践</a:t>
            </a:r>
            <a:endParaRPr lang="zh-CN" altLang="en-US" sz="3600" dirty="0">
              <a:ea typeface="+mn-lt"/>
              <a:sym typeface="字魂59号-创粗黑" panose="00000500000000000000" pitchFamily="2" charset="-122"/>
            </a:endParaRPr>
          </a:p>
        </p:txBody>
      </p:sp>
      <p:grpSp>
        <p:nvGrpSpPr>
          <p:cNvPr id="33" name="Group 39_1"/>
          <p:cNvGrpSpPr/>
          <p:nvPr/>
        </p:nvGrpSpPr>
        <p:grpSpPr>
          <a:xfrm rot="5400000">
            <a:off x="-641920" y="-514275"/>
            <a:ext cx="2521587" cy="900863"/>
            <a:chOff x="2442343" y="2553269"/>
            <a:chExt cx="9228545" cy="3296992"/>
          </a:xfrm>
        </p:grpSpPr>
        <p:grpSp>
          <p:nvGrpSpPr>
            <p:cNvPr id="36" name="组合 35"/>
            <p:cNvGrpSpPr/>
            <p:nvPr/>
          </p:nvGrpSpPr>
          <p:grpSpPr>
            <a:xfrm>
              <a:off x="2442343" y="2553269"/>
              <a:ext cx="9228545" cy="3296992"/>
              <a:chOff x="-2100798" y="-412124"/>
              <a:chExt cx="9228545" cy="3296992"/>
            </a:xfrm>
          </p:grpSpPr>
          <p:sp>
            <p:nvSpPr>
              <p:cNvPr id="38" name="矩形: 圆角 37"/>
              <p:cNvSpPr/>
              <p:nvPr/>
            </p:nvSpPr>
            <p:spPr>
              <a:xfrm>
                <a:off x="-2100798" y="-412124"/>
                <a:ext cx="9228545" cy="3296992"/>
              </a:xfrm>
              <a:prstGeom prst="roundRect">
                <a:avLst>
                  <a:gd name="adj" fmla="val 50000"/>
                </a:avLst>
              </a:prstGeom>
              <a:solidFill>
                <a:srgbClr val="E9D0D3"/>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sp>
            <p:nvSpPr>
              <p:cNvPr id="39" name="矩形: 圆角 38"/>
              <p:cNvSpPr/>
              <p:nvPr/>
            </p:nvSpPr>
            <p:spPr>
              <a:xfrm>
                <a:off x="-1781152" y="-96440"/>
                <a:ext cx="8598317" cy="2665627"/>
              </a:xfrm>
              <a:prstGeom prst="roundRect">
                <a:avLst>
                  <a:gd name="adj" fmla="val 50000"/>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grpSp>
        <p:sp>
          <p:nvSpPr>
            <p:cNvPr id="37" name="椭圆 36"/>
            <p:cNvSpPr/>
            <p:nvPr/>
          </p:nvSpPr>
          <p:spPr>
            <a:xfrm rot="16200000">
              <a:off x="9044590" y="3197213"/>
              <a:ext cx="2009103" cy="200910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b="1" dirty="0">
                <a:solidFill>
                  <a:schemeClr val="tx1"/>
                </a:solidFill>
                <a:ea typeface="+mn-lt"/>
              </a:endParaRPr>
            </a:p>
          </p:txBody>
        </p:sp>
      </p:grpSp>
      <p:sp>
        <p:nvSpPr>
          <p:cNvPr id="40" name="TextBox 14_1_2"/>
          <p:cNvSpPr txBox="1"/>
          <p:nvPr/>
        </p:nvSpPr>
        <p:spPr>
          <a:xfrm>
            <a:off x="319159" y="479346"/>
            <a:ext cx="538480" cy="521970"/>
          </a:xfrm>
          <a:prstGeom prst="rect">
            <a:avLst/>
          </a:prstGeom>
          <a:noFill/>
        </p:spPr>
        <p:txBody>
          <a:bodyPr wrap="none" rtlCol="0">
            <a:spAutoFit/>
          </a:bodyPr>
          <a:lstStyle/>
          <a:p>
            <a:r>
              <a:rPr lang="en-US" altLang="zh-CN" sz="2800" dirty="0">
                <a:ea typeface="+mn-lt"/>
                <a:sym typeface="字魂59号-创粗黑" panose="00000500000000000000" pitchFamily="2" charset="-122"/>
              </a:rPr>
              <a:t>03</a:t>
            </a:r>
            <a:endParaRPr lang="en-US" altLang="zh-CN" sz="2800" dirty="0">
              <a:ea typeface="+mn-lt"/>
              <a:sym typeface="字魂59号-创粗黑" panose="00000500000000000000" pitchFamily="2" charset="-122"/>
            </a:endParaRPr>
          </a:p>
        </p:txBody>
      </p:sp>
      <p:pic>
        <p:nvPicPr>
          <p:cNvPr id="2" name="图片 1" descr="upload_post_object_v2_812634015"/>
          <p:cNvPicPr>
            <a:picLocks noChangeAspect="1"/>
          </p:cNvPicPr>
          <p:nvPr/>
        </p:nvPicPr>
        <p:blipFill>
          <a:blip r:embed="rId1"/>
          <a:stretch>
            <a:fillRect/>
          </a:stretch>
        </p:blipFill>
        <p:spPr>
          <a:xfrm>
            <a:off x="10906473" y="0"/>
            <a:ext cx="1323382" cy="1178305"/>
          </a:xfrm>
          <a:prstGeom prst="rect">
            <a:avLst/>
          </a:prstGeom>
        </p:spPr>
      </p:pic>
      <p:sp>
        <p:nvSpPr>
          <p:cNvPr id="29" name="文本框 28"/>
          <p:cNvSpPr txBox="1"/>
          <p:nvPr/>
        </p:nvSpPr>
        <p:spPr>
          <a:xfrm>
            <a:off x="1898208" y="2704565"/>
            <a:ext cx="2969887" cy="791210"/>
          </a:xfrm>
          <a:prstGeom prst="rect">
            <a:avLst/>
          </a:prstGeom>
          <a:noFill/>
        </p:spPr>
        <p:txBody>
          <a:bodyPr wrap="square" rtlCol="0">
            <a:spAutoFit/>
            <a:scene3d>
              <a:camera prst="orthographicFront"/>
              <a:lightRig rig="threePt" dir="t"/>
            </a:scene3d>
            <a:sp3d contourW="12700"/>
          </a:bodyPr>
          <a:p>
            <a:pPr>
              <a:lnSpc>
                <a:spcPct val="114000"/>
              </a:lnSpc>
            </a:pPr>
            <a:r>
              <a:rPr lang="en-US" altLang="zh-CN" sz="1000" dirty="0">
                <a:solidFill>
                  <a:schemeClr val="bg1"/>
                </a:solidFill>
                <a:ea typeface="+mn-lt"/>
                <a:cs typeface="+mn-ea"/>
                <a:sym typeface="字魂59号-创粗黑" panose="00000500000000000000" pitchFamily="2" charset="-122"/>
              </a:rPr>
              <a:t>Lorem ipsum 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ltest,onsectetaLorem</a:t>
            </a:r>
            <a:r>
              <a:rPr lang="en-US" altLang="zh-CN" sz="1000" dirty="0">
                <a:solidFill>
                  <a:schemeClr val="bg1"/>
                </a:solidFill>
                <a:ea typeface="+mn-lt"/>
                <a:cs typeface="+mn-ea"/>
                <a:sym typeface="字魂59号-创粗黑" panose="00000500000000000000" pitchFamily="2" charset="-122"/>
              </a:rPr>
              <a:t> ipsum dolor</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elitltest,onsect</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ipsum dolor</a:t>
            </a:r>
            <a:endParaRPr lang="en-US" altLang="zh-CN" sz="1000" dirty="0">
              <a:solidFill>
                <a:schemeClr val="bg1"/>
              </a:solidFill>
              <a:ea typeface="+mn-lt"/>
              <a:cs typeface="+mn-ea"/>
              <a:sym typeface="字魂59号-创粗黑" panose="00000500000000000000" pitchFamily="2" charset="-122"/>
            </a:endParaRPr>
          </a:p>
        </p:txBody>
      </p:sp>
      <p:sp>
        <p:nvSpPr>
          <p:cNvPr id="3" name="文本框 2"/>
          <p:cNvSpPr txBox="1"/>
          <p:nvPr userDrawn="1"/>
        </p:nvSpPr>
        <p:spPr>
          <a:xfrm>
            <a:off x="1142831" y="1112012"/>
            <a:ext cx="8906933" cy="4646295"/>
          </a:xfrm>
          <a:prstGeom prst="rect">
            <a:avLst/>
          </a:prstGeom>
        </p:spPr>
        <p:txBody>
          <a:bodyPr wrap="square" rtlCol="0">
            <a:spAutoFit/>
          </a:bodyPr>
          <a:p>
            <a:pPr>
              <a:lnSpc>
                <a:spcPct val="200000"/>
              </a:lnSpc>
            </a:pPr>
            <a:r>
              <a:rPr lang="en-US" altLang="zh-CN" sz="2800">
                <a:latin typeface="字魂59号-创粗黑" charset="0"/>
                <a:ea typeface="字魂59号-创粗黑" charset="0"/>
                <a:cs typeface="字魂59号-创粗黑" charset="0"/>
              </a:rPr>
              <a:t>3.</a:t>
            </a:r>
            <a:r>
              <a:rPr lang="zh-CN" altLang="en-US" sz="2800">
                <a:latin typeface="字魂59号-创粗黑" charset="0"/>
                <a:ea typeface="字魂59号-创粗黑" charset="0"/>
                <a:cs typeface="字魂59号-创粗黑" charset="0"/>
              </a:rPr>
              <a:t>设计学习任务</a:t>
            </a:r>
            <a:endParaRPr lang="zh-CN" altLang="en-US" sz="2800">
              <a:latin typeface="字魂59号-创粗黑" charset="0"/>
              <a:ea typeface="字魂59号-创粗黑" charset="0"/>
              <a:cs typeface="字魂59号-创粗黑" charset="0"/>
            </a:endParaRPr>
          </a:p>
          <a:p>
            <a:pPr>
              <a:lnSpc>
                <a:spcPct val="200000"/>
              </a:lnSpc>
            </a:pPr>
            <a:r>
              <a:rPr lang="zh-CN" altLang="en-US" sz="2400">
                <a:solidFill>
                  <a:schemeClr val="tx1"/>
                </a:solidFill>
              </a:rPr>
              <a:t>    首先是阅读中学习方法。如精读课文《搭船的鸟》《金色的草地》中学习观察方法：一要细致观察；二要注重观察事物的变化。从习作例文《我家的小狗》《我爱我故乡的杨梅》中学习要多角度、运用多种感官来观察。</a:t>
            </a:r>
            <a:endParaRPr lang="zh-CN" altLang="en-US" sz="2400">
              <a:latin typeface="字魂59号-创粗黑" charset="0"/>
              <a:ea typeface="字魂59号-创粗黑" charset="0"/>
              <a:cs typeface="字魂59号-创粗黑" charset="0"/>
            </a:endParaRPr>
          </a:p>
          <a:p>
            <a:pPr>
              <a:lnSpc>
                <a:spcPct val="200000"/>
              </a:lnSpc>
            </a:pPr>
            <a:endParaRPr lang="zh-CN" altLang="en-US" sz="2400">
              <a:latin typeface="字魂59号-创粗黑" charset="0"/>
              <a:ea typeface="字魂59号-创粗黑" charset="0"/>
              <a:cs typeface="字魂59号-创粗黑"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îšḷîḋé"/>
          <p:cNvSpPr/>
          <p:nvPr/>
        </p:nvSpPr>
        <p:spPr bwMode="auto">
          <a:xfrm>
            <a:off x="5894353" y="2446164"/>
            <a:ext cx="410808" cy="294805"/>
          </a:xfrm>
          <a:custGeom>
            <a:avLst/>
            <a:gdLst>
              <a:gd name="connsiteX0" fmla="*/ 533228 w 606862"/>
              <a:gd name="connsiteY0" fmla="*/ 69781 h 435499"/>
              <a:gd name="connsiteX1" fmla="*/ 528214 w 606862"/>
              <a:gd name="connsiteY1" fmla="*/ 81924 h 435499"/>
              <a:gd name="connsiteX2" fmla="*/ 515122 w 606862"/>
              <a:gd name="connsiteY2" fmla="*/ 82851 h 435499"/>
              <a:gd name="connsiteX3" fmla="*/ 513543 w 606862"/>
              <a:gd name="connsiteY3" fmla="*/ 87671 h 435499"/>
              <a:gd name="connsiteX4" fmla="*/ 523571 w 606862"/>
              <a:gd name="connsiteY4" fmla="*/ 96107 h 435499"/>
              <a:gd name="connsiteX5" fmla="*/ 520414 w 606862"/>
              <a:gd name="connsiteY5" fmla="*/ 108806 h 435499"/>
              <a:gd name="connsiteX6" fmla="*/ 524500 w 606862"/>
              <a:gd name="connsiteY6" fmla="*/ 111773 h 435499"/>
              <a:gd name="connsiteX7" fmla="*/ 535643 w 606862"/>
              <a:gd name="connsiteY7" fmla="*/ 104913 h 435499"/>
              <a:gd name="connsiteX8" fmla="*/ 546785 w 606862"/>
              <a:gd name="connsiteY8" fmla="*/ 111773 h 435499"/>
              <a:gd name="connsiteX9" fmla="*/ 550871 w 606862"/>
              <a:gd name="connsiteY9" fmla="*/ 108806 h 435499"/>
              <a:gd name="connsiteX10" fmla="*/ 547807 w 606862"/>
              <a:gd name="connsiteY10" fmla="*/ 96107 h 435499"/>
              <a:gd name="connsiteX11" fmla="*/ 557835 w 606862"/>
              <a:gd name="connsiteY11" fmla="*/ 87671 h 435499"/>
              <a:gd name="connsiteX12" fmla="*/ 556349 w 606862"/>
              <a:gd name="connsiteY12" fmla="*/ 82851 h 435499"/>
              <a:gd name="connsiteX13" fmla="*/ 543257 w 606862"/>
              <a:gd name="connsiteY13" fmla="*/ 81924 h 435499"/>
              <a:gd name="connsiteX14" fmla="*/ 538242 w 606862"/>
              <a:gd name="connsiteY14" fmla="*/ 69781 h 435499"/>
              <a:gd name="connsiteX15" fmla="*/ 533228 w 606862"/>
              <a:gd name="connsiteY15" fmla="*/ 69781 h 435499"/>
              <a:gd name="connsiteX16" fmla="*/ 474173 w 606862"/>
              <a:gd name="connsiteY16" fmla="*/ 69781 h 435499"/>
              <a:gd name="connsiteX17" fmla="*/ 469159 w 606862"/>
              <a:gd name="connsiteY17" fmla="*/ 81924 h 435499"/>
              <a:gd name="connsiteX18" fmla="*/ 456066 w 606862"/>
              <a:gd name="connsiteY18" fmla="*/ 82851 h 435499"/>
              <a:gd name="connsiteX19" fmla="*/ 454488 w 606862"/>
              <a:gd name="connsiteY19" fmla="*/ 87671 h 435499"/>
              <a:gd name="connsiteX20" fmla="*/ 464516 w 606862"/>
              <a:gd name="connsiteY20" fmla="*/ 96107 h 435499"/>
              <a:gd name="connsiteX21" fmla="*/ 461359 w 606862"/>
              <a:gd name="connsiteY21" fmla="*/ 108806 h 435499"/>
              <a:gd name="connsiteX22" fmla="*/ 465445 w 606862"/>
              <a:gd name="connsiteY22" fmla="*/ 111773 h 435499"/>
              <a:gd name="connsiteX23" fmla="*/ 476587 w 606862"/>
              <a:gd name="connsiteY23" fmla="*/ 104913 h 435499"/>
              <a:gd name="connsiteX24" fmla="*/ 487730 w 606862"/>
              <a:gd name="connsiteY24" fmla="*/ 111773 h 435499"/>
              <a:gd name="connsiteX25" fmla="*/ 491815 w 606862"/>
              <a:gd name="connsiteY25" fmla="*/ 108806 h 435499"/>
              <a:gd name="connsiteX26" fmla="*/ 488751 w 606862"/>
              <a:gd name="connsiteY26" fmla="*/ 96107 h 435499"/>
              <a:gd name="connsiteX27" fmla="*/ 498779 w 606862"/>
              <a:gd name="connsiteY27" fmla="*/ 87671 h 435499"/>
              <a:gd name="connsiteX28" fmla="*/ 497294 w 606862"/>
              <a:gd name="connsiteY28" fmla="*/ 82851 h 435499"/>
              <a:gd name="connsiteX29" fmla="*/ 484201 w 606862"/>
              <a:gd name="connsiteY29" fmla="*/ 81924 h 435499"/>
              <a:gd name="connsiteX30" fmla="*/ 479187 w 606862"/>
              <a:gd name="connsiteY30" fmla="*/ 69781 h 435499"/>
              <a:gd name="connsiteX31" fmla="*/ 474173 w 606862"/>
              <a:gd name="connsiteY31" fmla="*/ 69781 h 435499"/>
              <a:gd name="connsiteX32" fmla="*/ 415117 w 606862"/>
              <a:gd name="connsiteY32" fmla="*/ 69781 h 435499"/>
              <a:gd name="connsiteX33" fmla="*/ 410103 w 606862"/>
              <a:gd name="connsiteY33" fmla="*/ 81924 h 435499"/>
              <a:gd name="connsiteX34" fmla="*/ 397011 w 606862"/>
              <a:gd name="connsiteY34" fmla="*/ 82851 h 435499"/>
              <a:gd name="connsiteX35" fmla="*/ 395432 w 606862"/>
              <a:gd name="connsiteY35" fmla="*/ 87671 h 435499"/>
              <a:gd name="connsiteX36" fmla="*/ 405460 w 606862"/>
              <a:gd name="connsiteY36" fmla="*/ 96107 h 435499"/>
              <a:gd name="connsiteX37" fmla="*/ 402303 w 606862"/>
              <a:gd name="connsiteY37" fmla="*/ 108806 h 435499"/>
              <a:gd name="connsiteX38" fmla="*/ 406389 w 606862"/>
              <a:gd name="connsiteY38" fmla="*/ 111773 h 435499"/>
              <a:gd name="connsiteX39" fmla="*/ 417532 w 606862"/>
              <a:gd name="connsiteY39" fmla="*/ 104913 h 435499"/>
              <a:gd name="connsiteX40" fmla="*/ 428674 w 606862"/>
              <a:gd name="connsiteY40" fmla="*/ 111773 h 435499"/>
              <a:gd name="connsiteX41" fmla="*/ 432760 w 606862"/>
              <a:gd name="connsiteY41" fmla="*/ 108806 h 435499"/>
              <a:gd name="connsiteX42" fmla="*/ 429696 w 606862"/>
              <a:gd name="connsiteY42" fmla="*/ 96107 h 435499"/>
              <a:gd name="connsiteX43" fmla="*/ 439724 w 606862"/>
              <a:gd name="connsiteY43" fmla="*/ 87671 h 435499"/>
              <a:gd name="connsiteX44" fmla="*/ 438238 w 606862"/>
              <a:gd name="connsiteY44" fmla="*/ 82851 h 435499"/>
              <a:gd name="connsiteX45" fmla="*/ 425146 w 606862"/>
              <a:gd name="connsiteY45" fmla="*/ 81924 h 435499"/>
              <a:gd name="connsiteX46" fmla="*/ 420132 w 606862"/>
              <a:gd name="connsiteY46" fmla="*/ 69781 h 435499"/>
              <a:gd name="connsiteX47" fmla="*/ 415117 w 606862"/>
              <a:gd name="connsiteY47" fmla="*/ 69781 h 435499"/>
              <a:gd name="connsiteX48" fmla="*/ 436010 w 606862"/>
              <a:gd name="connsiteY48" fmla="*/ 3780 h 435499"/>
              <a:gd name="connsiteX49" fmla="*/ 517257 w 606862"/>
              <a:gd name="connsiteY49" fmla="*/ 3780 h 435499"/>
              <a:gd name="connsiteX50" fmla="*/ 606862 w 606862"/>
              <a:gd name="connsiteY50" fmla="*/ 93140 h 435499"/>
              <a:gd name="connsiteX51" fmla="*/ 517257 w 606862"/>
              <a:gd name="connsiteY51" fmla="*/ 182594 h 435499"/>
              <a:gd name="connsiteX52" fmla="*/ 456438 w 606862"/>
              <a:gd name="connsiteY52" fmla="*/ 182594 h 435499"/>
              <a:gd name="connsiteX53" fmla="*/ 415210 w 606862"/>
              <a:gd name="connsiteY53" fmla="*/ 223751 h 435499"/>
              <a:gd name="connsiteX54" fmla="*/ 407689 w 606862"/>
              <a:gd name="connsiteY54" fmla="*/ 220692 h 435499"/>
              <a:gd name="connsiteX55" fmla="*/ 407689 w 606862"/>
              <a:gd name="connsiteY55" fmla="*/ 178051 h 435499"/>
              <a:gd name="connsiteX56" fmla="*/ 346405 w 606862"/>
              <a:gd name="connsiteY56" fmla="*/ 93233 h 435499"/>
              <a:gd name="connsiteX57" fmla="*/ 436010 w 606862"/>
              <a:gd name="connsiteY57" fmla="*/ 3780 h 435499"/>
              <a:gd name="connsiteX58" fmla="*/ 140854 w 606862"/>
              <a:gd name="connsiteY58" fmla="*/ 207 h 435499"/>
              <a:gd name="connsiteX59" fmla="*/ 216621 w 606862"/>
              <a:gd name="connsiteY59" fmla="*/ 856 h 435499"/>
              <a:gd name="connsiteX60" fmla="*/ 272145 w 606862"/>
              <a:gd name="connsiteY60" fmla="*/ 33762 h 435499"/>
              <a:gd name="connsiteX61" fmla="*/ 302693 w 606862"/>
              <a:gd name="connsiteY61" fmla="*/ 122934 h 435499"/>
              <a:gd name="connsiteX62" fmla="*/ 310400 w 606862"/>
              <a:gd name="connsiteY62" fmla="*/ 158343 h 435499"/>
              <a:gd name="connsiteX63" fmla="*/ 293130 w 606862"/>
              <a:gd name="connsiteY63" fmla="*/ 188098 h 435499"/>
              <a:gd name="connsiteX64" fmla="*/ 281152 w 606862"/>
              <a:gd name="connsiteY64" fmla="*/ 220819 h 435499"/>
              <a:gd name="connsiteX65" fmla="*/ 281152 w 606862"/>
              <a:gd name="connsiteY65" fmla="*/ 260863 h 435499"/>
              <a:gd name="connsiteX66" fmla="*/ 283287 w 606862"/>
              <a:gd name="connsiteY66" fmla="*/ 264385 h 435499"/>
              <a:gd name="connsiteX67" fmla="*/ 407057 w 606862"/>
              <a:gd name="connsiteY67" fmla="*/ 343732 h 435499"/>
              <a:gd name="connsiteX68" fmla="*/ 422192 w 606862"/>
              <a:gd name="connsiteY68" fmla="*/ 375989 h 435499"/>
              <a:gd name="connsiteX69" fmla="*/ 422192 w 606862"/>
              <a:gd name="connsiteY69" fmla="*/ 435406 h 435499"/>
              <a:gd name="connsiteX70" fmla="*/ 238533 w 606862"/>
              <a:gd name="connsiteY70" fmla="*/ 435406 h 435499"/>
              <a:gd name="connsiteX71" fmla="*/ 220520 w 606862"/>
              <a:gd name="connsiteY71" fmla="*/ 352816 h 435499"/>
              <a:gd name="connsiteX72" fmla="*/ 210957 w 606862"/>
              <a:gd name="connsiteY72" fmla="*/ 299331 h 435499"/>
              <a:gd name="connsiteX73" fmla="*/ 201393 w 606862"/>
              <a:gd name="connsiteY73" fmla="*/ 352816 h 435499"/>
              <a:gd name="connsiteX74" fmla="*/ 183566 w 606862"/>
              <a:gd name="connsiteY74" fmla="*/ 435499 h 435499"/>
              <a:gd name="connsiteX75" fmla="*/ 0 w 606862"/>
              <a:gd name="connsiteY75" fmla="*/ 435499 h 435499"/>
              <a:gd name="connsiteX76" fmla="*/ 0 w 606862"/>
              <a:gd name="connsiteY76" fmla="*/ 376082 h 435499"/>
              <a:gd name="connsiteX77" fmla="*/ 15135 w 606862"/>
              <a:gd name="connsiteY77" fmla="*/ 343824 h 435499"/>
              <a:gd name="connsiteX78" fmla="*/ 138905 w 606862"/>
              <a:gd name="connsiteY78" fmla="*/ 264478 h 435499"/>
              <a:gd name="connsiteX79" fmla="*/ 141040 w 606862"/>
              <a:gd name="connsiteY79" fmla="*/ 261049 h 435499"/>
              <a:gd name="connsiteX80" fmla="*/ 141040 w 606862"/>
              <a:gd name="connsiteY80" fmla="*/ 221005 h 435499"/>
              <a:gd name="connsiteX81" fmla="*/ 128970 w 606862"/>
              <a:gd name="connsiteY81" fmla="*/ 188191 h 435499"/>
              <a:gd name="connsiteX82" fmla="*/ 111792 w 606862"/>
              <a:gd name="connsiteY82" fmla="*/ 158436 h 435499"/>
              <a:gd name="connsiteX83" fmla="*/ 118942 w 606862"/>
              <a:gd name="connsiteY83" fmla="*/ 123120 h 435499"/>
              <a:gd name="connsiteX84" fmla="*/ 149397 w 606862"/>
              <a:gd name="connsiteY84" fmla="*/ 18560 h 435499"/>
              <a:gd name="connsiteX85" fmla="*/ 140854 w 606862"/>
              <a:gd name="connsiteY85" fmla="*/ 207 h 435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06862" h="435499">
                <a:moveTo>
                  <a:pt x="533228" y="69781"/>
                </a:moveTo>
                <a:lnTo>
                  <a:pt x="528214" y="81924"/>
                </a:lnTo>
                <a:lnTo>
                  <a:pt x="515122" y="82851"/>
                </a:lnTo>
                <a:cubicBezTo>
                  <a:pt x="512615" y="83036"/>
                  <a:pt x="511686" y="86095"/>
                  <a:pt x="513543" y="87671"/>
                </a:cubicBezTo>
                <a:lnTo>
                  <a:pt x="523571" y="96107"/>
                </a:lnTo>
                <a:lnTo>
                  <a:pt x="520414" y="108806"/>
                </a:lnTo>
                <a:cubicBezTo>
                  <a:pt x="519857" y="111217"/>
                  <a:pt x="522457" y="113163"/>
                  <a:pt x="524500" y="111773"/>
                </a:cubicBezTo>
                <a:lnTo>
                  <a:pt x="535643" y="104913"/>
                </a:lnTo>
                <a:lnTo>
                  <a:pt x="546785" y="111773"/>
                </a:lnTo>
                <a:cubicBezTo>
                  <a:pt x="548921" y="113163"/>
                  <a:pt x="551521" y="111217"/>
                  <a:pt x="550871" y="108806"/>
                </a:cubicBezTo>
                <a:lnTo>
                  <a:pt x="547807" y="96107"/>
                </a:lnTo>
                <a:lnTo>
                  <a:pt x="557835" y="87671"/>
                </a:lnTo>
                <a:cubicBezTo>
                  <a:pt x="559785" y="86095"/>
                  <a:pt x="558856" y="83036"/>
                  <a:pt x="556349" y="82851"/>
                </a:cubicBezTo>
                <a:lnTo>
                  <a:pt x="543257" y="81924"/>
                </a:lnTo>
                <a:lnTo>
                  <a:pt x="538242" y="69781"/>
                </a:lnTo>
                <a:cubicBezTo>
                  <a:pt x="537407" y="67463"/>
                  <a:pt x="534157" y="67463"/>
                  <a:pt x="533228" y="69781"/>
                </a:cubicBezTo>
                <a:close/>
                <a:moveTo>
                  <a:pt x="474173" y="69781"/>
                </a:moveTo>
                <a:lnTo>
                  <a:pt x="469159" y="81924"/>
                </a:lnTo>
                <a:lnTo>
                  <a:pt x="456066" y="82851"/>
                </a:lnTo>
                <a:cubicBezTo>
                  <a:pt x="453559" y="83036"/>
                  <a:pt x="452631" y="86095"/>
                  <a:pt x="454488" y="87671"/>
                </a:cubicBezTo>
                <a:lnTo>
                  <a:pt x="464516" y="96107"/>
                </a:lnTo>
                <a:lnTo>
                  <a:pt x="461359" y="108806"/>
                </a:lnTo>
                <a:cubicBezTo>
                  <a:pt x="460802" y="111217"/>
                  <a:pt x="463402" y="113163"/>
                  <a:pt x="465445" y="111773"/>
                </a:cubicBezTo>
                <a:lnTo>
                  <a:pt x="476587" y="104913"/>
                </a:lnTo>
                <a:lnTo>
                  <a:pt x="487730" y="111773"/>
                </a:lnTo>
                <a:cubicBezTo>
                  <a:pt x="489865" y="113163"/>
                  <a:pt x="492465" y="111217"/>
                  <a:pt x="491815" y="108806"/>
                </a:cubicBezTo>
                <a:lnTo>
                  <a:pt x="488751" y="96107"/>
                </a:lnTo>
                <a:lnTo>
                  <a:pt x="498779" y="87671"/>
                </a:lnTo>
                <a:cubicBezTo>
                  <a:pt x="500729" y="86095"/>
                  <a:pt x="499615" y="83036"/>
                  <a:pt x="497294" y="82851"/>
                </a:cubicBezTo>
                <a:lnTo>
                  <a:pt x="484201" y="81924"/>
                </a:lnTo>
                <a:lnTo>
                  <a:pt x="479187" y="69781"/>
                </a:lnTo>
                <a:cubicBezTo>
                  <a:pt x="478351" y="67463"/>
                  <a:pt x="475101" y="67463"/>
                  <a:pt x="474173" y="69781"/>
                </a:cubicBezTo>
                <a:close/>
                <a:moveTo>
                  <a:pt x="415117" y="69781"/>
                </a:moveTo>
                <a:lnTo>
                  <a:pt x="410103" y="81924"/>
                </a:lnTo>
                <a:lnTo>
                  <a:pt x="397011" y="82851"/>
                </a:lnTo>
                <a:cubicBezTo>
                  <a:pt x="394504" y="83036"/>
                  <a:pt x="393575" y="86095"/>
                  <a:pt x="395432" y="87671"/>
                </a:cubicBezTo>
                <a:lnTo>
                  <a:pt x="405460" y="96107"/>
                </a:lnTo>
                <a:lnTo>
                  <a:pt x="402303" y="108806"/>
                </a:lnTo>
                <a:cubicBezTo>
                  <a:pt x="401746" y="111217"/>
                  <a:pt x="404346" y="113163"/>
                  <a:pt x="406389" y="111773"/>
                </a:cubicBezTo>
                <a:lnTo>
                  <a:pt x="417532" y="104913"/>
                </a:lnTo>
                <a:lnTo>
                  <a:pt x="428674" y="111773"/>
                </a:lnTo>
                <a:cubicBezTo>
                  <a:pt x="430810" y="113163"/>
                  <a:pt x="433410" y="111217"/>
                  <a:pt x="432760" y="108806"/>
                </a:cubicBezTo>
                <a:lnTo>
                  <a:pt x="429696" y="96107"/>
                </a:lnTo>
                <a:lnTo>
                  <a:pt x="439724" y="87671"/>
                </a:lnTo>
                <a:cubicBezTo>
                  <a:pt x="441581" y="86095"/>
                  <a:pt x="440560" y="83036"/>
                  <a:pt x="438238" y="82851"/>
                </a:cubicBezTo>
                <a:lnTo>
                  <a:pt x="425146" y="81924"/>
                </a:lnTo>
                <a:lnTo>
                  <a:pt x="420132" y="69781"/>
                </a:lnTo>
                <a:cubicBezTo>
                  <a:pt x="419296" y="67463"/>
                  <a:pt x="416046" y="67463"/>
                  <a:pt x="415117" y="69781"/>
                </a:cubicBezTo>
                <a:close/>
                <a:moveTo>
                  <a:pt x="436010" y="3780"/>
                </a:moveTo>
                <a:lnTo>
                  <a:pt x="517257" y="3780"/>
                </a:lnTo>
                <a:cubicBezTo>
                  <a:pt x="566749" y="3780"/>
                  <a:pt x="606862" y="43825"/>
                  <a:pt x="606862" y="93140"/>
                </a:cubicBezTo>
                <a:cubicBezTo>
                  <a:pt x="606862" y="142548"/>
                  <a:pt x="566749" y="182594"/>
                  <a:pt x="517257" y="182594"/>
                </a:cubicBezTo>
                <a:lnTo>
                  <a:pt x="456438" y="182594"/>
                </a:lnTo>
                <a:lnTo>
                  <a:pt x="415210" y="223751"/>
                </a:lnTo>
                <a:cubicBezTo>
                  <a:pt x="412517" y="226625"/>
                  <a:pt x="407689" y="224678"/>
                  <a:pt x="407689" y="220692"/>
                </a:cubicBezTo>
                <a:lnTo>
                  <a:pt x="407689" y="178051"/>
                </a:lnTo>
                <a:cubicBezTo>
                  <a:pt x="372126" y="166279"/>
                  <a:pt x="346405" y="132815"/>
                  <a:pt x="346405" y="93233"/>
                </a:cubicBezTo>
                <a:cubicBezTo>
                  <a:pt x="346405" y="43825"/>
                  <a:pt x="386518" y="3780"/>
                  <a:pt x="436010" y="3780"/>
                </a:cubicBezTo>
                <a:close/>
                <a:moveTo>
                  <a:pt x="140854" y="207"/>
                </a:moveTo>
                <a:cubicBezTo>
                  <a:pt x="140854" y="207"/>
                  <a:pt x="191922" y="5954"/>
                  <a:pt x="216621" y="856"/>
                </a:cubicBezTo>
                <a:cubicBezTo>
                  <a:pt x="241412" y="-4335"/>
                  <a:pt x="267874" y="15038"/>
                  <a:pt x="272145" y="33762"/>
                </a:cubicBezTo>
                <a:cubicBezTo>
                  <a:pt x="272145" y="33762"/>
                  <a:pt x="322099" y="33948"/>
                  <a:pt x="302693" y="122934"/>
                </a:cubicBezTo>
                <a:cubicBezTo>
                  <a:pt x="310493" y="122563"/>
                  <a:pt x="318942" y="128032"/>
                  <a:pt x="310400" y="158343"/>
                </a:cubicBezTo>
                <a:cubicBezTo>
                  <a:pt x="303807" y="181331"/>
                  <a:pt x="297772" y="187727"/>
                  <a:pt x="293130" y="188098"/>
                </a:cubicBezTo>
                <a:cubicBezTo>
                  <a:pt x="291551" y="198480"/>
                  <a:pt x="287466" y="209974"/>
                  <a:pt x="281152" y="220819"/>
                </a:cubicBezTo>
                <a:lnTo>
                  <a:pt x="281152" y="260863"/>
                </a:lnTo>
                <a:cubicBezTo>
                  <a:pt x="281152" y="262346"/>
                  <a:pt x="281895" y="263737"/>
                  <a:pt x="283287" y="264385"/>
                </a:cubicBezTo>
                <a:cubicBezTo>
                  <a:pt x="294987" y="270133"/>
                  <a:pt x="353204" y="299424"/>
                  <a:pt x="407057" y="343732"/>
                </a:cubicBezTo>
                <a:cubicBezTo>
                  <a:pt x="416714" y="351611"/>
                  <a:pt x="422192" y="363476"/>
                  <a:pt x="422192" y="375989"/>
                </a:cubicBezTo>
                <a:lnTo>
                  <a:pt x="422192" y="435406"/>
                </a:lnTo>
                <a:lnTo>
                  <a:pt x="238533" y="435406"/>
                </a:lnTo>
                <a:lnTo>
                  <a:pt x="220520" y="352816"/>
                </a:lnTo>
                <a:cubicBezTo>
                  <a:pt x="257104" y="301834"/>
                  <a:pt x="217735" y="299331"/>
                  <a:pt x="210957" y="299331"/>
                </a:cubicBezTo>
                <a:cubicBezTo>
                  <a:pt x="204179" y="299424"/>
                  <a:pt x="164810" y="301834"/>
                  <a:pt x="201393" y="352816"/>
                </a:cubicBezTo>
                <a:lnTo>
                  <a:pt x="183566" y="435499"/>
                </a:lnTo>
                <a:lnTo>
                  <a:pt x="0" y="435499"/>
                </a:lnTo>
                <a:lnTo>
                  <a:pt x="0" y="376082"/>
                </a:lnTo>
                <a:cubicBezTo>
                  <a:pt x="0" y="363754"/>
                  <a:pt x="5478" y="351703"/>
                  <a:pt x="15135" y="343824"/>
                </a:cubicBezTo>
                <a:cubicBezTo>
                  <a:pt x="68988" y="299609"/>
                  <a:pt x="127113" y="270318"/>
                  <a:pt x="138905" y="264478"/>
                </a:cubicBezTo>
                <a:cubicBezTo>
                  <a:pt x="140112" y="263829"/>
                  <a:pt x="141040" y="262532"/>
                  <a:pt x="141040" y="261049"/>
                </a:cubicBezTo>
                <a:lnTo>
                  <a:pt x="141040" y="221005"/>
                </a:lnTo>
                <a:cubicBezTo>
                  <a:pt x="134726" y="210067"/>
                  <a:pt x="130641" y="198573"/>
                  <a:pt x="128970" y="188191"/>
                </a:cubicBezTo>
                <a:cubicBezTo>
                  <a:pt x="124420" y="187820"/>
                  <a:pt x="118385" y="181424"/>
                  <a:pt x="111792" y="158436"/>
                </a:cubicBezTo>
                <a:cubicBezTo>
                  <a:pt x="103528" y="128867"/>
                  <a:pt x="111328" y="123120"/>
                  <a:pt x="118942" y="123120"/>
                </a:cubicBezTo>
                <a:cubicBezTo>
                  <a:pt x="114856" y="105786"/>
                  <a:pt x="104643" y="45813"/>
                  <a:pt x="149397" y="18560"/>
                </a:cubicBezTo>
                <a:cubicBezTo>
                  <a:pt x="149397" y="18560"/>
                  <a:pt x="140112" y="10960"/>
                  <a:pt x="140854" y="207"/>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3" name="îŝḻîḑé"/>
          <p:cNvSpPr/>
          <p:nvPr/>
        </p:nvSpPr>
        <p:spPr bwMode="auto">
          <a:xfrm>
            <a:off x="4802166" y="4182100"/>
            <a:ext cx="354066" cy="347160"/>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solidFill>
            <a:schemeClr val="bg1"/>
          </a:solidFill>
          <a:ln w="9525">
            <a:noFill/>
            <a:rou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6" name="ïsḷïďê"/>
          <p:cNvSpPr/>
          <p:nvPr/>
        </p:nvSpPr>
        <p:spPr bwMode="auto">
          <a:xfrm>
            <a:off x="7038959" y="4182100"/>
            <a:ext cx="347684" cy="347160"/>
          </a:xfrm>
          <a:custGeom>
            <a:avLst/>
            <a:gdLst>
              <a:gd name="connsiteX0" fmla="*/ 264400 w 607639"/>
              <a:gd name="connsiteY0" fmla="*/ 371924 h 606722"/>
              <a:gd name="connsiteX1" fmla="*/ 209306 w 607639"/>
              <a:gd name="connsiteY1" fmla="*/ 398407 h 606722"/>
              <a:gd name="connsiteX2" fmla="*/ 171212 w 607639"/>
              <a:gd name="connsiteY2" fmla="*/ 423290 h 606722"/>
              <a:gd name="connsiteX3" fmla="*/ 196756 w 607639"/>
              <a:gd name="connsiteY3" fmla="*/ 433510 h 606722"/>
              <a:gd name="connsiteX4" fmla="*/ 410813 w 607639"/>
              <a:gd name="connsiteY4" fmla="*/ 433510 h 606722"/>
              <a:gd name="connsiteX5" fmla="*/ 436358 w 607639"/>
              <a:gd name="connsiteY5" fmla="*/ 423290 h 606722"/>
              <a:gd name="connsiteX6" fmla="*/ 398352 w 607639"/>
              <a:gd name="connsiteY6" fmla="*/ 398407 h 606722"/>
              <a:gd name="connsiteX7" fmla="*/ 342368 w 607639"/>
              <a:gd name="connsiteY7" fmla="*/ 372457 h 606722"/>
              <a:gd name="connsiteX8" fmla="*/ 303740 w 607639"/>
              <a:gd name="connsiteY8" fmla="*/ 382499 h 606722"/>
              <a:gd name="connsiteX9" fmla="*/ 264400 w 607639"/>
              <a:gd name="connsiteY9" fmla="*/ 371924 h 606722"/>
              <a:gd name="connsiteX10" fmla="*/ 303740 w 607639"/>
              <a:gd name="connsiteY10" fmla="*/ 173124 h 606722"/>
              <a:gd name="connsiteX11" fmla="*/ 236720 w 607639"/>
              <a:gd name="connsiteY11" fmla="*/ 262970 h 606722"/>
              <a:gd name="connsiteX12" fmla="*/ 303740 w 607639"/>
              <a:gd name="connsiteY12" fmla="*/ 352906 h 606722"/>
              <a:gd name="connsiteX13" fmla="*/ 370850 w 607639"/>
              <a:gd name="connsiteY13" fmla="*/ 262970 h 606722"/>
              <a:gd name="connsiteX14" fmla="*/ 303740 w 607639"/>
              <a:gd name="connsiteY14" fmla="*/ 173124 h 606722"/>
              <a:gd name="connsiteX15" fmla="*/ 303740 w 607639"/>
              <a:gd name="connsiteY15" fmla="*/ 143530 h 606722"/>
              <a:gd name="connsiteX16" fmla="*/ 400489 w 607639"/>
              <a:gd name="connsiteY16" fmla="*/ 262970 h 606722"/>
              <a:gd name="connsiteX17" fmla="*/ 368981 w 607639"/>
              <a:gd name="connsiteY17" fmla="*/ 350684 h 606722"/>
              <a:gd name="connsiteX18" fmla="*/ 410902 w 607639"/>
              <a:gd name="connsiteY18" fmla="*/ 371568 h 606722"/>
              <a:gd name="connsiteX19" fmla="*/ 466085 w 607639"/>
              <a:gd name="connsiteY19" fmla="*/ 423290 h 606722"/>
              <a:gd name="connsiteX20" fmla="*/ 410813 w 607639"/>
              <a:gd name="connsiteY20" fmla="*/ 463192 h 606722"/>
              <a:gd name="connsiteX21" fmla="*/ 196756 w 607639"/>
              <a:gd name="connsiteY21" fmla="*/ 463192 h 606722"/>
              <a:gd name="connsiteX22" fmla="*/ 141484 w 607639"/>
              <a:gd name="connsiteY22" fmla="*/ 423290 h 606722"/>
              <a:gd name="connsiteX23" fmla="*/ 196578 w 607639"/>
              <a:gd name="connsiteY23" fmla="*/ 371657 h 606722"/>
              <a:gd name="connsiteX24" fmla="*/ 238589 w 607639"/>
              <a:gd name="connsiteY24" fmla="*/ 350773 h 606722"/>
              <a:gd name="connsiteX25" fmla="*/ 206992 w 607639"/>
              <a:gd name="connsiteY25" fmla="*/ 262970 h 606722"/>
              <a:gd name="connsiteX26" fmla="*/ 303740 w 607639"/>
              <a:gd name="connsiteY26" fmla="*/ 143530 h 606722"/>
              <a:gd name="connsiteX27" fmla="*/ 288644 w 607639"/>
              <a:gd name="connsiteY27" fmla="*/ 31105 h 606722"/>
              <a:gd name="connsiteX28" fmla="*/ 31152 w 607639"/>
              <a:gd name="connsiteY28" fmla="*/ 288209 h 606722"/>
              <a:gd name="connsiteX29" fmla="*/ 91141 w 607639"/>
              <a:gd name="connsiteY29" fmla="*/ 288209 h 606722"/>
              <a:gd name="connsiteX30" fmla="*/ 91141 w 607639"/>
              <a:gd name="connsiteY30" fmla="*/ 318514 h 606722"/>
              <a:gd name="connsiteX31" fmla="*/ 31152 w 607639"/>
              <a:gd name="connsiteY31" fmla="*/ 318514 h 606722"/>
              <a:gd name="connsiteX32" fmla="*/ 288644 w 607639"/>
              <a:gd name="connsiteY32" fmla="*/ 575617 h 606722"/>
              <a:gd name="connsiteX33" fmla="*/ 288644 w 607639"/>
              <a:gd name="connsiteY33" fmla="*/ 515718 h 606722"/>
              <a:gd name="connsiteX34" fmla="*/ 318995 w 607639"/>
              <a:gd name="connsiteY34" fmla="*/ 515718 h 606722"/>
              <a:gd name="connsiteX35" fmla="*/ 318995 w 607639"/>
              <a:gd name="connsiteY35" fmla="*/ 575617 h 606722"/>
              <a:gd name="connsiteX36" fmla="*/ 576487 w 607639"/>
              <a:gd name="connsiteY36" fmla="*/ 318514 h 606722"/>
              <a:gd name="connsiteX37" fmla="*/ 516498 w 607639"/>
              <a:gd name="connsiteY37" fmla="*/ 318514 h 606722"/>
              <a:gd name="connsiteX38" fmla="*/ 516498 w 607639"/>
              <a:gd name="connsiteY38" fmla="*/ 288209 h 606722"/>
              <a:gd name="connsiteX39" fmla="*/ 576487 w 607639"/>
              <a:gd name="connsiteY39" fmla="*/ 288209 h 606722"/>
              <a:gd name="connsiteX40" fmla="*/ 318995 w 607639"/>
              <a:gd name="connsiteY40" fmla="*/ 31105 h 606722"/>
              <a:gd name="connsiteX41" fmla="*/ 318995 w 607639"/>
              <a:gd name="connsiteY41" fmla="*/ 91004 h 606722"/>
              <a:gd name="connsiteX42" fmla="*/ 288644 w 607639"/>
              <a:gd name="connsiteY42" fmla="*/ 91004 h 606722"/>
              <a:gd name="connsiteX43" fmla="*/ 303775 w 607639"/>
              <a:gd name="connsiteY43" fmla="*/ 0 h 606722"/>
              <a:gd name="connsiteX44" fmla="*/ 607639 w 607639"/>
              <a:gd name="connsiteY44" fmla="*/ 303317 h 606722"/>
              <a:gd name="connsiteX45" fmla="*/ 303775 w 607639"/>
              <a:gd name="connsiteY45" fmla="*/ 606722 h 606722"/>
              <a:gd name="connsiteX46" fmla="*/ 0 w 607639"/>
              <a:gd name="connsiteY46" fmla="*/ 303317 h 606722"/>
              <a:gd name="connsiteX47" fmla="*/ 303775 w 607639"/>
              <a:gd name="connsiteY4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39" h="606722">
                <a:moveTo>
                  <a:pt x="264400" y="371924"/>
                </a:moveTo>
                <a:cubicBezTo>
                  <a:pt x="249625" y="379033"/>
                  <a:pt x="214557" y="395918"/>
                  <a:pt x="209306" y="398407"/>
                </a:cubicBezTo>
                <a:cubicBezTo>
                  <a:pt x="175929" y="413870"/>
                  <a:pt x="171212" y="416536"/>
                  <a:pt x="171212" y="423290"/>
                </a:cubicBezTo>
                <a:cubicBezTo>
                  <a:pt x="171212" y="432088"/>
                  <a:pt x="177531" y="433510"/>
                  <a:pt x="196756" y="433510"/>
                </a:cubicBezTo>
                <a:lnTo>
                  <a:pt x="410813" y="433510"/>
                </a:lnTo>
                <a:cubicBezTo>
                  <a:pt x="429949" y="433510"/>
                  <a:pt x="436358" y="432088"/>
                  <a:pt x="436358" y="423290"/>
                </a:cubicBezTo>
                <a:cubicBezTo>
                  <a:pt x="436358" y="416536"/>
                  <a:pt x="431551" y="413870"/>
                  <a:pt x="398352" y="398407"/>
                </a:cubicBezTo>
                <a:cubicBezTo>
                  <a:pt x="393813" y="396363"/>
                  <a:pt x="362216" y="381699"/>
                  <a:pt x="342368" y="372457"/>
                </a:cubicBezTo>
                <a:cubicBezTo>
                  <a:pt x="330531" y="378856"/>
                  <a:pt x="317536" y="382499"/>
                  <a:pt x="303740" y="382499"/>
                </a:cubicBezTo>
                <a:cubicBezTo>
                  <a:pt x="289766" y="382499"/>
                  <a:pt x="276416" y="378589"/>
                  <a:pt x="264400" y="371924"/>
                </a:cubicBezTo>
                <a:close/>
                <a:moveTo>
                  <a:pt x="303740" y="173124"/>
                </a:moveTo>
                <a:cubicBezTo>
                  <a:pt x="266803" y="173124"/>
                  <a:pt x="236720" y="213470"/>
                  <a:pt x="236720" y="262970"/>
                </a:cubicBezTo>
                <a:cubicBezTo>
                  <a:pt x="236720" y="312559"/>
                  <a:pt x="266803" y="352906"/>
                  <a:pt x="303740" y="352906"/>
                </a:cubicBezTo>
                <a:cubicBezTo>
                  <a:pt x="340766" y="352906"/>
                  <a:pt x="370850" y="312559"/>
                  <a:pt x="370850" y="262970"/>
                </a:cubicBezTo>
                <a:cubicBezTo>
                  <a:pt x="370850" y="213470"/>
                  <a:pt x="340766" y="173124"/>
                  <a:pt x="303740" y="173124"/>
                </a:cubicBezTo>
                <a:close/>
                <a:moveTo>
                  <a:pt x="303740" y="143530"/>
                </a:moveTo>
                <a:cubicBezTo>
                  <a:pt x="357143" y="143530"/>
                  <a:pt x="400489" y="197118"/>
                  <a:pt x="400489" y="262970"/>
                </a:cubicBezTo>
                <a:cubicBezTo>
                  <a:pt x="400489" y="297807"/>
                  <a:pt x="388206" y="328822"/>
                  <a:pt x="368981" y="350684"/>
                </a:cubicBezTo>
                <a:cubicBezTo>
                  <a:pt x="386070" y="359304"/>
                  <a:pt x="408232" y="370324"/>
                  <a:pt x="410902" y="371568"/>
                </a:cubicBezTo>
                <a:cubicBezTo>
                  <a:pt x="448818" y="389164"/>
                  <a:pt x="466085" y="397163"/>
                  <a:pt x="466085" y="423290"/>
                </a:cubicBezTo>
                <a:cubicBezTo>
                  <a:pt x="466085" y="463192"/>
                  <a:pt x="424431" y="463192"/>
                  <a:pt x="410813" y="463192"/>
                </a:cubicBezTo>
                <a:lnTo>
                  <a:pt x="196756" y="463192"/>
                </a:lnTo>
                <a:cubicBezTo>
                  <a:pt x="183050" y="463192"/>
                  <a:pt x="141484" y="463192"/>
                  <a:pt x="141484" y="423290"/>
                </a:cubicBezTo>
                <a:cubicBezTo>
                  <a:pt x="141484" y="397163"/>
                  <a:pt x="158751" y="389164"/>
                  <a:pt x="196578" y="371657"/>
                </a:cubicBezTo>
                <a:cubicBezTo>
                  <a:pt x="199693" y="370146"/>
                  <a:pt x="224526" y="357794"/>
                  <a:pt x="238589" y="350773"/>
                </a:cubicBezTo>
                <a:cubicBezTo>
                  <a:pt x="219275" y="328911"/>
                  <a:pt x="206992" y="297807"/>
                  <a:pt x="206992" y="262970"/>
                </a:cubicBezTo>
                <a:cubicBezTo>
                  <a:pt x="206992" y="197118"/>
                  <a:pt x="250426" y="143530"/>
                  <a:pt x="303740" y="143530"/>
                </a:cubicBezTo>
                <a:close/>
                <a:moveTo>
                  <a:pt x="288644" y="31105"/>
                </a:moveTo>
                <a:cubicBezTo>
                  <a:pt x="149974" y="38747"/>
                  <a:pt x="38806" y="149748"/>
                  <a:pt x="31152" y="288209"/>
                </a:cubicBezTo>
                <a:lnTo>
                  <a:pt x="91141" y="288209"/>
                </a:lnTo>
                <a:lnTo>
                  <a:pt x="91141" y="318514"/>
                </a:lnTo>
                <a:lnTo>
                  <a:pt x="31152" y="318514"/>
                </a:lnTo>
                <a:cubicBezTo>
                  <a:pt x="38806" y="456975"/>
                  <a:pt x="149974" y="567886"/>
                  <a:pt x="288644" y="575617"/>
                </a:cubicBezTo>
                <a:lnTo>
                  <a:pt x="288644" y="515718"/>
                </a:lnTo>
                <a:lnTo>
                  <a:pt x="318995" y="515718"/>
                </a:lnTo>
                <a:lnTo>
                  <a:pt x="318995" y="575617"/>
                </a:lnTo>
                <a:cubicBezTo>
                  <a:pt x="457665" y="567886"/>
                  <a:pt x="568833" y="456975"/>
                  <a:pt x="576487" y="318514"/>
                </a:cubicBezTo>
                <a:lnTo>
                  <a:pt x="516498" y="318514"/>
                </a:lnTo>
                <a:lnTo>
                  <a:pt x="516498" y="288209"/>
                </a:lnTo>
                <a:lnTo>
                  <a:pt x="576487" y="288209"/>
                </a:lnTo>
                <a:cubicBezTo>
                  <a:pt x="568833" y="149748"/>
                  <a:pt x="457665" y="38747"/>
                  <a:pt x="318995" y="31105"/>
                </a:cubicBezTo>
                <a:lnTo>
                  <a:pt x="318995" y="91004"/>
                </a:lnTo>
                <a:lnTo>
                  <a:pt x="288644" y="91004"/>
                </a:lnTo>
                <a:close/>
                <a:moveTo>
                  <a:pt x="303775" y="0"/>
                </a:moveTo>
                <a:cubicBezTo>
                  <a:pt x="471550" y="0"/>
                  <a:pt x="607639" y="135795"/>
                  <a:pt x="607639" y="303317"/>
                </a:cubicBezTo>
                <a:cubicBezTo>
                  <a:pt x="607639" y="470839"/>
                  <a:pt x="471550" y="606722"/>
                  <a:pt x="303775" y="606722"/>
                </a:cubicBezTo>
                <a:cubicBezTo>
                  <a:pt x="136000" y="606722"/>
                  <a:pt x="0" y="470839"/>
                  <a:pt x="0" y="303317"/>
                </a:cubicBezTo>
                <a:cubicBezTo>
                  <a:pt x="0" y="135795"/>
                  <a:pt x="136000" y="0"/>
                  <a:pt x="303775" y="0"/>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31" name="TextBox 14_1_1"/>
          <p:cNvSpPr txBox="1"/>
          <p:nvPr/>
        </p:nvSpPr>
        <p:spPr>
          <a:xfrm>
            <a:off x="1142839" y="436093"/>
            <a:ext cx="4297680" cy="645160"/>
          </a:xfrm>
          <a:prstGeom prst="rect">
            <a:avLst/>
          </a:prstGeom>
          <a:noFill/>
        </p:spPr>
        <p:txBody>
          <a:bodyPr wrap="none" rtlCol="0">
            <a:spAutoFit/>
          </a:bodyPr>
          <a:lstStyle/>
          <a:p>
            <a:r>
              <a:rPr lang="zh-CN" altLang="en-US" sz="3600" dirty="0">
                <a:ea typeface="+mn-lt"/>
                <a:sym typeface="字魂59号-创粗黑" panose="00000500000000000000" pitchFamily="2" charset="-122"/>
              </a:rPr>
              <a:t>教学设计要注重实践</a:t>
            </a:r>
            <a:endParaRPr lang="zh-CN" altLang="en-US" sz="3600" dirty="0">
              <a:ea typeface="+mn-lt"/>
              <a:sym typeface="字魂59号-创粗黑" panose="00000500000000000000" pitchFamily="2" charset="-122"/>
            </a:endParaRPr>
          </a:p>
        </p:txBody>
      </p:sp>
      <p:grpSp>
        <p:nvGrpSpPr>
          <p:cNvPr id="33" name="Group 39_1"/>
          <p:cNvGrpSpPr/>
          <p:nvPr/>
        </p:nvGrpSpPr>
        <p:grpSpPr>
          <a:xfrm rot="5400000">
            <a:off x="-641920" y="-514275"/>
            <a:ext cx="2521587" cy="900863"/>
            <a:chOff x="2442343" y="2553269"/>
            <a:chExt cx="9228545" cy="3296992"/>
          </a:xfrm>
        </p:grpSpPr>
        <p:grpSp>
          <p:nvGrpSpPr>
            <p:cNvPr id="36" name="组合 35"/>
            <p:cNvGrpSpPr/>
            <p:nvPr/>
          </p:nvGrpSpPr>
          <p:grpSpPr>
            <a:xfrm>
              <a:off x="2442343" y="2553269"/>
              <a:ext cx="9228545" cy="3296992"/>
              <a:chOff x="-2100798" y="-412124"/>
              <a:chExt cx="9228545" cy="3296992"/>
            </a:xfrm>
          </p:grpSpPr>
          <p:sp>
            <p:nvSpPr>
              <p:cNvPr id="38" name="矩形: 圆角 37"/>
              <p:cNvSpPr/>
              <p:nvPr/>
            </p:nvSpPr>
            <p:spPr>
              <a:xfrm>
                <a:off x="-2100798" y="-412124"/>
                <a:ext cx="9228545" cy="3296992"/>
              </a:xfrm>
              <a:prstGeom prst="roundRect">
                <a:avLst>
                  <a:gd name="adj" fmla="val 50000"/>
                </a:avLst>
              </a:prstGeom>
              <a:solidFill>
                <a:srgbClr val="E9D0D3"/>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sp>
            <p:nvSpPr>
              <p:cNvPr id="39" name="矩形: 圆角 38"/>
              <p:cNvSpPr/>
              <p:nvPr/>
            </p:nvSpPr>
            <p:spPr>
              <a:xfrm>
                <a:off x="-1781152" y="-96440"/>
                <a:ext cx="8598317" cy="2665627"/>
              </a:xfrm>
              <a:prstGeom prst="roundRect">
                <a:avLst>
                  <a:gd name="adj" fmla="val 50000"/>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grpSp>
        <p:sp>
          <p:nvSpPr>
            <p:cNvPr id="37" name="椭圆 36"/>
            <p:cNvSpPr/>
            <p:nvPr/>
          </p:nvSpPr>
          <p:spPr>
            <a:xfrm rot="16200000">
              <a:off x="9044590" y="3197213"/>
              <a:ext cx="2009103" cy="200910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b="1" dirty="0">
                <a:solidFill>
                  <a:schemeClr val="tx1"/>
                </a:solidFill>
                <a:ea typeface="+mn-lt"/>
              </a:endParaRPr>
            </a:p>
          </p:txBody>
        </p:sp>
      </p:grpSp>
      <p:sp>
        <p:nvSpPr>
          <p:cNvPr id="40" name="TextBox 14_1_2"/>
          <p:cNvSpPr txBox="1"/>
          <p:nvPr/>
        </p:nvSpPr>
        <p:spPr>
          <a:xfrm>
            <a:off x="319159" y="479346"/>
            <a:ext cx="538480" cy="521970"/>
          </a:xfrm>
          <a:prstGeom prst="rect">
            <a:avLst/>
          </a:prstGeom>
          <a:noFill/>
        </p:spPr>
        <p:txBody>
          <a:bodyPr wrap="none" rtlCol="0">
            <a:spAutoFit/>
          </a:bodyPr>
          <a:lstStyle/>
          <a:p>
            <a:r>
              <a:rPr lang="en-US" altLang="zh-CN" sz="2800" dirty="0">
                <a:ea typeface="+mn-lt"/>
                <a:sym typeface="字魂59号-创粗黑" panose="00000500000000000000" pitchFamily="2" charset="-122"/>
              </a:rPr>
              <a:t>03</a:t>
            </a:r>
            <a:endParaRPr lang="en-US" altLang="zh-CN" sz="2800" dirty="0">
              <a:ea typeface="+mn-lt"/>
              <a:sym typeface="字魂59号-创粗黑" panose="00000500000000000000" pitchFamily="2" charset="-122"/>
            </a:endParaRPr>
          </a:p>
        </p:txBody>
      </p:sp>
      <p:pic>
        <p:nvPicPr>
          <p:cNvPr id="2" name="图片 1" descr="upload_post_object_v2_812634015"/>
          <p:cNvPicPr>
            <a:picLocks noChangeAspect="1"/>
          </p:cNvPicPr>
          <p:nvPr/>
        </p:nvPicPr>
        <p:blipFill>
          <a:blip r:embed="rId1"/>
          <a:stretch>
            <a:fillRect/>
          </a:stretch>
        </p:blipFill>
        <p:spPr>
          <a:xfrm>
            <a:off x="10906473" y="0"/>
            <a:ext cx="1323382" cy="1178305"/>
          </a:xfrm>
          <a:prstGeom prst="rect">
            <a:avLst/>
          </a:prstGeom>
        </p:spPr>
      </p:pic>
      <p:sp>
        <p:nvSpPr>
          <p:cNvPr id="29" name="文本框 28"/>
          <p:cNvSpPr txBox="1"/>
          <p:nvPr/>
        </p:nvSpPr>
        <p:spPr>
          <a:xfrm>
            <a:off x="1898208" y="2704565"/>
            <a:ext cx="2969887" cy="791210"/>
          </a:xfrm>
          <a:prstGeom prst="rect">
            <a:avLst/>
          </a:prstGeom>
          <a:noFill/>
        </p:spPr>
        <p:txBody>
          <a:bodyPr wrap="square" rtlCol="0">
            <a:spAutoFit/>
            <a:scene3d>
              <a:camera prst="orthographicFront"/>
              <a:lightRig rig="threePt" dir="t"/>
            </a:scene3d>
            <a:sp3d contourW="12700"/>
          </a:bodyPr>
          <a:p>
            <a:pPr>
              <a:lnSpc>
                <a:spcPct val="114000"/>
              </a:lnSpc>
            </a:pPr>
            <a:r>
              <a:rPr lang="en-US" altLang="zh-CN" sz="1000" dirty="0">
                <a:solidFill>
                  <a:schemeClr val="bg1"/>
                </a:solidFill>
                <a:ea typeface="+mn-lt"/>
                <a:cs typeface="+mn-ea"/>
                <a:sym typeface="字魂59号-创粗黑" panose="00000500000000000000" pitchFamily="2" charset="-122"/>
              </a:rPr>
              <a:t>Lorem ipsum 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ltest,onsectetaLorem</a:t>
            </a:r>
            <a:r>
              <a:rPr lang="en-US" altLang="zh-CN" sz="1000" dirty="0">
                <a:solidFill>
                  <a:schemeClr val="bg1"/>
                </a:solidFill>
                <a:ea typeface="+mn-lt"/>
                <a:cs typeface="+mn-ea"/>
                <a:sym typeface="字魂59号-创粗黑" panose="00000500000000000000" pitchFamily="2" charset="-122"/>
              </a:rPr>
              <a:t> ipsum dolor</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elitltest,onsect</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ipsum dolor</a:t>
            </a:r>
            <a:endParaRPr lang="en-US" altLang="zh-CN" sz="1000" dirty="0">
              <a:solidFill>
                <a:schemeClr val="bg1"/>
              </a:solidFill>
              <a:ea typeface="+mn-lt"/>
              <a:cs typeface="+mn-ea"/>
              <a:sym typeface="字魂59号-创粗黑" panose="00000500000000000000" pitchFamily="2" charset="-122"/>
            </a:endParaRPr>
          </a:p>
        </p:txBody>
      </p:sp>
      <p:sp>
        <p:nvSpPr>
          <p:cNvPr id="3" name="文本框 2"/>
          <p:cNvSpPr txBox="1"/>
          <p:nvPr userDrawn="1"/>
        </p:nvSpPr>
        <p:spPr>
          <a:xfrm>
            <a:off x="1142831" y="1112012"/>
            <a:ext cx="8906933" cy="5384800"/>
          </a:xfrm>
          <a:prstGeom prst="rect">
            <a:avLst/>
          </a:prstGeom>
        </p:spPr>
        <p:txBody>
          <a:bodyPr wrap="square" rtlCol="0">
            <a:spAutoFit/>
          </a:bodyPr>
          <a:p>
            <a:pPr>
              <a:lnSpc>
                <a:spcPct val="200000"/>
              </a:lnSpc>
            </a:pPr>
            <a:r>
              <a:rPr lang="en-US" altLang="zh-CN" sz="2800">
                <a:latin typeface="字魂59号-创粗黑" charset="0"/>
                <a:ea typeface="字魂59号-创粗黑" charset="0"/>
                <a:cs typeface="字魂59号-创粗黑" charset="0"/>
              </a:rPr>
              <a:t>3.</a:t>
            </a:r>
            <a:r>
              <a:rPr lang="zh-CN" altLang="en-US" sz="2800">
                <a:latin typeface="字魂59号-创粗黑" charset="0"/>
                <a:ea typeface="字魂59号-创粗黑" charset="0"/>
                <a:cs typeface="字魂59号-创粗黑" charset="0"/>
              </a:rPr>
              <a:t>设计学习任务</a:t>
            </a:r>
            <a:endParaRPr lang="zh-CN" altLang="en-US" sz="2800">
              <a:latin typeface="字魂59号-创粗黑" charset="0"/>
              <a:ea typeface="字魂59号-创粗黑" charset="0"/>
              <a:cs typeface="字魂59号-创粗黑" charset="0"/>
            </a:endParaRPr>
          </a:p>
          <a:p>
            <a:pPr>
              <a:lnSpc>
                <a:spcPct val="200000"/>
              </a:lnSpc>
            </a:pPr>
            <a:r>
              <a:rPr lang="zh-CN" altLang="en-US" sz="2400">
                <a:solidFill>
                  <a:schemeClr val="tx1"/>
                </a:solidFill>
              </a:rPr>
              <a:t>     其次是亲身体验。为了让学生掌握“多感官观察”，教师可让学生近距离地观察一种事物，如橘子，先用眼睛仔细看橘子的形状、大小和颜色，再让学生用手摸一摸，掂一掂，掰开橘子闻一闻，尝一尝。学生通过亲自实践，体验到仔细观察要运用多种感官，并能在以后的观察中迁移方法。</a:t>
            </a:r>
            <a:endParaRPr lang="zh-CN" altLang="en-US" sz="2400">
              <a:latin typeface="字魂59号-创粗黑" charset="0"/>
              <a:ea typeface="字魂59号-创粗黑" charset="0"/>
              <a:cs typeface="字魂59号-创粗黑" charset="0"/>
            </a:endParaRPr>
          </a:p>
          <a:p>
            <a:pPr>
              <a:lnSpc>
                <a:spcPct val="200000"/>
              </a:lnSpc>
            </a:pPr>
            <a:endParaRPr lang="zh-CN" altLang="en-US" sz="2400">
              <a:latin typeface="字魂59号-创粗黑" charset="0"/>
              <a:ea typeface="字魂59号-创粗黑" charset="0"/>
              <a:cs typeface="字魂59号-创粗黑"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îšḷîḋé"/>
          <p:cNvSpPr/>
          <p:nvPr/>
        </p:nvSpPr>
        <p:spPr bwMode="auto">
          <a:xfrm>
            <a:off x="5894353" y="2446164"/>
            <a:ext cx="410808" cy="294805"/>
          </a:xfrm>
          <a:custGeom>
            <a:avLst/>
            <a:gdLst>
              <a:gd name="connsiteX0" fmla="*/ 533228 w 606862"/>
              <a:gd name="connsiteY0" fmla="*/ 69781 h 435499"/>
              <a:gd name="connsiteX1" fmla="*/ 528214 w 606862"/>
              <a:gd name="connsiteY1" fmla="*/ 81924 h 435499"/>
              <a:gd name="connsiteX2" fmla="*/ 515122 w 606862"/>
              <a:gd name="connsiteY2" fmla="*/ 82851 h 435499"/>
              <a:gd name="connsiteX3" fmla="*/ 513543 w 606862"/>
              <a:gd name="connsiteY3" fmla="*/ 87671 h 435499"/>
              <a:gd name="connsiteX4" fmla="*/ 523571 w 606862"/>
              <a:gd name="connsiteY4" fmla="*/ 96107 h 435499"/>
              <a:gd name="connsiteX5" fmla="*/ 520414 w 606862"/>
              <a:gd name="connsiteY5" fmla="*/ 108806 h 435499"/>
              <a:gd name="connsiteX6" fmla="*/ 524500 w 606862"/>
              <a:gd name="connsiteY6" fmla="*/ 111773 h 435499"/>
              <a:gd name="connsiteX7" fmla="*/ 535643 w 606862"/>
              <a:gd name="connsiteY7" fmla="*/ 104913 h 435499"/>
              <a:gd name="connsiteX8" fmla="*/ 546785 w 606862"/>
              <a:gd name="connsiteY8" fmla="*/ 111773 h 435499"/>
              <a:gd name="connsiteX9" fmla="*/ 550871 w 606862"/>
              <a:gd name="connsiteY9" fmla="*/ 108806 h 435499"/>
              <a:gd name="connsiteX10" fmla="*/ 547807 w 606862"/>
              <a:gd name="connsiteY10" fmla="*/ 96107 h 435499"/>
              <a:gd name="connsiteX11" fmla="*/ 557835 w 606862"/>
              <a:gd name="connsiteY11" fmla="*/ 87671 h 435499"/>
              <a:gd name="connsiteX12" fmla="*/ 556349 w 606862"/>
              <a:gd name="connsiteY12" fmla="*/ 82851 h 435499"/>
              <a:gd name="connsiteX13" fmla="*/ 543257 w 606862"/>
              <a:gd name="connsiteY13" fmla="*/ 81924 h 435499"/>
              <a:gd name="connsiteX14" fmla="*/ 538242 w 606862"/>
              <a:gd name="connsiteY14" fmla="*/ 69781 h 435499"/>
              <a:gd name="connsiteX15" fmla="*/ 533228 w 606862"/>
              <a:gd name="connsiteY15" fmla="*/ 69781 h 435499"/>
              <a:gd name="connsiteX16" fmla="*/ 474173 w 606862"/>
              <a:gd name="connsiteY16" fmla="*/ 69781 h 435499"/>
              <a:gd name="connsiteX17" fmla="*/ 469159 w 606862"/>
              <a:gd name="connsiteY17" fmla="*/ 81924 h 435499"/>
              <a:gd name="connsiteX18" fmla="*/ 456066 w 606862"/>
              <a:gd name="connsiteY18" fmla="*/ 82851 h 435499"/>
              <a:gd name="connsiteX19" fmla="*/ 454488 w 606862"/>
              <a:gd name="connsiteY19" fmla="*/ 87671 h 435499"/>
              <a:gd name="connsiteX20" fmla="*/ 464516 w 606862"/>
              <a:gd name="connsiteY20" fmla="*/ 96107 h 435499"/>
              <a:gd name="connsiteX21" fmla="*/ 461359 w 606862"/>
              <a:gd name="connsiteY21" fmla="*/ 108806 h 435499"/>
              <a:gd name="connsiteX22" fmla="*/ 465445 w 606862"/>
              <a:gd name="connsiteY22" fmla="*/ 111773 h 435499"/>
              <a:gd name="connsiteX23" fmla="*/ 476587 w 606862"/>
              <a:gd name="connsiteY23" fmla="*/ 104913 h 435499"/>
              <a:gd name="connsiteX24" fmla="*/ 487730 w 606862"/>
              <a:gd name="connsiteY24" fmla="*/ 111773 h 435499"/>
              <a:gd name="connsiteX25" fmla="*/ 491815 w 606862"/>
              <a:gd name="connsiteY25" fmla="*/ 108806 h 435499"/>
              <a:gd name="connsiteX26" fmla="*/ 488751 w 606862"/>
              <a:gd name="connsiteY26" fmla="*/ 96107 h 435499"/>
              <a:gd name="connsiteX27" fmla="*/ 498779 w 606862"/>
              <a:gd name="connsiteY27" fmla="*/ 87671 h 435499"/>
              <a:gd name="connsiteX28" fmla="*/ 497294 w 606862"/>
              <a:gd name="connsiteY28" fmla="*/ 82851 h 435499"/>
              <a:gd name="connsiteX29" fmla="*/ 484201 w 606862"/>
              <a:gd name="connsiteY29" fmla="*/ 81924 h 435499"/>
              <a:gd name="connsiteX30" fmla="*/ 479187 w 606862"/>
              <a:gd name="connsiteY30" fmla="*/ 69781 h 435499"/>
              <a:gd name="connsiteX31" fmla="*/ 474173 w 606862"/>
              <a:gd name="connsiteY31" fmla="*/ 69781 h 435499"/>
              <a:gd name="connsiteX32" fmla="*/ 415117 w 606862"/>
              <a:gd name="connsiteY32" fmla="*/ 69781 h 435499"/>
              <a:gd name="connsiteX33" fmla="*/ 410103 w 606862"/>
              <a:gd name="connsiteY33" fmla="*/ 81924 h 435499"/>
              <a:gd name="connsiteX34" fmla="*/ 397011 w 606862"/>
              <a:gd name="connsiteY34" fmla="*/ 82851 h 435499"/>
              <a:gd name="connsiteX35" fmla="*/ 395432 w 606862"/>
              <a:gd name="connsiteY35" fmla="*/ 87671 h 435499"/>
              <a:gd name="connsiteX36" fmla="*/ 405460 w 606862"/>
              <a:gd name="connsiteY36" fmla="*/ 96107 h 435499"/>
              <a:gd name="connsiteX37" fmla="*/ 402303 w 606862"/>
              <a:gd name="connsiteY37" fmla="*/ 108806 h 435499"/>
              <a:gd name="connsiteX38" fmla="*/ 406389 w 606862"/>
              <a:gd name="connsiteY38" fmla="*/ 111773 h 435499"/>
              <a:gd name="connsiteX39" fmla="*/ 417532 w 606862"/>
              <a:gd name="connsiteY39" fmla="*/ 104913 h 435499"/>
              <a:gd name="connsiteX40" fmla="*/ 428674 w 606862"/>
              <a:gd name="connsiteY40" fmla="*/ 111773 h 435499"/>
              <a:gd name="connsiteX41" fmla="*/ 432760 w 606862"/>
              <a:gd name="connsiteY41" fmla="*/ 108806 h 435499"/>
              <a:gd name="connsiteX42" fmla="*/ 429696 w 606862"/>
              <a:gd name="connsiteY42" fmla="*/ 96107 h 435499"/>
              <a:gd name="connsiteX43" fmla="*/ 439724 w 606862"/>
              <a:gd name="connsiteY43" fmla="*/ 87671 h 435499"/>
              <a:gd name="connsiteX44" fmla="*/ 438238 w 606862"/>
              <a:gd name="connsiteY44" fmla="*/ 82851 h 435499"/>
              <a:gd name="connsiteX45" fmla="*/ 425146 w 606862"/>
              <a:gd name="connsiteY45" fmla="*/ 81924 h 435499"/>
              <a:gd name="connsiteX46" fmla="*/ 420132 w 606862"/>
              <a:gd name="connsiteY46" fmla="*/ 69781 h 435499"/>
              <a:gd name="connsiteX47" fmla="*/ 415117 w 606862"/>
              <a:gd name="connsiteY47" fmla="*/ 69781 h 435499"/>
              <a:gd name="connsiteX48" fmla="*/ 436010 w 606862"/>
              <a:gd name="connsiteY48" fmla="*/ 3780 h 435499"/>
              <a:gd name="connsiteX49" fmla="*/ 517257 w 606862"/>
              <a:gd name="connsiteY49" fmla="*/ 3780 h 435499"/>
              <a:gd name="connsiteX50" fmla="*/ 606862 w 606862"/>
              <a:gd name="connsiteY50" fmla="*/ 93140 h 435499"/>
              <a:gd name="connsiteX51" fmla="*/ 517257 w 606862"/>
              <a:gd name="connsiteY51" fmla="*/ 182594 h 435499"/>
              <a:gd name="connsiteX52" fmla="*/ 456438 w 606862"/>
              <a:gd name="connsiteY52" fmla="*/ 182594 h 435499"/>
              <a:gd name="connsiteX53" fmla="*/ 415210 w 606862"/>
              <a:gd name="connsiteY53" fmla="*/ 223751 h 435499"/>
              <a:gd name="connsiteX54" fmla="*/ 407689 w 606862"/>
              <a:gd name="connsiteY54" fmla="*/ 220692 h 435499"/>
              <a:gd name="connsiteX55" fmla="*/ 407689 w 606862"/>
              <a:gd name="connsiteY55" fmla="*/ 178051 h 435499"/>
              <a:gd name="connsiteX56" fmla="*/ 346405 w 606862"/>
              <a:gd name="connsiteY56" fmla="*/ 93233 h 435499"/>
              <a:gd name="connsiteX57" fmla="*/ 436010 w 606862"/>
              <a:gd name="connsiteY57" fmla="*/ 3780 h 435499"/>
              <a:gd name="connsiteX58" fmla="*/ 140854 w 606862"/>
              <a:gd name="connsiteY58" fmla="*/ 207 h 435499"/>
              <a:gd name="connsiteX59" fmla="*/ 216621 w 606862"/>
              <a:gd name="connsiteY59" fmla="*/ 856 h 435499"/>
              <a:gd name="connsiteX60" fmla="*/ 272145 w 606862"/>
              <a:gd name="connsiteY60" fmla="*/ 33762 h 435499"/>
              <a:gd name="connsiteX61" fmla="*/ 302693 w 606862"/>
              <a:gd name="connsiteY61" fmla="*/ 122934 h 435499"/>
              <a:gd name="connsiteX62" fmla="*/ 310400 w 606862"/>
              <a:gd name="connsiteY62" fmla="*/ 158343 h 435499"/>
              <a:gd name="connsiteX63" fmla="*/ 293130 w 606862"/>
              <a:gd name="connsiteY63" fmla="*/ 188098 h 435499"/>
              <a:gd name="connsiteX64" fmla="*/ 281152 w 606862"/>
              <a:gd name="connsiteY64" fmla="*/ 220819 h 435499"/>
              <a:gd name="connsiteX65" fmla="*/ 281152 w 606862"/>
              <a:gd name="connsiteY65" fmla="*/ 260863 h 435499"/>
              <a:gd name="connsiteX66" fmla="*/ 283287 w 606862"/>
              <a:gd name="connsiteY66" fmla="*/ 264385 h 435499"/>
              <a:gd name="connsiteX67" fmla="*/ 407057 w 606862"/>
              <a:gd name="connsiteY67" fmla="*/ 343732 h 435499"/>
              <a:gd name="connsiteX68" fmla="*/ 422192 w 606862"/>
              <a:gd name="connsiteY68" fmla="*/ 375989 h 435499"/>
              <a:gd name="connsiteX69" fmla="*/ 422192 w 606862"/>
              <a:gd name="connsiteY69" fmla="*/ 435406 h 435499"/>
              <a:gd name="connsiteX70" fmla="*/ 238533 w 606862"/>
              <a:gd name="connsiteY70" fmla="*/ 435406 h 435499"/>
              <a:gd name="connsiteX71" fmla="*/ 220520 w 606862"/>
              <a:gd name="connsiteY71" fmla="*/ 352816 h 435499"/>
              <a:gd name="connsiteX72" fmla="*/ 210957 w 606862"/>
              <a:gd name="connsiteY72" fmla="*/ 299331 h 435499"/>
              <a:gd name="connsiteX73" fmla="*/ 201393 w 606862"/>
              <a:gd name="connsiteY73" fmla="*/ 352816 h 435499"/>
              <a:gd name="connsiteX74" fmla="*/ 183566 w 606862"/>
              <a:gd name="connsiteY74" fmla="*/ 435499 h 435499"/>
              <a:gd name="connsiteX75" fmla="*/ 0 w 606862"/>
              <a:gd name="connsiteY75" fmla="*/ 435499 h 435499"/>
              <a:gd name="connsiteX76" fmla="*/ 0 w 606862"/>
              <a:gd name="connsiteY76" fmla="*/ 376082 h 435499"/>
              <a:gd name="connsiteX77" fmla="*/ 15135 w 606862"/>
              <a:gd name="connsiteY77" fmla="*/ 343824 h 435499"/>
              <a:gd name="connsiteX78" fmla="*/ 138905 w 606862"/>
              <a:gd name="connsiteY78" fmla="*/ 264478 h 435499"/>
              <a:gd name="connsiteX79" fmla="*/ 141040 w 606862"/>
              <a:gd name="connsiteY79" fmla="*/ 261049 h 435499"/>
              <a:gd name="connsiteX80" fmla="*/ 141040 w 606862"/>
              <a:gd name="connsiteY80" fmla="*/ 221005 h 435499"/>
              <a:gd name="connsiteX81" fmla="*/ 128970 w 606862"/>
              <a:gd name="connsiteY81" fmla="*/ 188191 h 435499"/>
              <a:gd name="connsiteX82" fmla="*/ 111792 w 606862"/>
              <a:gd name="connsiteY82" fmla="*/ 158436 h 435499"/>
              <a:gd name="connsiteX83" fmla="*/ 118942 w 606862"/>
              <a:gd name="connsiteY83" fmla="*/ 123120 h 435499"/>
              <a:gd name="connsiteX84" fmla="*/ 149397 w 606862"/>
              <a:gd name="connsiteY84" fmla="*/ 18560 h 435499"/>
              <a:gd name="connsiteX85" fmla="*/ 140854 w 606862"/>
              <a:gd name="connsiteY85" fmla="*/ 207 h 435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06862" h="435499">
                <a:moveTo>
                  <a:pt x="533228" y="69781"/>
                </a:moveTo>
                <a:lnTo>
                  <a:pt x="528214" y="81924"/>
                </a:lnTo>
                <a:lnTo>
                  <a:pt x="515122" y="82851"/>
                </a:lnTo>
                <a:cubicBezTo>
                  <a:pt x="512615" y="83036"/>
                  <a:pt x="511686" y="86095"/>
                  <a:pt x="513543" y="87671"/>
                </a:cubicBezTo>
                <a:lnTo>
                  <a:pt x="523571" y="96107"/>
                </a:lnTo>
                <a:lnTo>
                  <a:pt x="520414" y="108806"/>
                </a:lnTo>
                <a:cubicBezTo>
                  <a:pt x="519857" y="111217"/>
                  <a:pt x="522457" y="113163"/>
                  <a:pt x="524500" y="111773"/>
                </a:cubicBezTo>
                <a:lnTo>
                  <a:pt x="535643" y="104913"/>
                </a:lnTo>
                <a:lnTo>
                  <a:pt x="546785" y="111773"/>
                </a:lnTo>
                <a:cubicBezTo>
                  <a:pt x="548921" y="113163"/>
                  <a:pt x="551521" y="111217"/>
                  <a:pt x="550871" y="108806"/>
                </a:cubicBezTo>
                <a:lnTo>
                  <a:pt x="547807" y="96107"/>
                </a:lnTo>
                <a:lnTo>
                  <a:pt x="557835" y="87671"/>
                </a:lnTo>
                <a:cubicBezTo>
                  <a:pt x="559785" y="86095"/>
                  <a:pt x="558856" y="83036"/>
                  <a:pt x="556349" y="82851"/>
                </a:cubicBezTo>
                <a:lnTo>
                  <a:pt x="543257" y="81924"/>
                </a:lnTo>
                <a:lnTo>
                  <a:pt x="538242" y="69781"/>
                </a:lnTo>
                <a:cubicBezTo>
                  <a:pt x="537407" y="67463"/>
                  <a:pt x="534157" y="67463"/>
                  <a:pt x="533228" y="69781"/>
                </a:cubicBezTo>
                <a:close/>
                <a:moveTo>
                  <a:pt x="474173" y="69781"/>
                </a:moveTo>
                <a:lnTo>
                  <a:pt x="469159" y="81924"/>
                </a:lnTo>
                <a:lnTo>
                  <a:pt x="456066" y="82851"/>
                </a:lnTo>
                <a:cubicBezTo>
                  <a:pt x="453559" y="83036"/>
                  <a:pt x="452631" y="86095"/>
                  <a:pt x="454488" y="87671"/>
                </a:cubicBezTo>
                <a:lnTo>
                  <a:pt x="464516" y="96107"/>
                </a:lnTo>
                <a:lnTo>
                  <a:pt x="461359" y="108806"/>
                </a:lnTo>
                <a:cubicBezTo>
                  <a:pt x="460802" y="111217"/>
                  <a:pt x="463402" y="113163"/>
                  <a:pt x="465445" y="111773"/>
                </a:cubicBezTo>
                <a:lnTo>
                  <a:pt x="476587" y="104913"/>
                </a:lnTo>
                <a:lnTo>
                  <a:pt x="487730" y="111773"/>
                </a:lnTo>
                <a:cubicBezTo>
                  <a:pt x="489865" y="113163"/>
                  <a:pt x="492465" y="111217"/>
                  <a:pt x="491815" y="108806"/>
                </a:cubicBezTo>
                <a:lnTo>
                  <a:pt x="488751" y="96107"/>
                </a:lnTo>
                <a:lnTo>
                  <a:pt x="498779" y="87671"/>
                </a:lnTo>
                <a:cubicBezTo>
                  <a:pt x="500729" y="86095"/>
                  <a:pt x="499615" y="83036"/>
                  <a:pt x="497294" y="82851"/>
                </a:cubicBezTo>
                <a:lnTo>
                  <a:pt x="484201" y="81924"/>
                </a:lnTo>
                <a:lnTo>
                  <a:pt x="479187" y="69781"/>
                </a:lnTo>
                <a:cubicBezTo>
                  <a:pt x="478351" y="67463"/>
                  <a:pt x="475101" y="67463"/>
                  <a:pt x="474173" y="69781"/>
                </a:cubicBezTo>
                <a:close/>
                <a:moveTo>
                  <a:pt x="415117" y="69781"/>
                </a:moveTo>
                <a:lnTo>
                  <a:pt x="410103" y="81924"/>
                </a:lnTo>
                <a:lnTo>
                  <a:pt x="397011" y="82851"/>
                </a:lnTo>
                <a:cubicBezTo>
                  <a:pt x="394504" y="83036"/>
                  <a:pt x="393575" y="86095"/>
                  <a:pt x="395432" y="87671"/>
                </a:cubicBezTo>
                <a:lnTo>
                  <a:pt x="405460" y="96107"/>
                </a:lnTo>
                <a:lnTo>
                  <a:pt x="402303" y="108806"/>
                </a:lnTo>
                <a:cubicBezTo>
                  <a:pt x="401746" y="111217"/>
                  <a:pt x="404346" y="113163"/>
                  <a:pt x="406389" y="111773"/>
                </a:cubicBezTo>
                <a:lnTo>
                  <a:pt x="417532" y="104913"/>
                </a:lnTo>
                <a:lnTo>
                  <a:pt x="428674" y="111773"/>
                </a:lnTo>
                <a:cubicBezTo>
                  <a:pt x="430810" y="113163"/>
                  <a:pt x="433410" y="111217"/>
                  <a:pt x="432760" y="108806"/>
                </a:cubicBezTo>
                <a:lnTo>
                  <a:pt x="429696" y="96107"/>
                </a:lnTo>
                <a:lnTo>
                  <a:pt x="439724" y="87671"/>
                </a:lnTo>
                <a:cubicBezTo>
                  <a:pt x="441581" y="86095"/>
                  <a:pt x="440560" y="83036"/>
                  <a:pt x="438238" y="82851"/>
                </a:cubicBezTo>
                <a:lnTo>
                  <a:pt x="425146" y="81924"/>
                </a:lnTo>
                <a:lnTo>
                  <a:pt x="420132" y="69781"/>
                </a:lnTo>
                <a:cubicBezTo>
                  <a:pt x="419296" y="67463"/>
                  <a:pt x="416046" y="67463"/>
                  <a:pt x="415117" y="69781"/>
                </a:cubicBezTo>
                <a:close/>
                <a:moveTo>
                  <a:pt x="436010" y="3780"/>
                </a:moveTo>
                <a:lnTo>
                  <a:pt x="517257" y="3780"/>
                </a:lnTo>
                <a:cubicBezTo>
                  <a:pt x="566749" y="3780"/>
                  <a:pt x="606862" y="43825"/>
                  <a:pt x="606862" y="93140"/>
                </a:cubicBezTo>
                <a:cubicBezTo>
                  <a:pt x="606862" y="142548"/>
                  <a:pt x="566749" y="182594"/>
                  <a:pt x="517257" y="182594"/>
                </a:cubicBezTo>
                <a:lnTo>
                  <a:pt x="456438" y="182594"/>
                </a:lnTo>
                <a:lnTo>
                  <a:pt x="415210" y="223751"/>
                </a:lnTo>
                <a:cubicBezTo>
                  <a:pt x="412517" y="226625"/>
                  <a:pt x="407689" y="224678"/>
                  <a:pt x="407689" y="220692"/>
                </a:cubicBezTo>
                <a:lnTo>
                  <a:pt x="407689" y="178051"/>
                </a:lnTo>
                <a:cubicBezTo>
                  <a:pt x="372126" y="166279"/>
                  <a:pt x="346405" y="132815"/>
                  <a:pt x="346405" y="93233"/>
                </a:cubicBezTo>
                <a:cubicBezTo>
                  <a:pt x="346405" y="43825"/>
                  <a:pt x="386518" y="3780"/>
                  <a:pt x="436010" y="3780"/>
                </a:cubicBezTo>
                <a:close/>
                <a:moveTo>
                  <a:pt x="140854" y="207"/>
                </a:moveTo>
                <a:cubicBezTo>
                  <a:pt x="140854" y="207"/>
                  <a:pt x="191922" y="5954"/>
                  <a:pt x="216621" y="856"/>
                </a:cubicBezTo>
                <a:cubicBezTo>
                  <a:pt x="241412" y="-4335"/>
                  <a:pt x="267874" y="15038"/>
                  <a:pt x="272145" y="33762"/>
                </a:cubicBezTo>
                <a:cubicBezTo>
                  <a:pt x="272145" y="33762"/>
                  <a:pt x="322099" y="33948"/>
                  <a:pt x="302693" y="122934"/>
                </a:cubicBezTo>
                <a:cubicBezTo>
                  <a:pt x="310493" y="122563"/>
                  <a:pt x="318942" y="128032"/>
                  <a:pt x="310400" y="158343"/>
                </a:cubicBezTo>
                <a:cubicBezTo>
                  <a:pt x="303807" y="181331"/>
                  <a:pt x="297772" y="187727"/>
                  <a:pt x="293130" y="188098"/>
                </a:cubicBezTo>
                <a:cubicBezTo>
                  <a:pt x="291551" y="198480"/>
                  <a:pt x="287466" y="209974"/>
                  <a:pt x="281152" y="220819"/>
                </a:cubicBezTo>
                <a:lnTo>
                  <a:pt x="281152" y="260863"/>
                </a:lnTo>
                <a:cubicBezTo>
                  <a:pt x="281152" y="262346"/>
                  <a:pt x="281895" y="263737"/>
                  <a:pt x="283287" y="264385"/>
                </a:cubicBezTo>
                <a:cubicBezTo>
                  <a:pt x="294987" y="270133"/>
                  <a:pt x="353204" y="299424"/>
                  <a:pt x="407057" y="343732"/>
                </a:cubicBezTo>
                <a:cubicBezTo>
                  <a:pt x="416714" y="351611"/>
                  <a:pt x="422192" y="363476"/>
                  <a:pt x="422192" y="375989"/>
                </a:cubicBezTo>
                <a:lnTo>
                  <a:pt x="422192" y="435406"/>
                </a:lnTo>
                <a:lnTo>
                  <a:pt x="238533" y="435406"/>
                </a:lnTo>
                <a:lnTo>
                  <a:pt x="220520" y="352816"/>
                </a:lnTo>
                <a:cubicBezTo>
                  <a:pt x="257104" y="301834"/>
                  <a:pt x="217735" y="299331"/>
                  <a:pt x="210957" y="299331"/>
                </a:cubicBezTo>
                <a:cubicBezTo>
                  <a:pt x="204179" y="299424"/>
                  <a:pt x="164810" y="301834"/>
                  <a:pt x="201393" y="352816"/>
                </a:cubicBezTo>
                <a:lnTo>
                  <a:pt x="183566" y="435499"/>
                </a:lnTo>
                <a:lnTo>
                  <a:pt x="0" y="435499"/>
                </a:lnTo>
                <a:lnTo>
                  <a:pt x="0" y="376082"/>
                </a:lnTo>
                <a:cubicBezTo>
                  <a:pt x="0" y="363754"/>
                  <a:pt x="5478" y="351703"/>
                  <a:pt x="15135" y="343824"/>
                </a:cubicBezTo>
                <a:cubicBezTo>
                  <a:pt x="68988" y="299609"/>
                  <a:pt x="127113" y="270318"/>
                  <a:pt x="138905" y="264478"/>
                </a:cubicBezTo>
                <a:cubicBezTo>
                  <a:pt x="140112" y="263829"/>
                  <a:pt x="141040" y="262532"/>
                  <a:pt x="141040" y="261049"/>
                </a:cubicBezTo>
                <a:lnTo>
                  <a:pt x="141040" y="221005"/>
                </a:lnTo>
                <a:cubicBezTo>
                  <a:pt x="134726" y="210067"/>
                  <a:pt x="130641" y="198573"/>
                  <a:pt x="128970" y="188191"/>
                </a:cubicBezTo>
                <a:cubicBezTo>
                  <a:pt x="124420" y="187820"/>
                  <a:pt x="118385" y="181424"/>
                  <a:pt x="111792" y="158436"/>
                </a:cubicBezTo>
                <a:cubicBezTo>
                  <a:pt x="103528" y="128867"/>
                  <a:pt x="111328" y="123120"/>
                  <a:pt x="118942" y="123120"/>
                </a:cubicBezTo>
                <a:cubicBezTo>
                  <a:pt x="114856" y="105786"/>
                  <a:pt x="104643" y="45813"/>
                  <a:pt x="149397" y="18560"/>
                </a:cubicBezTo>
                <a:cubicBezTo>
                  <a:pt x="149397" y="18560"/>
                  <a:pt x="140112" y="10960"/>
                  <a:pt x="140854" y="207"/>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3" name="îŝḻîḑé"/>
          <p:cNvSpPr/>
          <p:nvPr/>
        </p:nvSpPr>
        <p:spPr bwMode="auto">
          <a:xfrm>
            <a:off x="4802166" y="4182100"/>
            <a:ext cx="354066" cy="347160"/>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solidFill>
            <a:schemeClr val="bg1"/>
          </a:solidFill>
          <a:ln w="9525">
            <a:noFill/>
            <a:rou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6" name="ïsḷïďê"/>
          <p:cNvSpPr/>
          <p:nvPr/>
        </p:nvSpPr>
        <p:spPr bwMode="auto">
          <a:xfrm>
            <a:off x="7038959" y="4182100"/>
            <a:ext cx="347684" cy="347160"/>
          </a:xfrm>
          <a:custGeom>
            <a:avLst/>
            <a:gdLst>
              <a:gd name="connsiteX0" fmla="*/ 264400 w 607639"/>
              <a:gd name="connsiteY0" fmla="*/ 371924 h 606722"/>
              <a:gd name="connsiteX1" fmla="*/ 209306 w 607639"/>
              <a:gd name="connsiteY1" fmla="*/ 398407 h 606722"/>
              <a:gd name="connsiteX2" fmla="*/ 171212 w 607639"/>
              <a:gd name="connsiteY2" fmla="*/ 423290 h 606722"/>
              <a:gd name="connsiteX3" fmla="*/ 196756 w 607639"/>
              <a:gd name="connsiteY3" fmla="*/ 433510 h 606722"/>
              <a:gd name="connsiteX4" fmla="*/ 410813 w 607639"/>
              <a:gd name="connsiteY4" fmla="*/ 433510 h 606722"/>
              <a:gd name="connsiteX5" fmla="*/ 436358 w 607639"/>
              <a:gd name="connsiteY5" fmla="*/ 423290 h 606722"/>
              <a:gd name="connsiteX6" fmla="*/ 398352 w 607639"/>
              <a:gd name="connsiteY6" fmla="*/ 398407 h 606722"/>
              <a:gd name="connsiteX7" fmla="*/ 342368 w 607639"/>
              <a:gd name="connsiteY7" fmla="*/ 372457 h 606722"/>
              <a:gd name="connsiteX8" fmla="*/ 303740 w 607639"/>
              <a:gd name="connsiteY8" fmla="*/ 382499 h 606722"/>
              <a:gd name="connsiteX9" fmla="*/ 264400 w 607639"/>
              <a:gd name="connsiteY9" fmla="*/ 371924 h 606722"/>
              <a:gd name="connsiteX10" fmla="*/ 303740 w 607639"/>
              <a:gd name="connsiteY10" fmla="*/ 173124 h 606722"/>
              <a:gd name="connsiteX11" fmla="*/ 236720 w 607639"/>
              <a:gd name="connsiteY11" fmla="*/ 262970 h 606722"/>
              <a:gd name="connsiteX12" fmla="*/ 303740 w 607639"/>
              <a:gd name="connsiteY12" fmla="*/ 352906 h 606722"/>
              <a:gd name="connsiteX13" fmla="*/ 370850 w 607639"/>
              <a:gd name="connsiteY13" fmla="*/ 262970 h 606722"/>
              <a:gd name="connsiteX14" fmla="*/ 303740 w 607639"/>
              <a:gd name="connsiteY14" fmla="*/ 173124 h 606722"/>
              <a:gd name="connsiteX15" fmla="*/ 303740 w 607639"/>
              <a:gd name="connsiteY15" fmla="*/ 143530 h 606722"/>
              <a:gd name="connsiteX16" fmla="*/ 400489 w 607639"/>
              <a:gd name="connsiteY16" fmla="*/ 262970 h 606722"/>
              <a:gd name="connsiteX17" fmla="*/ 368981 w 607639"/>
              <a:gd name="connsiteY17" fmla="*/ 350684 h 606722"/>
              <a:gd name="connsiteX18" fmla="*/ 410902 w 607639"/>
              <a:gd name="connsiteY18" fmla="*/ 371568 h 606722"/>
              <a:gd name="connsiteX19" fmla="*/ 466085 w 607639"/>
              <a:gd name="connsiteY19" fmla="*/ 423290 h 606722"/>
              <a:gd name="connsiteX20" fmla="*/ 410813 w 607639"/>
              <a:gd name="connsiteY20" fmla="*/ 463192 h 606722"/>
              <a:gd name="connsiteX21" fmla="*/ 196756 w 607639"/>
              <a:gd name="connsiteY21" fmla="*/ 463192 h 606722"/>
              <a:gd name="connsiteX22" fmla="*/ 141484 w 607639"/>
              <a:gd name="connsiteY22" fmla="*/ 423290 h 606722"/>
              <a:gd name="connsiteX23" fmla="*/ 196578 w 607639"/>
              <a:gd name="connsiteY23" fmla="*/ 371657 h 606722"/>
              <a:gd name="connsiteX24" fmla="*/ 238589 w 607639"/>
              <a:gd name="connsiteY24" fmla="*/ 350773 h 606722"/>
              <a:gd name="connsiteX25" fmla="*/ 206992 w 607639"/>
              <a:gd name="connsiteY25" fmla="*/ 262970 h 606722"/>
              <a:gd name="connsiteX26" fmla="*/ 303740 w 607639"/>
              <a:gd name="connsiteY26" fmla="*/ 143530 h 606722"/>
              <a:gd name="connsiteX27" fmla="*/ 288644 w 607639"/>
              <a:gd name="connsiteY27" fmla="*/ 31105 h 606722"/>
              <a:gd name="connsiteX28" fmla="*/ 31152 w 607639"/>
              <a:gd name="connsiteY28" fmla="*/ 288209 h 606722"/>
              <a:gd name="connsiteX29" fmla="*/ 91141 w 607639"/>
              <a:gd name="connsiteY29" fmla="*/ 288209 h 606722"/>
              <a:gd name="connsiteX30" fmla="*/ 91141 w 607639"/>
              <a:gd name="connsiteY30" fmla="*/ 318514 h 606722"/>
              <a:gd name="connsiteX31" fmla="*/ 31152 w 607639"/>
              <a:gd name="connsiteY31" fmla="*/ 318514 h 606722"/>
              <a:gd name="connsiteX32" fmla="*/ 288644 w 607639"/>
              <a:gd name="connsiteY32" fmla="*/ 575617 h 606722"/>
              <a:gd name="connsiteX33" fmla="*/ 288644 w 607639"/>
              <a:gd name="connsiteY33" fmla="*/ 515718 h 606722"/>
              <a:gd name="connsiteX34" fmla="*/ 318995 w 607639"/>
              <a:gd name="connsiteY34" fmla="*/ 515718 h 606722"/>
              <a:gd name="connsiteX35" fmla="*/ 318995 w 607639"/>
              <a:gd name="connsiteY35" fmla="*/ 575617 h 606722"/>
              <a:gd name="connsiteX36" fmla="*/ 576487 w 607639"/>
              <a:gd name="connsiteY36" fmla="*/ 318514 h 606722"/>
              <a:gd name="connsiteX37" fmla="*/ 516498 w 607639"/>
              <a:gd name="connsiteY37" fmla="*/ 318514 h 606722"/>
              <a:gd name="connsiteX38" fmla="*/ 516498 w 607639"/>
              <a:gd name="connsiteY38" fmla="*/ 288209 h 606722"/>
              <a:gd name="connsiteX39" fmla="*/ 576487 w 607639"/>
              <a:gd name="connsiteY39" fmla="*/ 288209 h 606722"/>
              <a:gd name="connsiteX40" fmla="*/ 318995 w 607639"/>
              <a:gd name="connsiteY40" fmla="*/ 31105 h 606722"/>
              <a:gd name="connsiteX41" fmla="*/ 318995 w 607639"/>
              <a:gd name="connsiteY41" fmla="*/ 91004 h 606722"/>
              <a:gd name="connsiteX42" fmla="*/ 288644 w 607639"/>
              <a:gd name="connsiteY42" fmla="*/ 91004 h 606722"/>
              <a:gd name="connsiteX43" fmla="*/ 303775 w 607639"/>
              <a:gd name="connsiteY43" fmla="*/ 0 h 606722"/>
              <a:gd name="connsiteX44" fmla="*/ 607639 w 607639"/>
              <a:gd name="connsiteY44" fmla="*/ 303317 h 606722"/>
              <a:gd name="connsiteX45" fmla="*/ 303775 w 607639"/>
              <a:gd name="connsiteY45" fmla="*/ 606722 h 606722"/>
              <a:gd name="connsiteX46" fmla="*/ 0 w 607639"/>
              <a:gd name="connsiteY46" fmla="*/ 303317 h 606722"/>
              <a:gd name="connsiteX47" fmla="*/ 303775 w 607639"/>
              <a:gd name="connsiteY4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39" h="606722">
                <a:moveTo>
                  <a:pt x="264400" y="371924"/>
                </a:moveTo>
                <a:cubicBezTo>
                  <a:pt x="249625" y="379033"/>
                  <a:pt x="214557" y="395918"/>
                  <a:pt x="209306" y="398407"/>
                </a:cubicBezTo>
                <a:cubicBezTo>
                  <a:pt x="175929" y="413870"/>
                  <a:pt x="171212" y="416536"/>
                  <a:pt x="171212" y="423290"/>
                </a:cubicBezTo>
                <a:cubicBezTo>
                  <a:pt x="171212" y="432088"/>
                  <a:pt x="177531" y="433510"/>
                  <a:pt x="196756" y="433510"/>
                </a:cubicBezTo>
                <a:lnTo>
                  <a:pt x="410813" y="433510"/>
                </a:lnTo>
                <a:cubicBezTo>
                  <a:pt x="429949" y="433510"/>
                  <a:pt x="436358" y="432088"/>
                  <a:pt x="436358" y="423290"/>
                </a:cubicBezTo>
                <a:cubicBezTo>
                  <a:pt x="436358" y="416536"/>
                  <a:pt x="431551" y="413870"/>
                  <a:pt x="398352" y="398407"/>
                </a:cubicBezTo>
                <a:cubicBezTo>
                  <a:pt x="393813" y="396363"/>
                  <a:pt x="362216" y="381699"/>
                  <a:pt x="342368" y="372457"/>
                </a:cubicBezTo>
                <a:cubicBezTo>
                  <a:pt x="330531" y="378856"/>
                  <a:pt x="317536" y="382499"/>
                  <a:pt x="303740" y="382499"/>
                </a:cubicBezTo>
                <a:cubicBezTo>
                  <a:pt x="289766" y="382499"/>
                  <a:pt x="276416" y="378589"/>
                  <a:pt x="264400" y="371924"/>
                </a:cubicBezTo>
                <a:close/>
                <a:moveTo>
                  <a:pt x="303740" y="173124"/>
                </a:moveTo>
                <a:cubicBezTo>
                  <a:pt x="266803" y="173124"/>
                  <a:pt x="236720" y="213470"/>
                  <a:pt x="236720" y="262970"/>
                </a:cubicBezTo>
                <a:cubicBezTo>
                  <a:pt x="236720" y="312559"/>
                  <a:pt x="266803" y="352906"/>
                  <a:pt x="303740" y="352906"/>
                </a:cubicBezTo>
                <a:cubicBezTo>
                  <a:pt x="340766" y="352906"/>
                  <a:pt x="370850" y="312559"/>
                  <a:pt x="370850" y="262970"/>
                </a:cubicBezTo>
                <a:cubicBezTo>
                  <a:pt x="370850" y="213470"/>
                  <a:pt x="340766" y="173124"/>
                  <a:pt x="303740" y="173124"/>
                </a:cubicBezTo>
                <a:close/>
                <a:moveTo>
                  <a:pt x="303740" y="143530"/>
                </a:moveTo>
                <a:cubicBezTo>
                  <a:pt x="357143" y="143530"/>
                  <a:pt x="400489" y="197118"/>
                  <a:pt x="400489" y="262970"/>
                </a:cubicBezTo>
                <a:cubicBezTo>
                  <a:pt x="400489" y="297807"/>
                  <a:pt x="388206" y="328822"/>
                  <a:pt x="368981" y="350684"/>
                </a:cubicBezTo>
                <a:cubicBezTo>
                  <a:pt x="386070" y="359304"/>
                  <a:pt x="408232" y="370324"/>
                  <a:pt x="410902" y="371568"/>
                </a:cubicBezTo>
                <a:cubicBezTo>
                  <a:pt x="448818" y="389164"/>
                  <a:pt x="466085" y="397163"/>
                  <a:pt x="466085" y="423290"/>
                </a:cubicBezTo>
                <a:cubicBezTo>
                  <a:pt x="466085" y="463192"/>
                  <a:pt x="424431" y="463192"/>
                  <a:pt x="410813" y="463192"/>
                </a:cubicBezTo>
                <a:lnTo>
                  <a:pt x="196756" y="463192"/>
                </a:lnTo>
                <a:cubicBezTo>
                  <a:pt x="183050" y="463192"/>
                  <a:pt x="141484" y="463192"/>
                  <a:pt x="141484" y="423290"/>
                </a:cubicBezTo>
                <a:cubicBezTo>
                  <a:pt x="141484" y="397163"/>
                  <a:pt x="158751" y="389164"/>
                  <a:pt x="196578" y="371657"/>
                </a:cubicBezTo>
                <a:cubicBezTo>
                  <a:pt x="199693" y="370146"/>
                  <a:pt x="224526" y="357794"/>
                  <a:pt x="238589" y="350773"/>
                </a:cubicBezTo>
                <a:cubicBezTo>
                  <a:pt x="219275" y="328911"/>
                  <a:pt x="206992" y="297807"/>
                  <a:pt x="206992" y="262970"/>
                </a:cubicBezTo>
                <a:cubicBezTo>
                  <a:pt x="206992" y="197118"/>
                  <a:pt x="250426" y="143530"/>
                  <a:pt x="303740" y="143530"/>
                </a:cubicBezTo>
                <a:close/>
                <a:moveTo>
                  <a:pt x="288644" y="31105"/>
                </a:moveTo>
                <a:cubicBezTo>
                  <a:pt x="149974" y="38747"/>
                  <a:pt x="38806" y="149748"/>
                  <a:pt x="31152" y="288209"/>
                </a:cubicBezTo>
                <a:lnTo>
                  <a:pt x="91141" y="288209"/>
                </a:lnTo>
                <a:lnTo>
                  <a:pt x="91141" y="318514"/>
                </a:lnTo>
                <a:lnTo>
                  <a:pt x="31152" y="318514"/>
                </a:lnTo>
                <a:cubicBezTo>
                  <a:pt x="38806" y="456975"/>
                  <a:pt x="149974" y="567886"/>
                  <a:pt x="288644" y="575617"/>
                </a:cubicBezTo>
                <a:lnTo>
                  <a:pt x="288644" y="515718"/>
                </a:lnTo>
                <a:lnTo>
                  <a:pt x="318995" y="515718"/>
                </a:lnTo>
                <a:lnTo>
                  <a:pt x="318995" y="575617"/>
                </a:lnTo>
                <a:cubicBezTo>
                  <a:pt x="457665" y="567886"/>
                  <a:pt x="568833" y="456975"/>
                  <a:pt x="576487" y="318514"/>
                </a:cubicBezTo>
                <a:lnTo>
                  <a:pt x="516498" y="318514"/>
                </a:lnTo>
                <a:lnTo>
                  <a:pt x="516498" y="288209"/>
                </a:lnTo>
                <a:lnTo>
                  <a:pt x="576487" y="288209"/>
                </a:lnTo>
                <a:cubicBezTo>
                  <a:pt x="568833" y="149748"/>
                  <a:pt x="457665" y="38747"/>
                  <a:pt x="318995" y="31105"/>
                </a:cubicBezTo>
                <a:lnTo>
                  <a:pt x="318995" y="91004"/>
                </a:lnTo>
                <a:lnTo>
                  <a:pt x="288644" y="91004"/>
                </a:lnTo>
                <a:close/>
                <a:moveTo>
                  <a:pt x="303775" y="0"/>
                </a:moveTo>
                <a:cubicBezTo>
                  <a:pt x="471550" y="0"/>
                  <a:pt x="607639" y="135795"/>
                  <a:pt x="607639" y="303317"/>
                </a:cubicBezTo>
                <a:cubicBezTo>
                  <a:pt x="607639" y="470839"/>
                  <a:pt x="471550" y="606722"/>
                  <a:pt x="303775" y="606722"/>
                </a:cubicBezTo>
                <a:cubicBezTo>
                  <a:pt x="136000" y="606722"/>
                  <a:pt x="0" y="470839"/>
                  <a:pt x="0" y="303317"/>
                </a:cubicBezTo>
                <a:cubicBezTo>
                  <a:pt x="0" y="135795"/>
                  <a:pt x="136000" y="0"/>
                  <a:pt x="303775" y="0"/>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31" name="TextBox 14_1_1"/>
          <p:cNvSpPr txBox="1"/>
          <p:nvPr/>
        </p:nvSpPr>
        <p:spPr>
          <a:xfrm>
            <a:off x="1142839" y="436093"/>
            <a:ext cx="4297680" cy="645160"/>
          </a:xfrm>
          <a:prstGeom prst="rect">
            <a:avLst/>
          </a:prstGeom>
          <a:noFill/>
        </p:spPr>
        <p:txBody>
          <a:bodyPr wrap="none" rtlCol="0">
            <a:spAutoFit/>
          </a:bodyPr>
          <a:lstStyle/>
          <a:p>
            <a:r>
              <a:rPr lang="zh-CN" altLang="en-US" sz="3600" dirty="0">
                <a:ea typeface="+mn-lt"/>
                <a:sym typeface="字魂59号-创粗黑" panose="00000500000000000000" pitchFamily="2" charset="-122"/>
              </a:rPr>
              <a:t>教学设计要注重实践</a:t>
            </a:r>
            <a:endParaRPr lang="zh-CN" altLang="en-US" sz="3600" dirty="0">
              <a:ea typeface="+mn-lt"/>
              <a:sym typeface="字魂59号-创粗黑" panose="00000500000000000000" pitchFamily="2" charset="-122"/>
            </a:endParaRPr>
          </a:p>
        </p:txBody>
      </p:sp>
      <p:grpSp>
        <p:nvGrpSpPr>
          <p:cNvPr id="33" name="Group 39_1"/>
          <p:cNvGrpSpPr/>
          <p:nvPr/>
        </p:nvGrpSpPr>
        <p:grpSpPr>
          <a:xfrm rot="5400000">
            <a:off x="-641920" y="-514275"/>
            <a:ext cx="2521587" cy="900863"/>
            <a:chOff x="2442343" y="2553269"/>
            <a:chExt cx="9228545" cy="3296992"/>
          </a:xfrm>
        </p:grpSpPr>
        <p:grpSp>
          <p:nvGrpSpPr>
            <p:cNvPr id="36" name="组合 35"/>
            <p:cNvGrpSpPr/>
            <p:nvPr/>
          </p:nvGrpSpPr>
          <p:grpSpPr>
            <a:xfrm>
              <a:off x="2442343" y="2553269"/>
              <a:ext cx="9228545" cy="3296992"/>
              <a:chOff x="-2100798" y="-412124"/>
              <a:chExt cx="9228545" cy="3296992"/>
            </a:xfrm>
          </p:grpSpPr>
          <p:sp>
            <p:nvSpPr>
              <p:cNvPr id="38" name="矩形: 圆角 37"/>
              <p:cNvSpPr/>
              <p:nvPr/>
            </p:nvSpPr>
            <p:spPr>
              <a:xfrm>
                <a:off x="-2100798" y="-412124"/>
                <a:ext cx="9228545" cy="3296992"/>
              </a:xfrm>
              <a:prstGeom prst="roundRect">
                <a:avLst>
                  <a:gd name="adj" fmla="val 50000"/>
                </a:avLst>
              </a:prstGeom>
              <a:solidFill>
                <a:srgbClr val="E9D0D3"/>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sp>
            <p:nvSpPr>
              <p:cNvPr id="39" name="矩形: 圆角 38"/>
              <p:cNvSpPr/>
              <p:nvPr/>
            </p:nvSpPr>
            <p:spPr>
              <a:xfrm>
                <a:off x="-1781152" y="-96440"/>
                <a:ext cx="8598317" cy="2665627"/>
              </a:xfrm>
              <a:prstGeom prst="roundRect">
                <a:avLst>
                  <a:gd name="adj" fmla="val 50000"/>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grpSp>
        <p:sp>
          <p:nvSpPr>
            <p:cNvPr id="37" name="椭圆 36"/>
            <p:cNvSpPr/>
            <p:nvPr/>
          </p:nvSpPr>
          <p:spPr>
            <a:xfrm rot="16200000">
              <a:off x="9044590" y="3197213"/>
              <a:ext cx="2009103" cy="200910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b="1" dirty="0">
                <a:solidFill>
                  <a:schemeClr val="tx1"/>
                </a:solidFill>
                <a:ea typeface="+mn-lt"/>
              </a:endParaRPr>
            </a:p>
          </p:txBody>
        </p:sp>
      </p:grpSp>
      <p:sp>
        <p:nvSpPr>
          <p:cNvPr id="40" name="TextBox 14_1_2"/>
          <p:cNvSpPr txBox="1"/>
          <p:nvPr/>
        </p:nvSpPr>
        <p:spPr>
          <a:xfrm>
            <a:off x="319159" y="479346"/>
            <a:ext cx="538480" cy="521970"/>
          </a:xfrm>
          <a:prstGeom prst="rect">
            <a:avLst/>
          </a:prstGeom>
          <a:noFill/>
        </p:spPr>
        <p:txBody>
          <a:bodyPr wrap="none" rtlCol="0">
            <a:spAutoFit/>
          </a:bodyPr>
          <a:lstStyle/>
          <a:p>
            <a:r>
              <a:rPr lang="en-US" altLang="zh-CN" sz="2800" dirty="0">
                <a:ea typeface="+mn-lt"/>
                <a:sym typeface="字魂59号-创粗黑" panose="00000500000000000000" pitchFamily="2" charset="-122"/>
              </a:rPr>
              <a:t>03</a:t>
            </a:r>
            <a:endParaRPr lang="en-US" altLang="zh-CN" sz="2800" dirty="0">
              <a:ea typeface="+mn-lt"/>
              <a:sym typeface="字魂59号-创粗黑" panose="00000500000000000000" pitchFamily="2" charset="-122"/>
            </a:endParaRPr>
          </a:p>
        </p:txBody>
      </p:sp>
      <p:pic>
        <p:nvPicPr>
          <p:cNvPr id="2" name="图片 1" descr="upload_post_object_v2_812634015"/>
          <p:cNvPicPr>
            <a:picLocks noChangeAspect="1"/>
          </p:cNvPicPr>
          <p:nvPr/>
        </p:nvPicPr>
        <p:blipFill>
          <a:blip r:embed="rId1"/>
          <a:stretch>
            <a:fillRect/>
          </a:stretch>
        </p:blipFill>
        <p:spPr>
          <a:xfrm>
            <a:off x="10906473" y="0"/>
            <a:ext cx="1323382" cy="1178305"/>
          </a:xfrm>
          <a:prstGeom prst="rect">
            <a:avLst/>
          </a:prstGeom>
        </p:spPr>
      </p:pic>
      <p:sp>
        <p:nvSpPr>
          <p:cNvPr id="29" name="文本框 28"/>
          <p:cNvSpPr txBox="1"/>
          <p:nvPr/>
        </p:nvSpPr>
        <p:spPr>
          <a:xfrm>
            <a:off x="1898208" y="2704565"/>
            <a:ext cx="2969887" cy="791210"/>
          </a:xfrm>
          <a:prstGeom prst="rect">
            <a:avLst/>
          </a:prstGeom>
          <a:noFill/>
        </p:spPr>
        <p:txBody>
          <a:bodyPr wrap="square" rtlCol="0">
            <a:spAutoFit/>
            <a:scene3d>
              <a:camera prst="orthographicFront"/>
              <a:lightRig rig="threePt" dir="t"/>
            </a:scene3d>
            <a:sp3d contourW="12700"/>
          </a:bodyPr>
          <a:p>
            <a:pPr>
              <a:lnSpc>
                <a:spcPct val="114000"/>
              </a:lnSpc>
            </a:pPr>
            <a:r>
              <a:rPr lang="en-US" altLang="zh-CN" sz="1000" dirty="0">
                <a:solidFill>
                  <a:schemeClr val="bg1"/>
                </a:solidFill>
                <a:ea typeface="+mn-lt"/>
                <a:cs typeface="+mn-ea"/>
                <a:sym typeface="字魂59号-创粗黑" panose="00000500000000000000" pitchFamily="2" charset="-122"/>
              </a:rPr>
              <a:t>Lorem ipsum 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ltest,onsectetaLorem</a:t>
            </a:r>
            <a:r>
              <a:rPr lang="en-US" altLang="zh-CN" sz="1000" dirty="0">
                <a:solidFill>
                  <a:schemeClr val="bg1"/>
                </a:solidFill>
                <a:ea typeface="+mn-lt"/>
                <a:cs typeface="+mn-ea"/>
                <a:sym typeface="字魂59号-创粗黑" panose="00000500000000000000" pitchFamily="2" charset="-122"/>
              </a:rPr>
              <a:t> ipsum dolor</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elitltest,onsect</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ipsum dolor</a:t>
            </a:r>
            <a:endParaRPr lang="en-US" altLang="zh-CN" sz="1000" dirty="0">
              <a:solidFill>
                <a:schemeClr val="bg1"/>
              </a:solidFill>
              <a:ea typeface="+mn-lt"/>
              <a:cs typeface="+mn-ea"/>
              <a:sym typeface="字魂59号-创粗黑" panose="00000500000000000000" pitchFamily="2" charset="-122"/>
            </a:endParaRPr>
          </a:p>
        </p:txBody>
      </p:sp>
      <p:sp>
        <p:nvSpPr>
          <p:cNvPr id="3" name="文本框 2"/>
          <p:cNvSpPr txBox="1"/>
          <p:nvPr userDrawn="1"/>
        </p:nvSpPr>
        <p:spPr>
          <a:xfrm>
            <a:off x="1142831" y="1178221"/>
            <a:ext cx="10210800" cy="6862445"/>
          </a:xfrm>
          <a:prstGeom prst="rect">
            <a:avLst/>
          </a:prstGeom>
        </p:spPr>
        <p:txBody>
          <a:bodyPr wrap="square" rtlCol="0">
            <a:noAutofit/>
          </a:bodyPr>
          <a:p>
            <a:pPr>
              <a:lnSpc>
                <a:spcPct val="200000"/>
              </a:lnSpc>
            </a:pPr>
            <a:r>
              <a:rPr lang="en-US" altLang="zh-CN" sz="2800">
                <a:latin typeface="字魂59号-创粗黑" charset="0"/>
                <a:ea typeface="字魂59号-创粗黑" charset="0"/>
                <a:cs typeface="字魂59号-创粗黑" charset="0"/>
              </a:rPr>
              <a:t>3.</a:t>
            </a:r>
            <a:r>
              <a:rPr lang="zh-CN" altLang="en-US" sz="2800">
                <a:latin typeface="字魂59号-创粗黑" charset="0"/>
                <a:ea typeface="字魂59号-创粗黑" charset="0"/>
                <a:cs typeface="字魂59号-创粗黑" charset="0"/>
              </a:rPr>
              <a:t>设计学习任务</a:t>
            </a:r>
            <a:endParaRPr lang="zh-CN" altLang="en-US" sz="2800">
              <a:latin typeface="字魂59号-创粗黑" charset="0"/>
              <a:ea typeface="字魂59号-创粗黑" charset="0"/>
              <a:cs typeface="字魂59号-创粗黑" charset="0"/>
            </a:endParaRPr>
          </a:p>
          <a:p>
            <a:pPr>
              <a:lnSpc>
                <a:spcPct val="200000"/>
              </a:lnSpc>
            </a:pPr>
            <a:r>
              <a:rPr lang="zh-CN" altLang="en-US" sz="2400">
                <a:solidFill>
                  <a:schemeClr val="tx1"/>
                </a:solidFill>
              </a:rPr>
              <a:t>    再次是任务驱动。知识只有在真实的任务情景中才能迁移运用，习作方法也不例外。教师可以创造一个真实的任务情境，比如，“生活中不缺少美，只是缺少发现美的眼睛”，班级要评选“最美发现者”，请同学们留心观察。学生将印象最深的一种事物或者一处场景写下来，再通过习作交流评出“最美发现者”。在这个任务的驱动下，学生观察热情会有较大提高，在完成任务的过程主中运用多种观察方法，将习作知识内化迁移</a:t>
            </a:r>
            <a:endParaRPr lang="zh-CN" altLang="en-US" sz="2400">
              <a:latin typeface="字魂59号-创粗黑" charset="0"/>
              <a:ea typeface="字魂59号-创粗黑" charset="0"/>
              <a:cs typeface="字魂59号-创粗黑" charset="0"/>
            </a:endParaRPr>
          </a:p>
          <a:p>
            <a:pPr>
              <a:lnSpc>
                <a:spcPct val="200000"/>
              </a:lnSpc>
            </a:pPr>
            <a:endParaRPr lang="zh-CN" altLang="en-US" sz="2400">
              <a:latin typeface="字魂59号-创粗黑" charset="0"/>
              <a:ea typeface="字魂59号-创粗黑" charset="0"/>
              <a:cs typeface="字魂59号-创粗黑"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îšḷîḋé"/>
          <p:cNvSpPr/>
          <p:nvPr/>
        </p:nvSpPr>
        <p:spPr bwMode="auto">
          <a:xfrm>
            <a:off x="5894353" y="2446164"/>
            <a:ext cx="410808" cy="294805"/>
          </a:xfrm>
          <a:custGeom>
            <a:avLst/>
            <a:gdLst>
              <a:gd name="connsiteX0" fmla="*/ 533228 w 606862"/>
              <a:gd name="connsiteY0" fmla="*/ 69781 h 435499"/>
              <a:gd name="connsiteX1" fmla="*/ 528214 w 606862"/>
              <a:gd name="connsiteY1" fmla="*/ 81924 h 435499"/>
              <a:gd name="connsiteX2" fmla="*/ 515122 w 606862"/>
              <a:gd name="connsiteY2" fmla="*/ 82851 h 435499"/>
              <a:gd name="connsiteX3" fmla="*/ 513543 w 606862"/>
              <a:gd name="connsiteY3" fmla="*/ 87671 h 435499"/>
              <a:gd name="connsiteX4" fmla="*/ 523571 w 606862"/>
              <a:gd name="connsiteY4" fmla="*/ 96107 h 435499"/>
              <a:gd name="connsiteX5" fmla="*/ 520414 w 606862"/>
              <a:gd name="connsiteY5" fmla="*/ 108806 h 435499"/>
              <a:gd name="connsiteX6" fmla="*/ 524500 w 606862"/>
              <a:gd name="connsiteY6" fmla="*/ 111773 h 435499"/>
              <a:gd name="connsiteX7" fmla="*/ 535643 w 606862"/>
              <a:gd name="connsiteY7" fmla="*/ 104913 h 435499"/>
              <a:gd name="connsiteX8" fmla="*/ 546785 w 606862"/>
              <a:gd name="connsiteY8" fmla="*/ 111773 h 435499"/>
              <a:gd name="connsiteX9" fmla="*/ 550871 w 606862"/>
              <a:gd name="connsiteY9" fmla="*/ 108806 h 435499"/>
              <a:gd name="connsiteX10" fmla="*/ 547807 w 606862"/>
              <a:gd name="connsiteY10" fmla="*/ 96107 h 435499"/>
              <a:gd name="connsiteX11" fmla="*/ 557835 w 606862"/>
              <a:gd name="connsiteY11" fmla="*/ 87671 h 435499"/>
              <a:gd name="connsiteX12" fmla="*/ 556349 w 606862"/>
              <a:gd name="connsiteY12" fmla="*/ 82851 h 435499"/>
              <a:gd name="connsiteX13" fmla="*/ 543257 w 606862"/>
              <a:gd name="connsiteY13" fmla="*/ 81924 h 435499"/>
              <a:gd name="connsiteX14" fmla="*/ 538242 w 606862"/>
              <a:gd name="connsiteY14" fmla="*/ 69781 h 435499"/>
              <a:gd name="connsiteX15" fmla="*/ 533228 w 606862"/>
              <a:gd name="connsiteY15" fmla="*/ 69781 h 435499"/>
              <a:gd name="connsiteX16" fmla="*/ 474173 w 606862"/>
              <a:gd name="connsiteY16" fmla="*/ 69781 h 435499"/>
              <a:gd name="connsiteX17" fmla="*/ 469159 w 606862"/>
              <a:gd name="connsiteY17" fmla="*/ 81924 h 435499"/>
              <a:gd name="connsiteX18" fmla="*/ 456066 w 606862"/>
              <a:gd name="connsiteY18" fmla="*/ 82851 h 435499"/>
              <a:gd name="connsiteX19" fmla="*/ 454488 w 606862"/>
              <a:gd name="connsiteY19" fmla="*/ 87671 h 435499"/>
              <a:gd name="connsiteX20" fmla="*/ 464516 w 606862"/>
              <a:gd name="connsiteY20" fmla="*/ 96107 h 435499"/>
              <a:gd name="connsiteX21" fmla="*/ 461359 w 606862"/>
              <a:gd name="connsiteY21" fmla="*/ 108806 h 435499"/>
              <a:gd name="connsiteX22" fmla="*/ 465445 w 606862"/>
              <a:gd name="connsiteY22" fmla="*/ 111773 h 435499"/>
              <a:gd name="connsiteX23" fmla="*/ 476587 w 606862"/>
              <a:gd name="connsiteY23" fmla="*/ 104913 h 435499"/>
              <a:gd name="connsiteX24" fmla="*/ 487730 w 606862"/>
              <a:gd name="connsiteY24" fmla="*/ 111773 h 435499"/>
              <a:gd name="connsiteX25" fmla="*/ 491815 w 606862"/>
              <a:gd name="connsiteY25" fmla="*/ 108806 h 435499"/>
              <a:gd name="connsiteX26" fmla="*/ 488751 w 606862"/>
              <a:gd name="connsiteY26" fmla="*/ 96107 h 435499"/>
              <a:gd name="connsiteX27" fmla="*/ 498779 w 606862"/>
              <a:gd name="connsiteY27" fmla="*/ 87671 h 435499"/>
              <a:gd name="connsiteX28" fmla="*/ 497294 w 606862"/>
              <a:gd name="connsiteY28" fmla="*/ 82851 h 435499"/>
              <a:gd name="connsiteX29" fmla="*/ 484201 w 606862"/>
              <a:gd name="connsiteY29" fmla="*/ 81924 h 435499"/>
              <a:gd name="connsiteX30" fmla="*/ 479187 w 606862"/>
              <a:gd name="connsiteY30" fmla="*/ 69781 h 435499"/>
              <a:gd name="connsiteX31" fmla="*/ 474173 w 606862"/>
              <a:gd name="connsiteY31" fmla="*/ 69781 h 435499"/>
              <a:gd name="connsiteX32" fmla="*/ 415117 w 606862"/>
              <a:gd name="connsiteY32" fmla="*/ 69781 h 435499"/>
              <a:gd name="connsiteX33" fmla="*/ 410103 w 606862"/>
              <a:gd name="connsiteY33" fmla="*/ 81924 h 435499"/>
              <a:gd name="connsiteX34" fmla="*/ 397011 w 606862"/>
              <a:gd name="connsiteY34" fmla="*/ 82851 h 435499"/>
              <a:gd name="connsiteX35" fmla="*/ 395432 w 606862"/>
              <a:gd name="connsiteY35" fmla="*/ 87671 h 435499"/>
              <a:gd name="connsiteX36" fmla="*/ 405460 w 606862"/>
              <a:gd name="connsiteY36" fmla="*/ 96107 h 435499"/>
              <a:gd name="connsiteX37" fmla="*/ 402303 w 606862"/>
              <a:gd name="connsiteY37" fmla="*/ 108806 h 435499"/>
              <a:gd name="connsiteX38" fmla="*/ 406389 w 606862"/>
              <a:gd name="connsiteY38" fmla="*/ 111773 h 435499"/>
              <a:gd name="connsiteX39" fmla="*/ 417532 w 606862"/>
              <a:gd name="connsiteY39" fmla="*/ 104913 h 435499"/>
              <a:gd name="connsiteX40" fmla="*/ 428674 w 606862"/>
              <a:gd name="connsiteY40" fmla="*/ 111773 h 435499"/>
              <a:gd name="connsiteX41" fmla="*/ 432760 w 606862"/>
              <a:gd name="connsiteY41" fmla="*/ 108806 h 435499"/>
              <a:gd name="connsiteX42" fmla="*/ 429696 w 606862"/>
              <a:gd name="connsiteY42" fmla="*/ 96107 h 435499"/>
              <a:gd name="connsiteX43" fmla="*/ 439724 w 606862"/>
              <a:gd name="connsiteY43" fmla="*/ 87671 h 435499"/>
              <a:gd name="connsiteX44" fmla="*/ 438238 w 606862"/>
              <a:gd name="connsiteY44" fmla="*/ 82851 h 435499"/>
              <a:gd name="connsiteX45" fmla="*/ 425146 w 606862"/>
              <a:gd name="connsiteY45" fmla="*/ 81924 h 435499"/>
              <a:gd name="connsiteX46" fmla="*/ 420132 w 606862"/>
              <a:gd name="connsiteY46" fmla="*/ 69781 h 435499"/>
              <a:gd name="connsiteX47" fmla="*/ 415117 w 606862"/>
              <a:gd name="connsiteY47" fmla="*/ 69781 h 435499"/>
              <a:gd name="connsiteX48" fmla="*/ 436010 w 606862"/>
              <a:gd name="connsiteY48" fmla="*/ 3780 h 435499"/>
              <a:gd name="connsiteX49" fmla="*/ 517257 w 606862"/>
              <a:gd name="connsiteY49" fmla="*/ 3780 h 435499"/>
              <a:gd name="connsiteX50" fmla="*/ 606862 w 606862"/>
              <a:gd name="connsiteY50" fmla="*/ 93140 h 435499"/>
              <a:gd name="connsiteX51" fmla="*/ 517257 w 606862"/>
              <a:gd name="connsiteY51" fmla="*/ 182594 h 435499"/>
              <a:gd name="connsiteX52" fmla="*/ 456438 w 606862"/>
              <a:gd name="connsiteY52" fmla="*/ 182594 h 435499"/>
              <a:gd name="connsiteX53" fmla="*/ 415210 w 606862"/>
              <a:gd name="connsiteY53" fmla="*/ 223751 h 435499"/>
              <a:gd name="connsiteX54" fmla="*/ 407689 w 606862"/>
              <a:gd name="connsiteY54" fmla="*/ 220692 h 435499"/>
              <a:gd name="connsiteX55" fmla="*/ 407689 w 606862"/>
              <a:gd name="connsiteY55" fmla="*/ 178051 h 435499"/>
              <a:gd name="connsiteX56" fmla="*/ 346405 w 606862"/>
              <a:gd name="connsiteY56" fmla="*/ 93233 h 435499"/>
              <a:gd name="connsiteX57" fmla="*/ 436010 w 606862"/>
              <a:gd name="connsiteY57" fmla="*/ 3780 h 435499"/>
              <a:gd name="connsiteX58" fmla="*/ 140854 w 606862"/>
              <a:gd name="connsiteY58" fmla="*/ 207 h 435499"/>
              <a:gd name="connsiteX59" fmla="*/ 216621 w 606862"/>
              <a:gd name="connsiteY59" fmla="*/ 856 h 435499"/>
              <a:gd name="connsiteX60" fmla="*/ 272145 w 606862"/>
              <a:gd name="connsiteY60" fmla="*/ 33762 h 435499"/>
              <a:gd name="connsiteX61" fmla="*/ 302693 w 606862"/>
              <a:gd name="connsiteY61" fmla="*/ 122934 h 435499"/>
              <a:gd name="connsiteX62" fmla="*/ 310400 w 606862"/>
              <a:gd name="connsiteY62" fmla="*/ 158343 h 435499"/>
              <a:gd name="connsiteX63" fmla="*/ 293130 w 606862"/>
              <a:gd name="connsiteY63" fmla="*/ 188098 h 435499"/>
              <a:gd name="connsiteX64" fmla="*/ 281152 w 606862"/>
              <a:gd name="connsiteY64" fmla="*/ 220819 h 435499"/>
              <a:gd name="connsiteX65" fmla="*/ 281152 w 606862"/>
              <a:gd name="connsiteY65" fmla="*/ 260863 h 435499"/>
              <a:gd name="connsiteX66" fmla="*/ 283287 w 606862"/>
              <a:gd name="connsiteY66" fmla="*/ 264385 h 435499"/>
              <a:gd name="connsiteX67" fmla="*/ 407057 w 606862"/>
              <a:gd name="connsiteY67" fmla="*/ 343732 h 435499"/>
              <a:gd name="connsiteX68" fmla="*/ 422192 w 606862"/>
              <a:gd name="connsiteY68" fmla="*/ 375989 h 435499"/>
              <a:gd name="connsiteX69" fmla="*/ 422192 w 606862"/>
              <a:gd name="connsiteY69" fmla="*/ 435406 h 435499"/>
              <a:gd name="connsiteX70" fmla="*/ 238533 w 606862"/>
              <a:gd name="connsiteY70" fmla="*/ 435406 h 435499"/>
              <a:gd name="connsiteX71" fmla="*/ 220520 w 606862"/>
              <a:gd name="connsiteY71" fmla="*/ 352816 h 435499"/>
              <a:gd name="connsiteX72" fmla="*/ 210957 w 606862"/>
              <a:gd name="connsiteY72" fmla="*/ 299331 h 435499"/>
              <a:gd name="connsiteX73" fmla="*/ 201393 w 606862"/>
              <a:gd name="connsiteY73" fmla="*/ 352816 h 435499"/>
              <a:gd name="connsiteX74" fmla="*/ 183566 w 606862"/>
              <a:gd name="connsiteY74" fmla="*/ 435499 h 435499"/>
              <a:gd name="connsiteX75" fmla="*/ 0 w 606862"/>
              <a:gd name="connsiteY75" fmla="*/ 435499 h 435499"/>
              <a:gd name="connsiteX76" fmla="*/ 0 w 606862"/>
              <a:gd name="connsiteY76" fmla="*/ 376082 h 435499"/>
              <a:gd name="connsiteX77" fmla="*/ 15135 w 606862"/>
              <a:gd name="connsiteY77" fmla="*/ 343824 h 435499"/>
              <a:gd name="connsiteX78" fmla="*/ 138905 w 606862"/>
              <a:gd name="connsiteY78" fmla="*/ 264478 h 435499"/>
              <a:gd name="connsiteX79" fmla="*/ 141040 w 606862"/>
              <a:gd name="connsiteY79" fmla="*/ 261049 h 435499"/>
              <a:gd name="connsiteX80" fmla="*/ 141040 w 606862"/>
              <a:gd name="connsiteY80" fmla="*/ 221005 h 435499"/>
              <a:gd name="connsiteX81" fmla="*/ 128970 w 606862"/>
              <a:gd name="connsiteY81" fmla="*/ 188191 h 435499"/>
              <a:gd name="connsiteX82" fmla="*/ 111792 w 606862"/>
              <a:gd name="connsiteY82" fmla="*/ 158436 h 435499"/>
              <a:gd name="connsiteX83" fmla="*/ 118942 w 606862"/>
              <a:gd name="connsiteY83" fmla="*/ 123120 h 435499"/>
              <a:gd name="connsiteX84" fmla="*/ 149397 w 606862"/>
              <a:gd name="connsiteY84" fmla="*/ 18560 h 435499"/>
              <a:gd name="connsiteX85" fmla="*/ 140854 w 606862"/>
              <a:gd name="connsiteY85" fmla="*/ 207 h 435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06862" h="435499">
                <a:moveTo>
                  <a:pt x="533228" y="69781"/>
                </a:moveTo>
                <a:lnTo>
                  <a:pt x="528214" y="81924"/>
                </a:lnTo>
                <a:lnTo>
                  <a:pt x="515122" y="82851"/>
                </a:lnTo>
                <a:cubicBezTo>
                  <a:pt x="512615" y="83036"/>
                  <a:pt x="511686" y="86095"/>
                  <a:pt x="513543" y="87671"/>
                </a:cubicBezTo>
                <a:lnTo>
                  <a:pt x="523571" y="96107"/>
                </a:lnTo>
                <a:lnTo>
                  <a:pt x="520414" y="108806"/>
                </a:lnTo>
                <a:cubicBezTo>
                  <a:pt x="519857" y="111217"/>
                  <a:pt x="522457" y="113163"/>
                  <a:pt x="524500" y="111773"/>
                </a:cubicBezTo>
                <a:lnTo>
                  <a:pt x="535643" y="104913"/>
                </a:lnTo>
                <a:lnTo>
                  <a:pt x="546785" y="111773"/>
                </a:lnTo>
                <a:cubicBezTo>
                  <a:pt x="548921" y="113163"/>
                  <a:pt x="551521" y="111217"/>
                  <a:pt x="550871" y="108806"/>
                </a:cubicBezTo>
                <a:lnTo>
                  <a:pt x="547807" y="96107"/>
                </a:lnTo>
                <a:lnTo>
                  <a:pt x="557835" y="87671"/>
                </a:lnTo>
                <a:cubicBezTo>
                  <a:pt x="559785" y="86095"/>
                  <a:pt x="558856" y="83036"/>
                  <a:pt x="556349" y="82851"/>
                </a:cubicBezTo>
                <a:lnTo>
                  <a:pt x="543257" y="81924"/>
                </a:lnTo>
                <a:lnTo>
                  <a:pt x="538242" y="69781"/>
                </a:lnTo>
                <a:cubicBezTo>
                  <a:pt x="537407" y="67463"/>
                  <a:pt x="534157" y="67463"/>
                  <a:pt x="533228" y="69781"/>
                </a:cubicBezTo>
                <a:close/>
                <a:moveTo>
                  <a:pt x="474173" y="69781"/>
                </a:moveTo>
                <a:lnTo>
                  <a:pt x="469159" y="81924"/>
                </a:lnTo>
                <a:lnTo>
                  <a:pt x="456066" y="82851"/>
                </a:lnTo>
                <a:cubicBezTo>
                  <a:pt x="453559" y="83036"/>
                  <a:pt x="452631" y="86095"/>
                  <a:pt x="454488" y="87671"/>
                </a:cubicBezTo>
                <a:lnTo>
                  <a:pt x="464516" y="96107"/>
                </a:lnTo>
                <a:lnTo>
                  <a:pt x="461359" y="108806"/>
                </a:lnTo>
                <a:cubicBezTo>
                  <a:pt x="460802" y="111217"/>
                  <a:pt x="463402" y="113163"/>
                  <a:pt x="465445" y="111773"/>
                </a:cubicBezTo>
                <a:lnTo>
                  <a:pt x="476587" y="104913"/>
                </a:lnTo>
                <a:lnTo>
                  <a:pt x="487730" y="111773"/>
                </a:lnTo>
                <a:cubicBezTo>
                  <a:pt x="489865" y="113163"/>
                  <a:pt x="492465" y="111217"/>
                  <a:pt x="491815" y="108806"/>
                </a:cubicBezTo>
                <a:lnTo>
                  <a:pt x="488751" y="96107"/>
                </a:lnTo>
                <a:lnTo>
                  <a:pt x="498779" y="87671"/>
                </a:lnTo>
                <a:cubicBezTo>
                  <a:pt x="500729" y="86095"/>
                  <a:pt x="499615" y="83036"/>
                  <a:pt x="497294" y="82851"/>
                </a:cubicBezTo>
                <a:lnTo>
                  <a:pt x="484201" y="81924"/>
                </a:lnTo>
                <a:lnTo>
                  <a:pt x="479187" y="69781"/>
                </a:lnTo>
                <a:cubicBezTo>
                  <a:pt x="478351" y="67463"/>
                  <a:pt x="475101" y="67463"/>
                  <a:pt x="474173" y="69781"/>
                </a:cubicBezTo>
                <a:close/>
                <a:moveTo>
                  <a:pt x="415117" y="69781"/>
                </a:moveTo>
                <a:lnTo>
                  <a:pt x="410103" y="81924"/>
                </a:lnTo>
                <a:lnTo>
                  <a:pt x="397011" y="82851"/>
                </a:lnTo>
                <a:cubicBezTo>
                  <a:pt x="394504" y="83036"/>
                  <a:pt x="393575" y="86095"/>
                  <a:pt x="395432" y="87671"/>
                </a:cubicBezTo>
                <a:lnTo>
                  <a:pt x="405460" y="96107"/>
                </a:lnTo>
                <a:lnTo>
                  <a:pt x="402303" y="108806"/>
                </a:lnTo>
                <a:cubicBezTo>
                  <a:pt x="401746" y="111217"/>
                  <a:pt x="404346" y="113163"/>
                  <a:pt x="406389" y="111773"/>
                </a:cubicBezTo>
                <a:lnTo>
                  <a:pt x="417532" y="104913"/>
                </a:lnTo>
                <a:lnTo>
                  <a:pt x="428674" y="111773"/>
                </a:lnTo>
                <a:cubicBezTo>
                  <a:pt x="430810" y="113163"/>
                  <a:pt x="433410" y="111217"/>
                  <a:pt x="432760" y="108806"/>
                </a:cubicBezTo>
                <a:lnTo>
                  <a:pt x="429696" y="96107"/>
                </a:lnTo>
                <a:lnTo>
                  <a:pt x="439724" y="87671"/>
                </a:lnTo>
                <a:cubicBezTo>
                  <a:pt x="441581" y="86095"/>
                  <a:pt x="440560" y="83036"/>
                  <a:pt x="438238" y="82851"/>
                </a:cubicBezTo>
                <a:lnTo>
                  <a:pt x="425146" y="81924"/>
                </a:lnTo>
                <a:lnTo>
                  <a:pt x="420132" y="69781"/>
                </a:lnTo>
                <a:cubicBezTo>
                  <a:pt x="419296" y="67463"/>
                  <a:pt x="416046" y="67463"/>
                  <a:pt x="415117" y="69781"/>
                </a:cubicBezTo>
                <a:close/>
                <a:moveTo>
                  <a:pt x="436010" y="3780"/>
                </a:moveTo>
                <a:lnTo>
                  <a:pt x="517257" y="3780"/>
                </a:lnTo>
                <a:cubicBezTo>
                  <a:pt x="566749" y="3780"/>
                  <a:pt x="606862" y="43825"/>
                  <a:pt x="606862" y="93140"/>
                </a:cubicBezTo>
                <a:cubicBezTo>
                  <a:pt x="606862" y="142548"/>
                  <a:pt x="566749" y="182594"/>
                  <a:pt x="517257" y="182594"/>
                </a:cubicBezTo>
                <a:lnTo>
                  <a:pt x="456438" y="182594"/>
                </a:lnTo>
                <a:lnTo>
                  <a:pt x="415210" y="223751"/>
                </a:lnTo>
                <a:cubicBezTo>
                  <a:pt x="412517" y="226625"/>
                  <a:pt x="407689" y="224678"/>
                  <a:pt x="407689" y="220692"/>
                </a:cubicBezTo>
                <a:lnTo>
                  <a:pt x="407689" y="178051"/>
                </a:lnTo>
                <a:cubicBezTo>
                  <a:pt x="372126" y="166279"/>
                  <a:pt x="346405" y="132815"/>
                  <a:pt x="346405" y="93233"/>
                </a:cubicBezTo>
                <a:cubicBezTo>
                  <a:pt x="346405" y="43825"/>
                  <a:pt x="386518" y="3780"/>
                  <a:pt x="436010" y="3780"/>
                </a:cubicBezTo>
                <a:close/>
                <a:moveTo>
                  <a:pt x="140854" y="207"/>
                </a:moveTo>
                <a:cubicBezTo>
                  <a:pt x="140854" y="207"/>
                  <a:pt x="191922" y="5954"/>
                  <a:pt x="216621" y="856"/>
                </a:cubicBezTo>
                <a:cubicBezTo>
                  <a:pt x="241412" y="-4335"/>
                  <a:pt x="267874" y="15038"/>
                  <a:pt x="272145" y="33762"/>
                </a:cubicBezTo>
                <a:cubicBezTo>
                  <a:pt x="272145" y="33762"/>
                  <a:pt x="322099" y="33948"/>
                  <a:pt x="302693" y="122934"/>
                </a:cubicBezTo>
                <a:cubicBezTo>
                  <a:pt x="310493" y="122563"/>
                  <a:pt x="318942" y="128032"/>
                  <a:pt x="310400" y="158343"/>
                </a:cubicBezTo>
                <a:cubicBezTo>
                  <a:pt x="303807" y="181331"/>
                  <a:pt x="297772" y="187727"/>
                  <a:pt x="293130" y="188098"/>
                </a:cubicBezTo>
                <a:cubicBezTo>
                  <a:pt x="291551" y="198480"/>
                  <a:pt x="287466" y="209974"/>
                  <a:pt x="281152" y="220819"/>
                </a:cubicBezTo>
                <a:lnTo>
                  <a:pt x="281152" y="260863"/>
                </a:lnTo>
                <a:cubicBezTo>
                  <a:pt x="281152" y="262346"/>
                  <a:pt x="281895" y="263737"/>
                  <a:pt x="283287" y="264385"/>
                </a:cubicBezTo>
                <a:cubicBezTo>
                  <a:pt x="294987" y="270133"/>
                  <a:pt x="353204" y="299424"/>
                  <a:pt x="407057" y="343732"/>
                </a:cubicBezTo>
                <a:cubicBezTo>
                  <a:pt x="416714" y="351611"/>
                  <a:pt x="422192" y="363476"/>
                  <a:pt x="422192" y="375989"/>
                </a:cubicBezTo>
                <a:lnTo>
                  <a:pt x="422192" y="435406"/>
                </a:lnTo>
                <a:lnTo>
                  <a:pt x="238533" y="435406"/>
                </a:lnTo>
                <a:lnTo>
                  <a:pt x="220520" y="352816"/>
                </a:lnTo>
                <a:cubicBezTo>
                  <a:pt x="257104" y="301834"/>
                  <a:pt x="217735" y="299331"/>
                  <a:pt x="210957" y="299331"/>
                </a:cubicBezTo>
                <a:cubicBezTo>
                  <a:pt x="204179" y="299424"/>
                  <a:pt x="164810" y="301834"/>
                  <a:pt x="201393" y="352816"/>
                </a:cubicBezTo>
                <a:lnTo>
                  <a:pt x="183566" y="435499"/>
                </a:lnTo>
                <a:lnTo>
                  <a:pt x="0" y="435499"/>
                </a:lnTo>
                <a:lnTo>
                  <a:pt x="0" y="376082"/>
                </a:lnTo>
                <a:cubicBezTo>
                  <a:pt x="0" y="363754"/>
                  <a:pt x="5478" y="351703"/>
                  <a:pt x="15135" y="343824"/>
                </a:cubicBezTo>
                <a:cubicBezTo>
                  <a:pt x="68988" y="299609"/>
                  <a:pt x="127113" y="270318"/>
                  <a:pt x="138905" y="264478"/>
                </a:cubicBezTo>
                <a:cubicBezTo>
                  <a:pt x="140112" y="263829"/>
                  <a:pt x="141040" y="262532"/>
                  <a:pt x="141040" y="261049"/>
                </a:cubicBezTo>
                <a:lnTo>
                  <a:pt x="141040" y="221005"/>
                </a:lnTo>
                <a:cubicBezTo>
                  <a:pt x="134726" y="210067"/>
                  <a:pt x="130641" y="198573"/>
                  <a:pt x="128970" y="188191"/>
                </a:cubicBezTo>
                <a:cubicBezTo>
                  <a:pt x="124420" y="187820"/>
                  <a:pt x="118385" y="181424"/>
                  <a:pt x="111792" y="158436"/>
                </a:cubicBezTo>
                <a:cubicBezTo>
                  <a:pt x="103528" y="128867"/>
                  <a:pt x="111328" y="123120"/>
                  <a:pt x="118942" y="123120"/>
                </a:cubicBezTo>
                <a:cubicBezTo>
                  <a:pt x="114856" y="105786"/>
                  <a:pt x="104643" y="45813"/>
                  <a:pt x="149397" y="18560"/>
                </a:cubicBezTo>
                <a:cubicBezTo>
                  <a:pt x="149397" y="18560"/>
                  <a:pt x="140112" y="10960"/>
                  <a:pt x="140854" y="207"/>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3" name="îŝḻîḑé"/>
          <p:cNvSpPr/>
          <p:nvPr/>
        </p:nvSpPr>
        <p:spPr bwMode="auto">
          <a:xfrm>
            <a:off x="4802166" y="4182100"/>
            <a:ext cx="354066" cy="347160"/>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solidFill>
            <a:schemeClr val="bg1"/>
          </a:solidFill>
          <a:ln w="9525">
            <a:noFill/>
            <a:rou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6" name="ïsḷïďê"/>
          <p:cNvSpPr/>
          <p:nvPr/>
        </p:nvSpPr>
        <p:spPr bwMode="auto">
          <a:xfrm>
            <a:off x="7038959" y="4182100"/>
            <a:ext cx="347684" cy="347160"/>
          </a:xfrm>
          <a:custGeom>
            <a:avLst/>
            <a:gdLst>
              <a:gd name="connsiteX0" fmla="*/ 264400 w 607639"/>
              <a:gd name="connsiteY0" fmla="*/ 371924 h 606722"/>
              <a:gd name="connsiteX1" fmla="*/ 209306 w 607639"/>
              <a:gd name="connsiteY1" fmla="*/ 398407 h 606722"/>
              <a:gd name="connsiteX2" fmla="*/ 171212 w 607639"/>
              <a:gd name="connsiteY2" fmla="*/ 423290 h 606722"/>
              <a:gd name="connsiteX3" fmla="*/ 196756 w 607639"/>
              <a:gd name="connsiteY3" fmla="*/ 433510 h 606722"/>
              <a:gd name="connsiteX4" fmla="*/ 410813 w 607639"/>
              <a:gd name="connsiteY4" fmla="*/ 433510 h 606722"/>
              <a:gd name="connsiteX5" fmla="*/ 436358 w 607639"/>
              <a:gd name="connsiteY5" fmla="*/ 423290 h 606722"/>
              <a:gd name="connsiteX6" fmla="*/ 398352 w 607639"/>
              <a:gd name="connsiteY6" fmla="*/ 398407 h 606722"/>
              <a:gd name="connsiteX7" fmla="*/ 342368 w 607639"/>
              <a:gd name="connsiteY7" fmla="*/ 372457 h 606722"/>
              <a:gd name="connsiteX8" fmla="*/ 303740 w 607639"/>
              <a:gd name="connsiteY8" fmla="*/ 382499 h 606722"/>
              <a:gd name="connsiteX9" fmla="*/ 264400 w 607639"/>
              <a:gd name="connsiteY9" fmla="*/ 371924 h 606722"/>
              <a:gd name="connsiteX10" fmla="*/ 303740 w 607639"/>
              <a:gd name="connsiteY10" fmla="*/ 173124 h 606722"/>
              <a:gd name="connsiteX11" fmla="*/ 236720 w 607639"/>
              <a:gd name="connsiteY11" fmla="*/ 262970 h 606722"/>
              <a:gd name="connsiteX12" fmla="*/ 303740 w 607639"/>
              <a:gd name="connsiteY12" fmla="*/ 352906 h 606722"/>
              <a:gd name="connsiteX13" fmla="*/ 370850 w 607639"/>
              <a:gd name="connsiteY13" fmla="*/ 262970 h 606722"/>
              <a:gd name="connsiteX14" fmla="*/ 303740 w 607639"/>
              <a:gd name="connsiteY14" fmla="*/ 173124 h 606722"/>
              <a:gd name="connsiteX15" fmla="*/ 303740 w 607639"/>
              <a:gd name="connsiteY15" fmla="*/ 143530 h 606722"/>
              <a:gd name="connsiteX16" fmla="*/ 400489 w 607639"/>
              <a:gd name="connsiteY16" fmla="*/ 262970 h 606722"/>
              <a:gd name="connsiteX17" fmla="*/ 368981 w 607639"/>
              <a:gd name="connsiteY17" fmla="*/ 350684 h 606722"/>
              <a:gd name="connsiteX18" fmla="*/ 410902 w 607639"/>
              <a:gd name="connsiteY18" fmla="*/ 371568 h 606722"/>
              <a:gd name="connsiteX19" fmla="*/ 466085 w 607639"/>
              <a:gd name="connsiteY19" fmla="*/ 423290 h 606722"/>
              <a:gd name="connsiteX20" fmla="*/ 410813 w 607639"/>
              <a:gd name="connsiteY20" fmla="*/ 463192 h 606722"/>
              <a:gd name="connsiteX21" fmla="*/ 196756 w 607639"/>
              <a:gd name="connsiteY21" fmla="*/ 463192 h 606722"/>
              <a:gd name="connsiteX22" fmla="*/ 141484 w 607639"/>
              <a:gd name="connsiteY22" fmla="*/ 423290 h 606722"/>
              <a:gd name="connsiteX23" fmla="*/ 196578 w 607639"/>
              <a:gd name="connsiteY23" fmla="*/ 371657 h 606722"/>
              <a:gd name="connsiteX24" fmla="*/ 238589 w 607639"/>
              <a:gd name="connsiteY24" fmla="*/ 350773 h 606722"/>
              <a:gd name="connsiteX25" fmla="*/ 206992 w 607639"/>
              <a:gd name="connsiteY25" fmla="*/ 262970 h 606722"/>
              <a:gd name="connsiteX26" fmla="*/ 303740 w 607639"/>
              <a:gd name="connsiteY26" fmla="*/ 143530 h 606722"/>
              <a:gd name="connsiteX27" fmla="*/ 288644 w 607639"/>
              <a:gd name="connsiteY27" fmla="*/ 31105 h 606722"/>
              <a:gd name="connsiteX28" fmla="*/ 31152 w 607639"/>
              <a:gd name="connsiteY28" fmla="*/ 288209 h 606722"/>
              <a:gd name="connsiteX29" fmla="*/ 91141 w 607639"/>
              <a:gd name="connsiteY29" fmla="*/ 288209 h 606722"/>
              <a:gd name="connsiteX30" fmla="*/ 91141 w 607639"/>
              <a:gd name="connsiteY30" fmla="*/ 318514 h 606722"/>
              <a:gd name="connsiteX31" fmla="*/ 31152 w 607639"/>
              <a:gd name="connsiteY31" fmla="*/ 318514 h 606722"/>
              <a:gd name="connsiteX32" fmla="*/ 288644 w 607639"/>
              <a:gd name="connsiteY32" fmla="*/ 575617 h 606722"/>
              <a:gd name="connsiteX33" fmla="*/ 288644 w 607639"/>
              <a:gd name="connsiteY33" fmla="*/ 515718 h 606722"/>
              <a:gd name="connsiteX34" fmla="*/ 318995 w 607639"/>
              <a:gd name="connsiteY34" fmla="*/ 515718 h 606722"/>
              <a:gd name="connsiteX35" fmla="*/ 318995 w 607639"/>
              <a:gd name="connsiteY35" fmla="*/ 575617 h 606722"/>
              <a:gd name="connsiteX36" fmla="*/ 576487 w 607639"/>
              <a:gd name="connsiteY36" fmla="*/ 318514 h 606722"/>
              <a:gd name="connsiteX37" fmla="*/ 516498 w 607639"/>
              <a:gd name="connsiteY37" fmla="*/ 318514 h 606722"/>
              <a:gd name="connsiteX38" fmla="*/ 516498 w 607639"/>
              <a:gd name="connsiteY38" fmla="*/ 288209 h 606722"/>
              <a:gd name="connsiteX39" fmla="*/ 576487 w 607639"/>
              <a:gd name="connsiteY39" fmla="*/ 288209 h 606722"/>
              <a:gd name="connsiteX40" fmla="*/ 318995 w 607639"/>
              <a:gd name="connsiteY40" fmla="*/ 31105 h 606722"/>
              <a:gd name="connsiteX41" fmla="*/ 318995 w 607639"/>
              <a:gd name="connsiteY41" fmla="*/ 91004 h 606722"/>
              <a:gd name="connsiteX42" fmla="*/ 288644 w 607639"/>
              <a:gd name="connsiteY42" fmla="*/ 91004 h 606722"/>
              <a:gd name="connsiteX43" fmla="*/ 303775 w 607639"/>
              <a:gd name="connsiteY43" fmla="*/ 0 h 606722"/>
              <a:gd name="connsiteX44" fmla="*/ 607639 w 607639"/>
              <a:gd name="connsiteY44" fmla="*/ 303317 h 606722"/>
              <a:gd name="connsiteX45" fmla="*/ 303775 w 607639"/>
              <a:gd name="connsiteY45" fmla="*/ 606722 h 606722"/>
              <a:gd name="connsiteX46" fmla="*/ 0 w 607639"/>
              <a:gd name="connsiteY46" fmla="*/ 303317 h 606722"/>
              <a:gd name="connsiteX47" fmla="*/ 303775 w 607639"/>
              <a:gd name="connsiteY4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39" h="606722">
                <a:moveTo>
                  <a:pt x="264400" y="371924"/>
                </a:moveTo>
                <a:cubicBezTo>
                  <a:pt x="249625" y="379033"/>
                  <a:pt x="214557" y="395918"/>
                  <a:pt x="209306" y="398407"/>
                </a:cubicBezTo>
                <a:cubicBezTo>
                  <a:pt x="175929" y="413870"/>
                  <a:pt x="171212" y="416536"/>
                  <a:pt x="171212" y="423290"/>
                </a:cubicBezTo>
                <a:cubicBezTo>
                  <a:pt x="171212" y="432088"/>
                  <a:pt x="177531" y="433510"/>
                  <a:pt x="196756" y="433510"/>
                </a:cubicBezTo>
                <a:lnTo>
                  <a:pt x="410813" y="433510"/>
                </a:lnTo>
                <a:cubicBezTo>
                  <a:pt x="429949" y="433510"/>
                  <a:pt x="436358" y="432088"/>
                  <a:pt x="436358" y="423290"/>
                </a:cubicBezTo>
                <a:cubicBezTo>
                  <a:pt x="436358" y="416536"/>
                  <a:pt x="431551" y="413870"/>
                  <a:pt x="398352" y="398407"/>
                </a:cubicBezTo>
                <a:cubicBezTo>
                  <a:pt x="393813" y="396363"/>
                  <a:pt x="362216" y="381699"/>
                  <a:pt x="342368" y="372457"/>
                </a:cubicBezTo>
                <a:cubicBezTo>
                  <a:pt x="330531" y="378856"/>
                  <a:pt x="317536" y="382499"/>
                  <a:pt x="303740" y="382499"/>
                </a:cubicBezTo>
                <a:cubicBezTo>
                  <a:pt x="289766" y="382499"/>
                  <a:pt x="276416" y="378589"/>
                  <a:pt x="264400" y="371924"/>
                </a:cubicBezTo>
                <a:close/>
                <a:moveTo>
                  <a:pt x="303740" y="173124"/>
                </a:moveTo>
                <a:cubicBezTo>
                  <a:pt x="266803" y="173124"/>
                  <a:pt x="236720" y="213470"/>
                  <a:pt x="236720" y="262970"/>
                </a:cubicBezTo>
                <a:cubicBezTo>
                  <a:pt x="236720" y="312559"/>
                  <a:pt x="266803" y="352906"/>
                  <a:pt x="303740" y="352906"/>
                </a:cubicBezTo>
                <a:cubicBezTo>
                  <a:pt x="340766" y="352906"/>
                  <a:pt x="370850" y="312559"/>
                  <a:pt x="370850" y="262970"/>
                </a:cubicBezTo>
                <a:cubicBezTo>
                  <a:pt x="370850" y="213470"/>
                  <a:pt x="340766" y="173124"/>
                  <a:pt x="303740" y="173124"/>
                </a:cubicBezTo>
                <a:close/>
                <a:moveTo>
                  <a:pt x="303740" y="143530"/>
                </a:moveTo>
                <a:cubicBezTo>
                  <a:pt x="357143" y="143530"/>
                  <a:pt x="400489" y="197118"/>
                  <a:pt x="400489" y="262970"/>
                </a:cubicBezTo>
                <a:cubicBezTo>
                  <a:pt x="400489" y="297807"/>
                  <a:pt x="388206" y="328822"/>
                  <a:pt x="368981" y="350684"/>
                </a:cubicBezTo>
                <a:cubicBezTo>
                  <a:pt x="386070" y="359304"/>
                  <a:pt x="408232" y="370324"/>
                  <a:pt x="410902" y="371568"/>
                </a:cubicBezTo>
                <a:cubicBezTo>
                  <a:pt x="448818" y="389164"/>
                  <a:pt x="466085" y="397163"/>
                  <a:pt x="466085" y="423290"/>
                </a:cubicBezTo>
                <a:cubicBezTo>
                  <a:pt x="466085" y="463192"/>
                  <a:pt x="424431" y="463192"/>
                  <a:pt x="410813" y="463192"/>
                </a:cubicBezTo>
                <a:lnTo>
                  <a:pt x="196756" y="463192"/>
                </a:lnTo>
                <a:cubicBezTo>
                  <a:pt x="183050" y="463192"/>
                  <a:pt x="141484" y="463192"/>
                  <a:pt x="141484" y="423290"/>
                </a:cubicBezTo>
                <a:cubicBezTo>
                  <a:pt x="141484" y="397163"/>
                  <a:pt x="158751" y="389164"/>
                  <a:pt x="196578" y="371657"/>
                </a:cubicBezTo>
                <a:cubicBezTo>
                  <a:pt x="199693" y="370146"/>
                  <a:pt x="224526" y="357794"/>
                  <a:pt x="238589" y="350773"/>
                </a:cubicBezTo>
                <a:cubicBezTo>
                  <a:pt x="219275" y="328911"/>
                  <a:pt x="206992" y="297807"/>
                  <a:pt x="206992" y="262970"/>
                </a:cubicBezTo>
                <a:cubicBezTo>
                  <a:pt x="206992" y="197118"/>
                  <a:pt x="250426" y="143530"/>
                  <a:pt x="303740" y="143530"/>
                </a:cubicBezTo>
                <a:close/>
                <a:moveTo>
                  <a:pt x="288644" y="31105"/>
                </a:moveTo>
                <a:cubicBezTo>
                  <a:pt x="149974" y="38747"/>
                  <a:pt x="38806" y="149748"/>
                  <a:pt x="31152" y="288209"/>
                </a:cubicBezTo>
                <a:lnTo>
                  <a:pt x="91141" y="288209"/>
                </a:lnTo>
                <a:lnTo>
                  <a:pt x="91141" y="318514"/>
                </a:lnTo>
                <a:lnTo>
                  <a:pt x="31152" y="318514"/>
                </a:lnTo>
                <a:cubicBezTo>
                  <a:pt x="38806" y="456975"/>
                  <a:pt x="149974" y="567886"/>
                  <a:pt x="288644" y="575617"/>
                </a:cubicBezTo>
                <a:lnTo>
                  <a:pt x="288644" y="515718"/>
                </a:lnTo>
                <a:lnTo>
                  <a:pt x="318995" y="515718"/>
                </a:lnTo>
                <a:lnTo>
                  <a:pt x="318995" y="575617"/>
                </a:lnTo>
                <a:cubicBezTo>
                  <a:pt x="457665" y="567886"/>
                  <a:pt x="568833" y="456975"/>
                  <a:pt x="576487" y="318514"/>
                </a:cubicBezTo>
                <a:lnTo>
                  <a:pt x="516498" y="318514"/>
                </a:lnTo>
                <a:lnTo>
                  <a:pt x="516498" y="288209"/>
                </a:lnTo>
                <a:lnTo>
                  <a:pt x="576487" y="288209"/>
                </a:lnTo>
                <a:cubicBezTo>
                  <a:pt x="568833" y="149748"/>
                  <a:pt x="457665" y="38747"/>
                  <a:pt x="318995" y="31105"/>
                </a:cubicBezTo>
                <a:lnTo>
                  <a:pt x="318995" y="91004"/>
                </a:lnTo>
                <a:lnTo>
                  <a:pt x="288644" y="91004"/>
                </a:lnTo>
                <a:close/>
                <a:moveTo>
                  <a:pt x="303775" y="0"/>
                </a:moveTo>
                <a:cubicBezTo>
                  <a:pt x="471550" y="0"/>
                  <a:pt x="607639" y="135795"/>
                  <a:pt x="607639" y="303317"/>
                </a:cubicBezTo>
                <a:cubicBezTo>
                  <a:pt x="607639" y="470839"/>
                  <a:pt x="471550" y="606722"/>
                  <a:pt x="303775" y="606722"/>
                </a:cubicBezTo>
                <a:cubicBezTo>
                  <a:pt x="136000" y="606722"/>
                  <a:pt x="0" y="470839"/>
                  <a:pt x="0" y="303317"/>
                </a:cubicBezTo>
                <a:cubicBezTo>
                  <a:pt x="0" y="135795"/>
                  <a:pt x="136000" y="0"/>
                  <a:pt x="303775" y="0"/>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31" name="TextBox 14_1_1"/>
          <p:cNvSpPr txBox="1"/>
          <p:nvPr/>
        </p:nvSpPr>
        <p:spPr>
          <a:xfrm>
            <a:off x="1142839" y="436093"/>
            <a:ext cx="4297680" cy="645160"/>
          </a:xfrm>
          <a:prstGeom prst="rect">
            <a:avLst/>
          </a:prstGeom>
          <a:noFill/>
        </p:spPr>
        <p:txBody>
          <a:bodyPr wrap="none" rtlCol="0">
            <a:spAutoFit/>
          </a:bodyPr>
          <a:lstStyle/>
          <a:p>
            <a:r>
              <a:rPr lang="zh-CN" altLang="en-US" sz="3600" dirty="0">
                <a:ea typeface="+mn-lt"/>
                <a:sym typeface="字魂59号-创粗黑" panose="00000500000000000000" pitchFamily="2" charset="-122"/>
              </a:rPr>
              <a:t>教学设计要注重实践</a:t>
            </a:r>
            <a:endParaRPr lang="zh-CN" altLang="en-US" sz="3600" dirty="0">
              <a:ea typeface="+mn-lt"/>
              <a:sym typeface="字魂59号-创粗黑" panose="00000500000000000000" pitchFamily="2" charset="-122"/>
            </a:endParaRPr>
          </a:p>
        </p:txBody>
      </p:sp>
      <p:grpSp>
        <p:nvGrpSpPr>
          <p:cNvPr id="33" name="Group 39_1"/>
          <p:cNvGrpSpPr/>
          <p:nvPr/>
        </p:nvGrpSpPr>
        <p:grpSpPr>
          <a:xfrm rot="5400000">
            <a:off x="-641920" y="-514275"/>
            <a:ext cx="2521587" cy="900863"/>
            <a:chOff x="2442343" y="2553269"/>
            <a:chExt cx="9228545" cy="3296992"/>
          </a:xfrm>
        </p:grpSpPr>
        <p:grpSp>
          <p:nvGrpSpPr>
            <p:cNvPr id="36" name="组合 35"/>
            <p:cNvGrpSpPr/>
            <p:nvPr/>
          </p:nvGrpSpPr>
          <p:grpSpPr>
            <a:xfrm>
              <a:off x="2442343" y="2553269"/>
              <a:ext cx="9228545" cy="3296992"/>
              <a:chOff x="-2100798" y="-412124"/>
              <a:chExt cx="9228545" cy="3296992"/>
            </a:xfrm>
          </p:grpSpPr>
          <p:sp>
            <p:nvSpPr>
              <p:cNvPr id="38" name="矩形: 圆角 37"/>
              <p:cNvSpPr/>
              <p:nvPr/>
            </p:nvSpPr>
            <p:spPr>
              <a:xfrm>
                <a:off x="-2100798" y="-412124"/>
                <a:ext cx="9228545" cy="3296992"/>
              </a:xfrm>
              <a:prstGeom prst="roundRect">
                <a:avLst>
                  <a:gd name="adj" fmla="val 50000"/>
                </a:avLst>
              </a:prstGeom>
              <a:solidFill>
                <a:srgbClr val="E9D0D3"/>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sp>
            <p:nvSpPr>
              <p:cNvPr id="39" name="矩形: 圆角 38"/>
              <p:cNvSpPr/>
              <p:nvPr/>
            </p:nvSpPr>
            <p:spPr>
              <a:xfrm>
                <a:off x="-1781152" y="-96440"/>
                <a:ext cx="8598317" cy="2665627"/>
              </a:xfrm>
              <a:prstGeom prst="roundRect">
                <a:avLst>
                  <a:gd name="adj" fmla="val 50000"/>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grpSp>
        <p:sp>
          <p:nvSpPr>
            <p:cNvPr id="37" name="椭圆 36"/>
            <p:cNvSpPr/>
            <p:nvPr/>
          </p:nvSpPr>
          <p:spPr>
            <a:xfrm rot="16200000">
              <a:off x="9044590" y="3197213"/>
              <a:ext cx="2009103" cy="200910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b="1" dirty="0">
                <a:solidFill>
                  <a:schemeClr val="tx1"/>
                </a:solidFill>
                <a:ea typeface="+mn-lt"/>
              </a:endParaRPr>
            </a:p>
          </p:txBody>
        </p:sp>
      </p:grpSp>
      <p:sp>
        <p:nvSpPr>
          <p:cNvPr id="40" name="TextBox 14_1_2"/>
          <p:cNvSpPr txBox="1"/>
          <p:nvPr/>
        </p:nvSpPr>
        <p:spPr>
          <a:xfrm>
            <a:off x="319159" y="479346"/>
            <a:ext cx="538480" cy="521970"/>
          </a:xfrm>
          <a:prstGeom prst="rect">
            <a:avLst/>
          </a:prstGeom>
          <a:noFill/>
        </p:spPr>
        <p:txBody>
          <a:bodyPr wrap="none" rtlCol="0">
            <a:spAutoFit/>
          </a:bodyPr>
          <a:lstStyle/>
          <a:p>
            <a:r>
              <a:rPr lang="en-US" altLang="zh-CN" sz="2800" dirty="0">
                <a:ea typeface="+mn-lt"/>
                <a:sym typeface="字魂59号-创粗黑" panose="00000500000000000000" pitchFamily="2" charset="-122"/>
              </a:rPr>
              <a:t>03</a:t>
            </a:r>
            <a:endParaRPr lang="en-US" altLang="zh-CN" sz="2800" dirty="0">
              <a:ea typeface="+mn-lt"/>
              <a:sym typeface="字魂59号-创粗黑" panose="00000500000000000000" pitchFamily="2" charset="-122"/>
            </a:endParaRPr>
          </a:p>
        </p:txBody>
      </p:sp>
      <p:pic>
        <p:nvPicPr>
          <p:cNvPr id="2" name="图片 1" descr="upload_post_object_v2_812634015"/>
          <p:cNvPicPr>
            <a:picLocks noChangeAspect="1"/>
          </p:cNvPicPr>
          <p:nvPr/>
        </p:nvPicPr>
        <p:blipFill>
          <a:blip r:embed="rId1"/>
          <a:stretch>
            <a:fillRect/>
          </a:stretch>
        </p:blipFill>
        <p:spPr>
          <a:xfrm>
            <a:off x="10906473" y="0"/>
            <a:ext cx="1323382" cy="1178305"/>
          </a:xfrm>
          <a:prstGeom prst="rect">
            <a:avLst/>
          </a:prstGeom>
        </p:spPr>
      </p:pic>
      <p:sp>
        <p:nvSpPr>
          <p:cNvPr id="29" name="文本框 28"/>
          <p:cNvSpPr txBox="1"/>
          <p:nvPr/>
        </p:nvSpPr>
        <p:spPr>
          <a:xfrm>
            <a:off x="1898208" y="2704565"/>
            <a:ext cx="2969887" cy="791210"/>
          </a:xfrm>
          <a:prstGeom prst="rect">
            <a:avLst/>
          </a:prstGeom>
          <a:noFill/>
        </p:spPr>
        <p:txBody>
          <a:bodyPr wrap="square" rtlCol="0">
            <a:spAutoFit/>
            <a:scene3d>
              <a:camera prst="orthographicFront"/>
              <a:lightRig rig="threePt" dir="t"/>
            </a:scene3d>
            <a:sp3d contourW="12700"/>
          </a:bodyPr>
          <a:p>
            <a:pPr>
              <a:lnSpc>
                <a:spcPct val="114000"/>
              </a:lnSpc>
            </a:pPr>
            <a:r>
              <a:rPr lang="en-US" altLang="zh-CN" sz="1000" dirty="0">
                <a:solidFill>
                  <a:schemeClr val="bg1"/>
                </a:solidFill>
                <a:ea typeface="+mn-lt"/>
                <a:cs typeface="+mn-ea"/>
                <a:sym typeface="字魂59号-创粗黑" panose="00000500000000000000" pitchFamily="2" charset="-122"/>
              </a:rPr>
              <a:t>Lorem ipsum 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ltest,onsectetaLorem</a:t>
            </a:r>
            <a:r>
              <a:rPr lang="en-US" altLang="zh-CN" sz="1000" dirty="0">
                <a:solidFill>
                  <a:schemeClr val="bg1"/>
                </a:solidFill>
                <a:ea typeface="+mn-lt"/>
                <a:cs typeface="+mn-ea"/>
                <a:sym typeface="字魂59号-创粗黑" panose="00000500000000000000" pitchFamily="2" charset="-122"/>
              </a:rPr>
              <a:t> ipsum dolor</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elitltest,onsect</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ipsum dolor</a:t>
            </a:r>
            <a:endParaRPr lang="en-US" altLang="zh-CN" sz="1000" dirty="0">
              <a:solidFill>
                <a:schemeClr val="bg1"/>
              </a:solidFill>
              <a:ea typeface="+mn-lt"/>
              <a:cs typeface="+mn-ea"/>
              <a:sym typeface="字魂59号-创粗黑" panose="00000500000000000000" pitchFamily="2" charset="-122"/>
            </a:endParaRPr>
          </a:p>
        </p:txBody>
      </p:sp>
      <p:sp>
        <p:nvSpPr>
          <p:cNvPr id="3" name="文本框 2"/>
          <p:cNvSpPr txBox="1"/>
          <p:nvPr userDrawn="1"/>
        </p:nvSpPr>
        <p:spPr>
          <a:xfrm>
            <a:off x="1142831" y="1315212"/>
            <a:ext cx="9990666" cy="6862445"/>
          </a:xfrm>
          <a:prstGeom prst="rect">
            <a:avLst/>
          </a:prstGeom>
        </p:spPr>
        <p:txBody>
          <a:bodyPr wrap="square" rtlCol="0">
            <a:noAutofit/>
          </a:bodyPr>
          <a:p>
            <a:pPr>
              <a:lnSpc>
                <a:spcPct val="200000"/>
              </a:lnSpc>
            </a:pPr>
            <a:r>
              <a:rPr lang="en-US" altLang="zh-CN" sz="2800">
                <a:latin typeface="字魂59号-创粗黑" charset="0"/>
                <a:ea typeface="字魂59号-创粗黑" charset="0"/>
                <a:cs typeface="字魂59号-创粗黑" charset="0"/>
              </a:rPr>
              <a:t>3.</a:t>
            </a:r>
            <a:r>
              <a:rPr lang="zh-CN" altLang="en-US" sz="2800">
                <a:latin typeface="字魂59号-创粗黑" charset="0"/>
                <a:ea typeface="字魂59号-创粗黑" charset="0"/>
                <a:cs typeface="字魂59号-创粗黑" charset="0"/>
              </a:rPr>
              <a:t>设计学习任务</a:t>
            </a:r>
            <a:endParaRPr lang="zh-CN" altLang="en-US" sz="2800">
              <a:latin typeface="字魂59号-创粗黑" charset="0"/>
              <a:ea typeface="字魂59号-创粗黑" charset="0"/>
              <a:cs typeface="字魂59号-创粗黑" charset="0"/>
            </a:endParaRPr>
          </a:p>
          <a:p>
            <a:pPr>
              <a:lnSpc>
                <a:spcPct val="200000"/>
              </a:lnSpc>
            </a:pPr>
            <a:r>
              <a:rPr lang="zh-CN" altLang="en-US" sz="2400">
                <a:solidFill>
                  <a:schemeClr val="tx1"/>
                </a:solidFill>
              </a:rPr>
              <a:t>    最后成果的展示。学生写作完成后，教师组织学生把自己的成果进行交流分享：可以组织朗读会；可以在教室的学习园地或者黑板展示学生作品。教师在这个过程中慢慢引导学生在成果展示中反思自己习作要素是否达成，对照本次习作要求，为学生的习作修改指明方向。</a:t>
            </a:r>
            <a:endParaRPr lang="zh-CN" altLang="en-US" sz="2400">
              <a:solidFill>
                <a:schemeClr val="tx1"/>
              </a:solidFill>
              <a:latin typeface="字魂59号-创粗黑" charset="0"/>
              <a:ea typeface="字魂59号-创粗黑" charset="0"/>
              <a:cs typeface="字魂59号-创粗黑" charset="0"/>
            </a:endParaRPr>
          </a:p>
          <a:p>
            <a:pPr>
              <a:lnSpc>
                <a:spcPct val="200000"/>
              </a:lnSpc>
            </a:pPr>
            <a:endParaRPr lang="zh-CN" altLang="en-US" sz="2400">
              <a:solidFill>
                <a:schemeClr val="tx1"/>
              </a:solidFill>
              <a:latin typeface="字魂59号-创粗黑" charset="0"/>
              <a:ea typeface="字魂59号-创粗黑" charset="0"/>
              <a:cs typeface="字魂59号-创粗黑"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矩形: 圆角 19"/>
          <p:cNvSpPr/>
          <p:nvPr/>
        </p:nvSpPr>
        <p:spPr>
          <a:xfrm rot="18612676">
            <a:off x="1962150" y="3232785"/>
            <a:ext cx="11609705" cy="3296920"/>
          </a:xfrm>
          <a:prstGeom prst="roundRect">
            <a:avLst>
              <a:gd name="adj" fmla="val 50000"/>
            </a:avLst>
          </a:prstGeom>
          <a:solidFill>
            <a:srgbClr val="E9D0D3"/>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文本框 36"/>
          <p:cNvSpPr txBox="1"/>
          <p:nvPr/>
        </p:nvSpPr>
        <p:spPr>
          <a:xfrm>
            <a:off x="958850" y="2167890"/>
            <a:ext cx="5346700" cy="3046095"/>
          </a:xfrm>
          <a:prstGeom prst="rect">
            <a:avLst/>
          </a:prstGeom>
          <a:noFill/>
        </p:spPr>
        <p:txBody>
          <a:bodyPr wrap="square" rtlCol="0">
            <a:noAutofit/>
          </a:bodyPr>
          <a:lstStyle/>
          <a:p>
            <a:r>
              <a:rPr lang="zh-CN" altLang="en-US" sz="9600" dirty="0">
                <a:solidFill>
                  <a:schemeClr val="tx1"/>
                </a:solidFill>
                <a:latin typeface="思源黑体 CN Bold" panose="020B0800000000000000" charset="-122"/>
                <a:ea typeface="思源黑体 CN Bold" panose="020B0800000000000000" charset="-122"/>
                <a:sym typeface="字魂59号-创粗黑" panose="00000500000000000000" pitchFamily="2" charset="-122"/>
              </a:rPr>
              <a:t>谢谢聆听</a:t>
            </a:r>
            <a:endParaRPr lang="zh-CN" altLang="en-US" sz="9600" dirty="0">
              <a:solidFill>
                <a:schemeClr val="tx1"/>
              </a:solidFill>
              <a:latin typeface="思源黑体 CN Bold" panose="020B0800000000000000" charset="-122"/>
              <a:ea typeface="思源黑体 CN Bold" panose="020B0800000000000000" charset="-122"/>
              <a:sym typeface="字魂59号-创粗黑" panose="00000500000000000000" pitchFamily="2" charset="-122"/>
            </a:endParaRPr>
          </a:p>
        </p:txBody>
      </p:sp>
      <p:sp>
        <p:nvSpPr>
          <p:cNvPr id="38" name="文本框 37"/>
          <p:cNvSpPr txBox="1"/>
          <p:nvPr/>
        </p:nvSpPr>
        <p:spPr>
          <a:xfrm>
            <a:off x="5346700" y="4627245"/>
            <a:ext cx="5823585" cy="1568450"/>
          </a:xfrm>
          <a:prstGeom prst="rect">
            <a:avLst/>
          </a:prstGeom>
          <a:noFill/>
        </p:spPr>
        <p:txBody>
          <a:bodyPr wrap="square" rtlCol="0">
            <a:spAutoFit/>
          </a:bodyPr>
          <a:lstStyle/>
          <a:p>
            <a:r>
              <a:rPr lang="zh-CN" altLang="en-US" sz="3200" dirty="0">
                <a:ea typeface="+mn-lt"/>
                <a:cs typeface="+mn-lt"/>
                <a:sym typeface="字魂59号-创粗黑" panose="00000500000000000000" pitchFamily="2" charset="-122"/>
              </a:rPr>
              <a:t>玄滩小学     易春梅</a:t>
            </a:r>
            <a:endParaRPr lang="en-US" altLang="zh-CN" sz="3200" dirty="0">
              <a:ea typeface="+mn-lt"/>
              <a:cs typeface="+mn-lt"/>
              <a:sym typeface="字魂59号-创粗黑" panose="00000500000000000000" pitchFamily="2" charset="-122"/>
            </a:endParaRPr>
          </a:p>
          <a:p>
            <a:r>
              <a:rPr lang="zh-CN" altLang="en-US" sz="3200" dirty="0">
                <a:ea typeface="+mn-lt"/>
                <a:cs typeface="+mn-lt"/>
                <a:sym typeface="字魂59号-创粗黑" panose="00000500000000000000" pitchFamily="2" charset="-122"/>
              </a:rPr>
              <a:t>        </a:t>
            </a:r>
            <a:endParaRPr lang="zh-CN" altLang="en-US" sz="3200" dirty="0">
              <a:ea typeface="+mn-lt"/>
              <a:cs typeface="+mn-lt"/>
              <a:sym typeface="字魂59号-创粗黑" panose="00000500000000000000" pitchFamily="2" charset="-122"/>
            </a:endParaRPr>
          </a:p>
          <a:p>
            <a:r>
              <a:rPr lang="zh-CN" altLang="en-US" sz="3200" dirty="0">
                <a:solidFill>
                  <a:schemeClr val="tx1"/>
                </a:solidFill>
                <a:latin typeface="字魂59号-创粗黑" charset="0"/>
                <a:ea typeface="+mn-lt"/>
                <a:cs typeface="+mn-lt"/>
                <a:sym typeface="字魂59号-创粗黑" panose="00000500000000000000" pitchFamily="2" charset="-122"/>
              </a:rPr>
              <a:t>               </a:t>
            </a:r>
            <a:r>
              <a:rPr lang="en-US" altLang="zh-CN" sz="3200" dirty="0">
                <a:solidFill>
                  <a:schemeClr val="tx1"/>
                </a:solidFill>
                <a:latin typeface="字魂59号-创粗黑" charset="0"/>
                <a:ea typeface="+mn-lt"/>
                <a:cs typeface="+mn-lt"/>
                <a:sym typeface="字魂59号-创粗黑" panose="00000500000000000000" pitchFamily="2" charset="-122"/>
              </a:rPr>
              <a:t>2021</a:t>
            </a:r>
            <a:r>
              <a:rPr lang="zh-CN" altLang="en-US" sz="3200" dirty="0">
                <a:solidFill>
                  <a:schemeClr val="tx1"/>
                </a:solidFill>
                <a:latin typeface="字魂59号-创粗黑" charset="0"/>
                <a:ea typeface="字魂59号-创粗黑" charset="0"/>
                <a:cs typeface="+mn-lt"/>
                <a:sym typeface="字魂59号-创粗黑" panose="00000500000000000000" pitchFamily="2" charset="-122"/>
              </a:rPr>
              <a:t>年</a:t>
            </a:r>
            <a:r>
              <a:rPr lang="en-US" altLang="zh-CN" sz="3200" dirty="0">
                <a:solidFill>
                  <a:schemeClr val="tx1"/>
                </a:solidFill>
                <a:latin typeface="字魂59号-创粗黑" charset="0"/>
                <a:ea typeface="字魂59号-创粗黑" charset="0"/>
                <a:cs typeface="+mn-lt"/>
                <a:sym typeface="字魂59号-创粗黑" panose="00000500000000000000" pitchFamily="2" charset="-122"/>
              </a:rPr>
              <a:t>11</a:t>
            </a:r>
            <a:r>
              <a:rPr lang="zh-CN" altLang="en-US" sz="3200" dirty="0">
                <a:solidFill>
                  <a:schemeClr val="tx1"/>
                </a:solidFill>
                <a:latin typeface="字魂59号-创粗黑" charset="0"/>
                <a:ea typeface="字魂59号-创粗黑" charset="0"/>
                <a:cs typeface="+mn-lt"/>
                <a:sym typeface="字魂59号-创粗黑" panose="00000500000000000000" pitchFamily="2" charset="-122"/>
              </a:rPr>
              <a:t>月</a:t>
            </a:r>
            <a:r>
              <a:rPr lang="en-US" altLang="zh-CN" sz="3200" dirty="0">
                <a:solidFill>
                  <a:schemeClr val="tx1"/>
                </a:solidFill>
                <a:latin typeface="字魂59号-创粗黑" charset="0"/>
                <a:ea typeface="字魂59号-创粗黑" charset="0"/>
                <a:cs typeface="+mn-lt"/>
                <a:sym typeface="字魂59号-创粗黑" panose="00000500000000000000" pitchFamily="2" charset="-122"/>
              </a:rPr>
              <a:t>19</a:t>
            </a:r>
            <a:endParaRPr lang="en-US" altLang="zh-CN" sz="3200" dirty="0">
              <a:solidFill>
                <a:schemeClr val="tx1"/>
              </a:solidFill>
              <a:latin typeface="字魂59号-创粗黑" charset="0"/>
              <a:ea typeface="字魂59号-创粗黑" charset="0"/>
              <a:cs typeface="+mn-lt"/>
              <a:sym typeface="字魂59号-创粗黑" panose="00000500000000000000"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1000"/>
                                        <p:tgtEl>
                                          <p:spTgt spid="37"/>
                                        </p:tgtEl>
                                      </p:cBhvr>
                                    </p:animEffect>
                                    <p:anim calcmode="lin" valueType="num">
                                      <p:cBhvr>
                                        <p:cTn id="8" dur="1000" fill="hold"/>
                                        <p:tgtEl>
                                          <p:spTgt spid="37"/>
                                        </p:tgtEl>
                                        <p:attrNameLst>
                                          <p:attrName>ppt_x</p:attrName>
                                        </p:attrNameLst>
                                      </p:cBhvr>
                                      <p:tavLst>
                                        <p:tav tm="0">
                                          <p:val>
                                            <p:strVal val="#ppt_x"/>
                                          </p:val>
                                        </p:tav>
                                        <p:tav tm="100000">
                                          <p:val>
                                            <p:strVal val="#ppt_x"/>
                                          </p:val>
                                        </p:tav>
                                      </p:tavLst>
                                    </p:anim>
                                    <p:anim calcmode="lin" valueType="num">
                                      <p:cBhvr>
                                        <p:cTn id="9" dur="1000" fill="hold"/>
                                        <p:tgtEl>
                                          <p:spTgt spid="3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8"/>
                                        </p:tgtEl>
                                        <p:attrNameLst>
                                          <p:attrName>style.visibility</p:attrName>
                                        </p:attrNameLst>
                                      </p:cBhvr>
                                      <p:to>
                                        <p:strVal val="visible"/>
                                      </p:to>
                                    </p:set>
                                    <p:animEffect transition="in" filter="fade">
                                      <p:cBhvr>
                                        <p:cTn id="13" dur="1000"/>
                                        <p:tgtEl>
                                          <p:spTgt spid="38"/>
                                        </p:tgtEl>
                                      </p:cBhvr>
                                    </p:animEffect>
                                    <p:anim calcmode="lin" valueType="num">
                                      <p:cBhvr>
                                        <p:cTn id="14" dur="1000" fill="hold"/>
                                        <p:tgtEl>
                                          <p:spTgt spid="38"/>
                                        </p:tgtEl>
                                        <p:attrNameLst>
                                          <p:attrName>ppt_x</p:attrName>
                                        </p:attrNameLst>
                                      </p:cBhvr>
                                      <p:tavLst>
                                        <p:tav tm="0">
                                          <p:val>
                                            <p:strVal val="#ppt_x"/>
                                          </p:val>
                                        </p:tav>
                                        <p:tav tm="100000">
                                          <p:val>
                                            <p:strVal val="#ppt_x"/>
                                          </p:val>
                                        </p:tav>
                                      </p:tavLst>
                                    </p:anim>
                                    <p:anim calcmode="lin" valueType="num">
                                      <p:cBhvr>
                                        <p:cTn id="15"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1784743" y="3322214"/>
            <a:ext cx="6639060" cy="0"/>
          </a:xfrm>
          <a:prstGeom prst="line">
            <a:avLst/>
          </a:prstGeom>
          <a:ln w="127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nvGrpSpPr>
          <p:cNvPr id="5" name="组合 4"/>
          <p:cNvGrpSpPr/>
          <p:nvPr/>
        </p:nvGrpSpPr>
        <p:grpSpPr>
          <a:xfrm>
            <a:off x="1292071" y="981523"/>
            <a:ext cx="3853356" cy="1472625"/>
            <a:chOff x="4893087" y="1858796"/>
            <a:chExt cx="3853356" cy="1472625"/>
          </a:xfrm>
        </p:grpSpPr>
        <p:sp>
          <p:nvSpPr>
            <p:cNvPr id="6" name="矩形 5"/>
            <p:cNvSpPr/>
            <p:nvPr/>
          </p:nvSpPr>
          <p:spPr>
            <a:xfrm>
              <a:off x="4893087" y="1916832"/>
              <a:ext cx="434509" cy="434566"/>
            </a:xfrm>
            <a:prstGeom prst="rect">
              <a:avLst/>
            </a:prstGeom>
            <a:solidFill>
              <a:srgbClr val="95A3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dirty="0">
                  <a:solidFill>
                    <a:schemeClr val="bg1"/>
                  </a:solidFill>
                  <a:latin typeface="字魂59号-创粗黑" panose="00000500000000000000" pitchFamily="2" charset="-122"/>
                  <a:ea typeface="字魂59号-创粗黑" panose="00000500000000000000" pitchFamily="2" charset="-122"/>
                  <a:cs typeface="+mn-ea"/>
                  <a:sym typeface="字魂59号-创粗黑" panose="00000500000000000000" pitchFamily="2" charset="-122"/>
                </a:rPr>
                <a:t>01</a:t>
              </a:r>
              <a:endParaRPr lang="zh-CN" altLang="en-US" sz="1600" b="1" dirty="0">
                <a:solidFill>
                  <a:schemeClr val="bg1"/>
                </a:solidFill>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sp>
          <p:nvSpPr>
            <p:cNvPr id="7" name="TextBox 12"/>
            <p:cNvSpPr txBox="1"/>
            <p:nvPr/>
          </p:nvSpPr>
          <p:spPr>
            <a:xfrm>
              <a:off x="5327539" y="2409401"/>
              <a:ext cx="2783826" cy="922020"/>
            </a:xfrm>
            <a:prstGeom prst="rect">
              <a:avLst/>
            </a:prstGeom>
            <a:noFill/>
          </p:spPr>
          <p:txBody>
            <a:bodyPr wrap="square" rtlCol="0">
              <a:noAutofit/>
            </a:bodyPr>
            <a:lstStyle/>
            <a:p>
              <a:pPr>
                <a:lnSpc>
                  <a:spcPct val="150000"/>
                </a:lnSpc>
              </a:pPr>
              <a:r>
                <a:rPr lang="zh-CN" altLang="en-US" dirty="0">
                  <a:solidFill>
                    <a:schemeClr val="tx1">
                      <a:lumMod val="85000"/>
                      <a:lumOff val="15000"/>
                    </a:schemeClr>
                  </a:solidFill>
                  <a:latin typeface="字魂59号-创粗黑" charset="0"/>
                  <a:ea typeface="字魂59号-创粗黑" charset="0"/>
                  <a:cs typeface="字魂59号-创粗黑" charset="0"/>
                  <a:sym typeface="字魂59号-创粗黑" panose="00000500000000000000" pitchFamily="2" charset="-122"/>
                </a:rPr>
                <a:t>（</a:t>
              </a:r>
              <a:r>
                <a:rPr lang="en-US" altLang="zh-CN" dirty="0">
                  <a:solidFill>
                    <a:schemeClr val="tx1">
                      <a:lumMod val="85000"/>
                      <a:lumOff val="15000"/>
                    </a:schemeClr>
                  </a:solidFill>
                  <a:latin typeface="字魂59号-创粗黑" charset="0"/>
                  <a:ea typeface="字魂59号-创粗黑" charset="0"/>
                  <a:cs typeface="字魂59号-创粗黑" charset="0"/>
                  <a:sym typeface="字魂59号-创粗黑" panose="00000500000000000000" pitchFamily="2" charset="-122"/>
                </a:rPr>
                <a:t>1</a:t>
              </a:r>
              <a:r>
                <a:rPr lang="zh-CN" altLang="en-US" dirty="0">
                  <a:solidFill>
                    <a:schemeClr val="tx1">
                      <a:lumMod val="85000"/>
                      <a:lumOff val="15000"/>
                    </a:schemeClr>
                  </a:solidFill>
                  <a:latin typeface="字魂59号-创粗黑" charset="0"/>
                  <a:ea typeface="字魂59号-创粗黑" charset="0"/>
                  <a:cs typeface="字魂59号-创粗黑" charset="0"/>
                  <a:sym typeface="字魂59号-创粗黑" panose="00000500000000000000" pitchFamily="2" charset="-122"/>
                </a:rPr>
                <a:t>）结构完整性</a:t>
              </a:r>
              <a:endParaRPr lang="zh-CN" altLang="en-US" dirty="0">
                <a:solidFill>
                  <a:schemeClr val="tx1">
                    <a:lumMod val="85000"/>
                    <a:lumOff val="15000"/>
                  </a:schemeClr>
                </a:solidFill>
                <a:latin typeface="字魂59号-创粗黑" charset="0"/>
                <a:ea typeface="字魂59号-创粗黑" charset="0"/>
                <a:cs typeface="字魂59号-创粗黑" charset="0"/>
                <a:sym typeface="字魂59号-创粗黑" panose="00000500000000000000" pitchFamily="2" charset="-122"/>
              </a:endParaRPr>
            </a:p>
            <a:p>
              <a:pPr>
                <a:lnSpc>
                  <a:spcPct val="150000"/>
                </a:lnSpc>
              </a:pPr>
              <a:r>
                <a:rPr lang="zh-CN" altLang="en-US" dirty="0">
                  <a:solidFill>
                    <a:schemeClr val="tx1">
                      <a:lumMod val="85000"/>
                      <a:lumOff val="15000"/>
                    </a:schemeClr>
                  </a:solidFill>
                  <a:ea typeface="字魂59号-创粗黑" charset="0"/>
                  <a:cs typeface="+mn-ea"/>
                  <a:sym typeface="字魂59号-创粗黑" panose="00000500000000000000" pitchFamily="2" charset="-122"/>
                </a:rPr>
                <a:t>（</a:t>
              </a:r>
              <a:r>
                <a:rPr lang="en-US" altLang="zh-CN" dirty="0">
                  <a:solidFill>
                    <a:schemeClr val="tx1">
                      <a:lumMod val="85000"/>
                      <a:lumOff val="15000"/>
                    </a:schemeClr>
                  </a:solidFill>
                  <a:ea typeface="字魂59号-创粗黑" charset="0"/>
                  <a:cs typeface="+mn-ea"/>
                  <a:sym typeface="字魂59号-创粗黑" panose="00000500000000000000" pitchFamily="2" charset="-122"/>
                </a:rPr>
                <a:t>2</a:t>
              </a:r>
              <a:r>
                <a:rPr lang="zh-CN" altLang="en-US" dirty="0">
                  <a:solidFill>
                    <a:schemeClr val="tx1">
                      <a:lumMod val="85000"/>
                      <a:lumOff val="15000"/>
                    </a:schemeClr>
                  </a:solidFill>
                  <a:ea typeface="字魂59号-创粗黑" charset="0"/>
                  <a:cs typeface="+mn-ea"/>
                  <a:sym typeface="字魂59号-创粗黑" panose="00000500000000000000" pitchFamily="2" charset="-122"/>
                </a:rPr>
                <a:t>）目标循序渐进性</a:t>
              </a:r>
              <a:endParaRPr lang="zh-CN" altLang="en-US" dirty="0">
                <a:solidFill>
                  <a:schemeClr val="tx1">
                    <a:lumMod val="85000"/>
                    <a:lumOff val="15000"/>
                  </a:schemeClr>
                </a:solidFill>
                <a:ea typeface="+mn-lt"/>
                <a:cs typeface="+mn-ea"/>
                <a:sym typeface="字魂59号-创粗黑" panose="00000500000000000000" pitchFamily="2" charset="-122"/>
              </a:endParaRPr>
            </a:p>
          </p:txBody>
        </p:sp>
        <p:sp>
          <p:nvSpPr>
            <p:cNvPr id="8" name="TextBox 26"/>
            <p:cNvSpPr txBox="1"/>
            <p:nvPr/>
          </p:nvSpPr>
          <p:spPr>
            <a:xfrm>
              <a:off x="5327603" y="1858796"/>
              <a:ext cx="3418840" cy="550545"/>
            </a:xfrm>
            <a:prstGeom prst="rect">
              <a:avLst/>
            </a:prstGeom>
            <a:noFill/>
          </p:spPr>
          <p:txBody>
            <a:bodyPr wrap="none" lIns="182843" tIns="91422" rIns="182843" bIns="91422" rtlCol="0">
              <a:spAutoFit/>
            </a:bodyPr>
            <a:lstStyle/>
            <a:p>
              <a:pPr algn="ctr"/>
              <a:r>
                <a:rPr lang="zh-CN" altLang="en-US" sz="2400" b="1" dirty="0">
                  <a:solidFill>
                    <a:schemeClr val="tx1">
                      <a:lumMod val="85000"/>
                      <a:lumOff val="15000"/>
                    </a:schemeClr>
                  </a:solidFill>
                  <a:ea typeface="+mn-lt"/>
                  <a:cs typeface="+mn-ea"/>
                  <a:sym typeface="字魂59号-创粗黑" panose="00000500000000000000" pitchFamily="2" charset="-122"/>
                </a:rPr>
                <a:t>习作单元教材编排特点</a:t>
              </a:r>
              <a:endParaRPr lang="zh-CN" altLang="en-US" sz="2400" b="1" dirty="0">
                <a:solidFill>
                  <a:schemeClr val="tx1">
                    <a:lumMod val="85000"/>
                    <a:lumOff val="15000"/>
                  </a:schemeClr>
                </a:solidFill>
                <a:ea typeface="+mn-lt"/>
                <a:cs typeface="+mn-ea"/>
                <a:sym typeface="字魂59号-创粗黑" panose="00000500000000000000" pitchFamily="2" charset="-122"/>
              </a:endParaRPr>
            </a:p>
          </p:txBody>
        </p:sp>
      </p:grpSp>
      <p:grpSp>
        <p:nvGrpSpPr>
          <p:cNvPr id="9" name="组合 8"/>
          <p:cNvGrpSpPr/>
          <p:nvPr/>
        </p:nvGrpSpPr>
        <p:grpSpPr>
          <a:xfrm>
            <a:off x="3398683" y="4118356"/>
            <a:ext cx="6638602" cy="2417361"/>
            <a:chOff x="8471470" y="1822819"/>
            <a:chExt cx="5403585" cy="2417361"/>
          </a:xfrm>
        </p:grpSpPr>
        <p:sp>
          <p:nvSpPr>
            <p:cNvPr id="10" name="矩形 9"/>
            <p:cNvSpPr/>
            <p:nvPr/>
          </p:nvSpPr>
          <p:spPr>
            <a:xfrm>
              <a:off x="8471470" y="1916832"/>
              <a:ext cx="434509" cy="434566"/>
            </a:xfrm>
            <a:prstGeom prst="rect">
              <a:avLst/>
            </a:prstGeom>
            <a:solidFill>
              <a:srgbClr val="E9D0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dirty="0">
                  <a:solidFill>
                    <a:schemeClr val="bg1"/>
                  </a:solidFill>
                  <a:latin typeface="字魂59号-创粗黑" panose="00000500000000000000" pitchFamily="2" charset="-122"/>
                  <a:ea typeface="字魂59号-创粗黑" panose="00000500000000000000" pitchFamily="2" charset="-122"/>
                  <a:cs typeface="+mn-ea"/>
                  <a:sym typeface="字魂59号-创粗黑" panose="00000500000000000000" pitchFamily="2" charset="-122"/>
                </a:rPr>
                <a:t>02</a:t>
              </a:r>
              <a:endParaRPr lang="zh-CN" altLang="en-US" sz="1600" b="1" dirty="0">
                <a:solidFill>
                  <a:schemeClr val="bg1"/>
                </a:solidFill>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sp>
          <p:nvSpPr>
            <p:cNvPr id="11" name="TextBox 15"/>
            <p:cNvSpPr txBox="1"/>
            <p:nvPr/>
          </p:nvSpPr>
          <p:spPr>
            <a:xfrm>
              <a:off x="8905919" y="2351478"/>
              <a:ext cx="4969136" cy="1888702"/>
            </a:xfrm>
            <a:prstGeom prst="rect">
              <a:avLst/>
            </a:prstGeom>
            <a:noFill/>
          </p:spPr>
          <p:txBody>
            <a:bodyPr wrap="square" rtlCol="0">
              <a:noAutofit/>
            </a:bodyPr>
            <a:lstStyle/>
            <a:p>
              <a:pPr>
                <a:lnSpc>
                  <a:spcPct val="150000"/>
                </a:lnSpc>
              </a:pPr>
              <a:r>
                <a:rPr lang="zh-CN" altLang="en-US" dirty="0">
                  <a:solidFill>
                    <a:schemeClr val="tx1">
                      <a:lumMod val="85000"/>
                      <a:lumOff val="15000"/>
                    </a:schemeClr>
                  </a:solidFill>
                  <a:latin typeface="字魂59号-创粗黑" charset="0"/>
                  <a:ea typeface="字魂59号-创粗黑" charset="0"/>
                  <a:cs typeface="字魂59号-创粗黑" charset="0"/>
                  <a:sym typeface="字魂59号-创粗黑" panose="00000500000000000000" pitchFamily="2" charset="-122"/>
                </a:rPr>
                <a:t>（</a:t>
              </a:r>
              <a:r>
                <a:rPr lang="en-US" altLang="zh-CN" dirty="0">
                  <a:solidFill>
                    <a:schemeClr val="tx1">
                      <a:lumMod val="85000"/>
                      <a:lumOff val="15000"/>
                    </a:schemeClr>
                  </a:solidFill>
                  <a:latin typeface="字魂59号-创粗黑" charset="0"/>
                  <a:ea typeface="字魂59号-创粗黑" charset="0"/>
                  <a:cs typeface="字魂59号-创粗黑" charset="0"/>
                  <a:sym typeface="字魂59号-创粗黑" panose="00000500000000000000" pitchFamily="2" charset="-122"/>
                </a:rPr>
                <a:t>1</a:t>
              </a:r>
              <a:r>
                <a:rPr lang="zh-CN" altLang="en-US" dirty="0">
                  <a:solidFill>
                    <a:schemeClr val="tx1">
                      <a:lumMod val="85000"/>
                      <a:lumOff val="15000"/>
                    </a:schemeClr>
                  </a:solidFill>
                  <a:latin typeface="字魂59号-创粗黑" charset="0"/>
                  <a:ea typeface="字魂59号-创粗黑" charset="0"/>
                  <a:cs typeface="字魂59号-创粗黑" charset="0"/>
                  <a:sym typeface="字魂59号-创粗黑" panose="00000500000000000000" pitchFamily="2" charset="-122"/>
                </a:rPr>
                <a:t>）读与写要进一步融合，整体相连</a:t>
              </a:r>
              <a:endParaRPr lang="zh-CN" altLang="en-US" dirty="0">
                <a:solidFill>
                  <a:schemeClr val="tx1">
                    <a:lumMod val="85000"/>
                    <a:lumOff val="15000"/>
                  </a:schemeClr>
                </a:solidFill>
                <a:latin typeface="字魂59号-创粗黑" charset="0"/>
                <a:ea typeface="字魂59号-创粗黑" charset="0"/>
                <a:cs typeface="字魂59号-创粗黑" charset="0"/>
                <a:sym typeface="字魂59号-创粗黑" panose="00000500000000000000" pitchFamily="2" charset="-122"/>
              </a:endParaRPr>
            </a:p>
            <a:p>
              <a:pPr>
                <a:lnSpc>
                  <a:spcPct val="150000"/>
                </a:lnSpc>
              </a:pPr>
              <a:r>
                <a:rPr lang="zh-CN" altLang="en-US" dirty="0">
                  <a:solidFill>
                    <a:schemeClr val="tx1">
                      <a:lumMod val="85000"/>
                      <a:lumOff val="15000"/>
                    </a:schemeClr>
                  </a:solidFill>
                  <a:latin typeface="+mj-lt"/>
                  <a:ea typeface="字魂59号-创粗黑" charset="0"/>
                  <a:cs typeface="+mn-ea"/>
                  <a:sym typeface="字魂59号-创粗黑" panose="00000500000000000000" pitchFamily="2" charset="-122"/>
                </a:rPr>
                <a:t>（</a:t>
              </a:r>
              <a:r>
                <a:rPr lang="en-US" altLang="zh-CN" dirty="0">
                  <a:solidFill>
                    <a:schemeClr val="tx1">
                      <a:lumMod val="85000"/>
                      <a:lumOff val="15000"/>
                    </a:schemeClr>
                  </a:solidFill>
                  <a:latin typeface="+mj-lt"/>
                  <a:ea typeface="字魂59号-创粗黑" charset="0"/>
                  <a:cs typeface="+mn-ea"/>
                  <a:sym typeface="字魂59号-创粗黑" panose="00000500000000000000" pitchFamily="2" charset="-122"/>
                </a:rPr>
                <a:t>2</a:t>
              </a:r>
              <a:r>
                <a:rPr lang="zh-CN" altLang="en-US" dirty="0">
                  <a:solidFill>
                    <a:schemeClr val="tx1">
                      <a:lumMod val="85000"/>
                      <a:lumOff val="15000"/>
                    </a:schemeClr>
                  </a:solidFill>
                  <a:latin typeface="+mj-lt"/>
                  <a:ea typeface="字魂59号-创粗黑" charset="0"/>
                  <a:cs typeface="+mn-ea"/>
                  <a:sym typeface="字魂59号-创粗黑" panose="00000500000000000000" pitchFamily="2" charset="-122"/>
                </a:rPr>
                <a:t>）内容的选择要注意取舍有度</a:t>
              </a:r>
              <a:endParaRPr lang="zh-CN" altLang="en-US" dirty="0">
                <a:solidFill>
                  <a:schemeClr val="tx1">
                    <a:lumMod val="85000"/>
                    <a:lumOff val="15000"/>
                  </a:schemeClr>
                </a:solidFill>
                <a:latin typeface="+mj-lt"/>
                <a:ea typeface="字魂59号-创粗黑" charset="0"/>
                <a:cs typeface="+mn-ea"/>
                <a:sym typeface="字魂59号-创粗黑" panose="00000500000000000000" pitchFamily="2" charset="-122"/>
              </a:endParaRPr>
            </a:p>
            <a:p>
              <a:pPr>
                <a:lnSpc>
                  <a:spcPct val="150000"/>
                </a:lnSpc>
              </a:pPr>
              <a:r>
                <a:rPr lang="zh-CN" altLang="en-US" dirty="0">
                  <a:solidFill>
                    <a:schemeClr val="tx1">
                      <a:lumMod val="85000"/>
                      <a:lumOff val="15000"/>
                    </a:schemeClr>
                  </a:solidFill>
                  <a:latin typeface="+mj-lt"/>
                  <a:ea typeface="字魂59号-创粗黑" charset="0"/>
                  <a:cs typeface="+mn-ea"/>
                  <a:sym typeface="字魂59号-创粗黑" panose="00000500000000000000" pitchFamily="2" charset="-122"/>
                </a:rPr>
                <a:t>（</a:t>
              </a:r>
              <a:r>
                <a:rPr lang="en-US" altLang="zh-CN" dirty="0">
                  <a:solidFill>
                    <a:schemeClr val="tx1">
                      <a:lumMod val="85000"/>
                      <a:lumOff val="15000"/>
                    </a:schemeClr>
                  </a:solidFill>
                  <a:latin typeface="+mj-lt"/>
                  <a:ea typeface="字魂59号-创粗黑" charset="0"/>
                  <a:cs typeface="+mn-ea"/>
                  <a:sym typeface="字魂59号-创粗黑" panose="00000500000000000000" pitchFamily="2" charset="-122"/>
                </a:rPr>
                <a:t>3</a:t>
              </a:r>
              <a:r>
                <a:rPr lang="zh-CN" altLang="en-US" dirty="0">
                  <a:solidFill>
                    <a:schemeClr val="tx1">
                      <a:lumMod val="85000"/>
                      <a:lumOff val="15000"/>
                    </a:schemeClr>
                  </a:solidFill>
                  <a:latin typeface="+mj-lt"/>
                  <a:ea typeface="字魂59号-创粗黑" charset="0"/>
                  <a:cs typeface="+mn-ea"/>
                  <a:sym typeface="字魂59号-创粗黑" panose="00000500000000000000" pitchFamily="2" charset="-122"/>
                </a:rPr>
                <a:t>）教学设计要注重实践</a:t>
              </a:r>
              <a:endParaRPr lang="zh-CN" altLang="en-US" dirty="0">
                <a:solidFill>
                  <a:schemeClr val="tx1">
                    <a:lumMod val="85000"/>
                    <a:lumOff val="15000"/>
                  </a:schemeClr>
                </a:solidFill>
                <a:latin typeface="+mj-lt"/>
                <a:ea typeface="字魂59号-创粗黑" charset="0"/>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a:p>
              <a:pPr>
                <a:lnSpc>
                  <a:spcPct val="150000"/>
                </a:lnSpc>
              </a:pPr>
              <a:r>
                <a:rPr lang="en-US" altLang="zh-CN" sz="1300" dirty="0">
                  <a:solidFill>
                    <a:schemeClr val="tx1">
                      <a:lumMod val="85000"/>
                      <a:lumOff val="15000"/>
                    </a:schemeClr>
                  </a:solidFill>
                  <a:latin typeface="字魂59号-创粗黑" charset="0"/>
                  <a:ea typeface="+mj-lt"/>
                  <a:cs typeface="+mn-ea"/>
                  <a:sym typeface="字魂59号-创粗黑" panose="00000500000000000000" pitchFamily="2" charset="-122"/>
                </a:rPr>
                <a:t>9</a:t>
              </a:r>
              <a:endParaRPr lang="zh-CN" altLang="en-US" sz="1300" dirty="0">
                <a:solidFill>
                  <a:schemeClr val="tx1">
                    <a:lumMod val="85000"/>
                    <a:lumOff val="15000"/>
                  </a:schemeClr>
                </a:solidFill>
                <a:latin typeface="+mj-lt"/>
                <a:ea typeface="+mj-lt"/>
                <a:cs typeface="+mn-ea"/>
                <a:sym typeface="字魂59号-创粗黑" panose="00000500000000000000" pitchFamily="2" charset="-122"/>
              </a:endParaRPr>
            </a:p>
          </p:txBody>
        </p:sp>
        <p:sp>
          <p:nvSpPr>
            <p:cNvPr id="12" name="TextBox 27"/>
            <p:cNvSpPr txBox="1"/>
            <p:nvPr/>
          </p:nvSpPr>
          <p:spPr>
            <a:xfrm>
              <a:off x="8905919" y="1822819"/>
              <a:ext cx="2900271" cy="920115"/>
            </a:xfrm>
            <a:prstGeom prst="rect">
              <a:avLst/>
            </a:prstGeom>
            <a:noFill/>
          </p:spPr>
          <p:txBody>
            <a:bodyPr wrap="square" lIns="182843" tIns="91422" rIns="182843" bIns="91422" rtlCol="0">
              <a:noAutofit/>
            </a:bodyPr>
            <a:lstStyle/>
            <a:p>
              <a:pPr algn="ctr"/>
              <a:r>
                <a:rPr lang="zh-CN" altLang="en-US" sz="2400" b="1" dirty="0">
                  <a:solidFill>
                    <a:schemeClr val="tx1">
                      <a:lumMod val="85000"/>
                      <a:lumOff val="15000"/>
                    </a:schemeClr>
                  </a:solidFill>
                  <a:ea typeface="+mn-lt"/>
                  <a:cs typeface="+mn-ea"/>
                  <a:sym typeface="字魂59号-创粗黑" panose="00000500000000000000" pitchFamily="2" charset="-122"/>
                </a:rPr>
                <a:t>习作单元相关教学策略</a:t>
              </a:r>
              <a:endParaRPr lang="zh-CN" altLang="en-US" sz="2400" b="1" dirty="0">
                <a:solidFill>
                  <a:schemeClr val="tx1">
                    <a:lumMod val="85000"/>
                    <a:lumOff val="15000"/>
                  </a:schemeClr>
                </a:solidFill>
                <a:ea typeface="+mn-lt"/>
                <a:cs typeface="+mn-ea"/>
                <a:sym typeface="字魂59号-创粗黑" panose="00000500000000000000" pitchFamily="2" charset="-122"/>
              </a:endParaRPr>
            </a:p>
          </p:txBody>
        </p:sp>
      </p:grpSp>
      <p:sp>
        <p:nvSpPr>
          <p:cNvPr id="21" name="文本框 20"/>
          <p:cNvSpPr txBox="1"/>
          <p:nvPr/>
        </p:nvSpPr>
        <p:spPr>
          <a:xfrm>
            <a:off x="8645533" y="1526712"/>
            <a:ext cx="2659118" cy="1322070"/>
          </a:xfrm>
          <a:prstGeom prst="rect">
            <a:avLst/>
          </a:prstGeom>
          <a:noFill/>
        </p:spPr>
        <p:txBody>
          <a:bodyPr wrap="square" rtlCol="0">
            <a:spAutoFit/>
          </a:bodyPr>
          <a:lstStyle/>
          <a:p>
            <a:pPr algn="ctr"/>
            <a:r>
              <a:rPr lang="zh-CN" altLang="en-US" sz="6600" spc="600" dirty="0">
                <a:solidFill>
                  <a:srgbClr val="95A38A"/>
                </a:solidFill>
                <a:ea typeface="+mn-lt"/>
                <a:cs typeface="+mn-lt"/>
                <a:sym typeface="字魂59号-创粗黑" panose="00000500000000000000" pitchFamily="2" charset="-122"/>
              </a:rPr>
              <a:t>目录</a:t>
            </a:r>
            <a:endParaRPr lang="en-US" altLang="zh-CN" sz="6600" spc="600" dirty="0">
              <a:solidFill>
                <a:srgbClr val="95A38A"/>
              </a:solidFill>
              <a:ea typeface="+mn-lt"/>
              <a:cs typeface="+mn-lt"/>
              <a:sym typeface="字魂59号-创粗黑" panose="00000500000000000000" pitchFamily="2" charset="-122"/>
            </a:endParaRPr>
          </a:p>
          <a:p>
            <a:pPr algn="ctr"/>
            <a:r>
              <a:rPr lang="en-US" altLang="zh-CN" sz="1400" spc="600" dirty="0">
                <a:solidFill>
                  <a:srgbClr val="95A38A"/>
                </a:solidFill>
                <a:ea typeface="+mn-lt"/>
                <a:cs typeface="+mn-lt"/>
                <a:sym typeface="字魂59号-创粗黑" panose="00000500000000000000" pitchFamily="2" charset="-122"/>
              </a:rPr>
              <a:t>CONTENTS</a:t>
            </a:r>
            <a:endParaRPr lang="en-US" altLang="zh-CN" sz="1400" spc="600" dirty="0">
              <a:solidFill>
                <a:srgbClr val="95A38A"/>
              </a:solidFill>
              <a:ea typeface="+mn-lt"/>
              <a:cs typeface="+mn-lt"/>
              <a:sym typeface="字魂59号-创粗黑" panose="00000500000000000000" pitchFamily="2" charset="-122"/>
            </a:endParaRPr>
          </a:p>
        </p:txBody>
      </p:sp>
      <p:sp>
        <p:nvSpPr>
          <p:cNvPr id="25" name="矩形: 圆角 24"/>
          <p:cNvSpPr/>
          <p:nvPr/>
        </p:nvSpPr>
        <p:spPr>
          <a:xfrm rot="18612676">
            <a:off x="4285615" y="5417185"/>
            <a:ext cx="9688830" cy="2751455"/>
          </a:xfrm>
          <a:prstGeom prst="roundRect">
            <a:avLst>
              <a:gd name="adj" fmla="val 50000"/>
            </a:avLst>
          </a:prstGeom>
          <a:solidFill>
            <a:srgbClr val="95A38A"/>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 name="图片 1" descr="upload_post_object_v2_812634015"/>
          <p:cNvPicPr>
            <a:picLocks noChangeAspect="1"/>
          </p:cNvPicPr>
          <p:nvPr/>
        </p:nvPicPr>
        <p:blipFill>
          <a:blip r:embed="rId1"/>
          <a:stretch>
            <a:fillRect/>
          </a:stretch>
        </p:blipFill>
        <p:spPr>
          <a:xfrm>
            <a:off x="0" y="-19013"/>
            <a:ext cx="1323382" cy="117830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1000"/>
                                        <p:tgtEl>
                                          <p:spTgt spid="21"/>
                                        </p:tgtEl>
                                      </p:cBhvr>
                                    </p:animEffect>
                                    <p:anim calcmode="lin" valueType="num">
                                      <p:cBhvr>
                                        <p:cTn id="8" dur="1000" fill="hold"/>
                                        <p:tgtEl>
                                          <p:spTgt spid="21"/>
                                        </p:tgtEl>
                                        <p:attrNameLst>
                                          <p:attrName>ppt_x</p:attrName>
                                        </p:attrNameLst>
                                      </p:cBhvr>
                                      <p:tavLst>
                                        <p:tav tm="0">
                                          <p:val>
                                            <p:strVal val="#ppt_x"/>
                                          </p:val>
                                        </p:tav>
                                        <p:tav tm="100000">
                                          <p:val>
                                            <p:strVal val="#ppt_x"/>
                                          </p:val>
                                        </p:tav>
                                      </p:tavLst>
                                    </p:anim>
                                    <p:anim calcmode="lin" valueType="num">
                                      <p:cBhvr>
                                        <p:cTn id="9" dur="1000" fill="hold"/>
                                        <p:tgtEl>
                                          <p:spTgt spid="21"/>
                                        </p:tgtEl>
                                        <p:attrNameLst>
                                          <p:attrName>ppt_y</p:attrName>
                                        </p:attrNameLst>
                                      </p:cBhvr>
                                      <p:tavLst>
                                        <p:tav tm="0">
                                          <p:val>
                                            <p:strVal val="#ppt_y+.1"/>
                                          </p:val>
                                        </p:tav>
                                        <p:tav tm="100000">
                                          <p:val>
                                            <p:strVal val="#ppt_y"/>
                                          </p:val>
                                        </p:tav>
                                      </p:tavLst>
                                    </p:anim>
                                  </p:childTnLst>
                                </p:cTn>
                              </p:par>
                              <p:par>
                                <p:cTn id="10" presetID="16" presetClass="entr" presetSubtype="37"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outVertical)">
                                      <p:cBhvr>
                                        <p:cTn id="12" dur="500"/>
                                        <p:tgtEl>
                                          <p:spTgt spid="4"/>
                                        </p:tgtEl>
                                      </p:cBhvr>
                                    </p:animEffect>
                                  </p:childTnLst>
                                </p:cTn>
                              </p:par>
                            </p:childTnLst>
                          </p:cTn>
                        </p:par>
                        <p:par>
                          <p:cTn id="13" fill="hold">
                            <p:stCondLst>
                              <p:cond delay="1000"/>
                            </p:stCondLst>
                            <p:childTnLst>
                              <p:par>
                                <p:cTn id="14" presetID="42" presetClass="entr" presetSubtype="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1000"/>
                                        <p:tgtEl>
                                          <p:spTgt spid="5"/>
                                        </p:tgtEl>
                                      </p:cBhvr>
                                    </p:animEffect>
                                    <p:anim calcmode="lin" valueType="num">
                                      <p:cBhvr>
                                        <p:cTn id="17" dur="1000" fill="hold"/>
                                        <p:tgtEl>
                                          <p:spTgt spid="5"/>
                                        </p:tgtEl>
                                        <p:attrNameLst>
                                          <p:attrName>ppt_x</p:attrName>
                                        </p:attrNameLst>
                                      </p:cBhvr>
                                      <p:tavLst>
                                        <p:tav tm="0">
                                          <p:val>
                                            <p:strVal val="#ppt_x"/>
                                          </p:val>
                                        </p:tav>
                                        <p:tav tm="100000">
                                          <p:val>
                                            <p:strVal val="#ppt_x"/>
                                          </p:val>
                                        </p:tav>
                                      </p:tavLst>
                                    </p:anim>
                                    <p:anim calcmode="lin" valueType="num">
                                      <p:cBhvr>
                                        <p:cTn id="18" dur="1000" fill="hold"/>
                                        <p:tgtEl>
                                          <p:spTgt spid="5"/>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nodeType="after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1000"/>
                                        <p:tgtEl>
                                          <p:spTgt spid="9"/>
                                        </p:tgtEl>
                                      </p:cBhvr>
                                    </p:animEffect>
                                    <p:anim calcmode="lin" valueType="num">
                                      <p:cBhvr>
                                        <p:cTn id="23" dur="1000" fill="hold"/>
                                        <p:tgtEl>
                                          <p:spTgt spid="9"/>
                                        </p:tgtEl>
                                        <p:attrNameLst>
                                          <p:attrName>ppt_x</p:attrName>
                                        </p:attrNameLst>
                                      </p:cBhvr>
                                      <p:tavLst>
                                        <p:tav tm="0">
                                          <p:val>
                                            <p:strVal val="#ppt_x"/>
                                          </p:val>
                                        </p:tav>
                                        <p:tav tm="100000">
                                          <p:val>
                                            <p:strVal val="#ppt_x"/>
                                          </p:val>
                                        </p:tav>
                                      </p:tavLst>
                                    </p:anim>
                                    <p:anim calcmode="lin" valueType="num">
                                      <p:cBhvr>
                                        <p:cTn id="2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5A38A"/>
        </a:solidFill>
        <a:effectLst/>
      </p:bgPr>
    </p:bg>
    <p:spTree>
      <p:nvGrpSpPr>
        <p:cNvPr id="1" name=""/>
        <p:cNvGrpSpPr/>
        <p:nvPr/>
      </p:nvGrpSpPr>
      <p:grpSpPr>
        <a:xfrm>
          <a:off x="0" y="0"/>
          <a:ext cx="0" cy="0"/>
          <a:chOff x="0" y="0"/>
          <a:chExt cx="0" cy="0"/>
        </a:xfrm>
      </p:grpSpPr>
      <p:sp>
        <p:nvSpPr>
          <p:cNvPr id="12" name="椭圆 11"/>
          <p:cNvSpPr/>
          <p:nvPr/>
        </p:nvSpPr>
        <p:spPr>
          <a:xfrm rot="5400000">
            <a:off x="5257800" y="1452245"/>
            <a:ext cx="1676400" cy="16764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1533740" y="3799760"/>
            <a:ext cx="9124383" cy="1938020"/>
          </a:xfrm>
          <a:prstGeom prst="rect">
            <a:avLst/>
          </a:prstGeom>
          <a:noFill/>
        </p:spPr>
        <p:txBody>
          <a:bodyPr wrap="square" rtlCol="0">
            <a:noAutofit/>
          </a:bodyPr>
          <a:lstStyle/>
          <a:p>
            <a:pPr algn="ctr"/>
            <a:r>
              <a:rPr lang="zh-CN" altLang="en-US" sz="6600" dirty="0">
                <a:solidFill>
                  <a:schemeClr val="bg1"/>
                </a:solidFill>
                <a:latin typeface="字魂59号-创粗黑" panose="00000500000000000000" pitchFamily="2" charset="-122"/>
                <a:ea typeface="字魂59号-创粗黑" panose="00000500000000000000" pitchFamily="2" charset="-122"/>
                <a:cs typeface="+mn-ea"/>
                <a:sym typeface="字魂59号-创粗黑" panose="00000500000000000000" pitchFamily="2" charset="-122"/>
              </a:rPr>
              <a:t>习作单元教材编排特点</a:t>
            </a:r>
            <a:endParaRPr lang="zh-CN" altLang="en-US" sz="6600" dirty="0">
              <a:solidFill>
                <a:schemeClr val="bg1"/>
              </a:solidFill>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sp>
        <p:nvSpPr>
          <p:cNvPr id="9" name="文本框 8"/>
          <p:cNvSpPr txBox="1"/>
          <p:nvPr/>
        </p:nvSpPr>
        <p:spPr>
          <a:xfrm>
            <a:off x="5372769" y="1628853"/>
            <a:ext cx="1446461" cy="1323439"/>
          </a:xfrm>
          <a:prstGeom prst="rect">
            <a:avLst/>
          </a:prstGeom>
          <a:noFill/>
        </p:spPr>
        <p:txBody>
          <a:bodyPr wrap="square" rtlCol="0">
            <a:spAutoFit/>
          </a:bodyPr>
          <a:lstStyle/>
          <a:p>
            <a:pPr algn="ctr"/>
            <a:r>
              <a:rPr lang="en-US" altLang="zh-CN" sz="8000" dirty="0">
                <a:solidFill>
                  <a:srgbClr val="6A5250"/>
                </a:solidFill>
                <a:latin typeface="字魂59号-创粗黑" panose="00000500000000000000" pitchFamily="2" charset="-122"/>
                <a:ea typeface="字魂59号-创粗黑" panose="00000500000000000000" pitchFamily="2" charset="-122"/>
                <a:cs typeface="+mn-ea"/>
                <a:sym typeface="字魂59号-创粗黑" panose="00000500000000000000" pitchFamily="2" charset="-122"/>
              </a:rPr>
              <a:t>01</a:t>
            </a:r>
            <a:endParaRPr lang="en-US" altLang="zh-CN" sz="8000" dirty="0">
              <a:solidFill>
                <a:srgbClr val="6A5250"/>
              </a:solidFill>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 name="图片 37" descr="C:\Users\JJdragon\Desktop\9da35f22d0084a20989ed1f02b0199d0.jpg9da35f22d0084a20989ed1f02b0199d0"/>
          <p:cNvPicPr>
            <a:picLocks noChangeAspect="1"/>
          </p:cNvPicPr>
          <p:nvPr/>
        </p:nvPicPr>
        <p:blipFill>
          <a:blip r:embed="rId1"/>
          <a:srcRect/>
          <a:stretch>
            <a:fillRect/>
          </a:stretch>
        </p:blipFill>
        <p:spPr>
          <a:xfrm>
            <a:off x="7916545" y="4199890"/>
            <a:ext cx="2407285" cy="1475105"/>
          </a:xfrm>
          <a:prstGeom prst="rect">
            <a:avLst/>
          </a:prstGeom>
        </p:spPr>
      </p:pic>
      <p:pic>
        <p:nvPicPr>
          <p:cNvPr id="37" name="图片 36" descr="C:\Users\JJdragon\Desktop\9df26b2d416f43dfbaaa681f5891d744.jpg9df26b2d416f43dfbaaa681f5891d744"/>
          <p:cNvPicPr>
            <a:picLocks noChangeAspect="1"/>
          </p:cNvPicPr>
          <p:nvPr/>
        </p:nvPicPr>
        <p:blipFill>
          <a:blip r:embed="rId2"/>
          <a:srcRect/>
          <a:stretch>
            <a:fillRect/>
          </a:stretch>
        </p:blipFill>
        <p:spPr>
          <a:xfrm>
            <a:off x="4899025" y="2165350"/>
            <a:ext cx="2349500" cy="1483360"/>
          </a:xfrm>
          <a:prstGeom prst="rect">
            <a:avLst/>
          </a:prstGeom>
        </p:spPr>
      </p:pic>
      <p:pic>
        <p:nvPicPr>
          <p:cNvPr id="36" name="图片 35" descr="C:\Users\JJdragon\Desktop\9da35f22d0084a20989ed1f02b0199d0.jpg9da35f22d0084a20989ed1f02b0199d0"/>
          <p:cNvPicPr>
            <a:picLocks noChangeAspect="1"/>
          </p:cNvPicPr>
          <p:nvPr/>
        </p:nvPicPr>
        <p:blipFill>
          <a:blip r:embed="rId1"/>
          <a:srcRect/>
          <a:stretch>
            <a:fillRect/>
          </a:stretch>
        </p:blipFill>
        <p:spPr>
          <a:xfrm>
            <a:off x="1842135" y="4199890"/>
            <a:ext cx="2459355" cy="1475105"/>
          </a:xfrm>
          <a:prstGeom prst="rect">
            <a:avLst/>
          </a:prstGeom>
        </p:spPr>
      </p:pic>
      <p:sp>
        <p:nvSpPr>
          <p:cNvPr id="2" name="íṩľïḓè"/>
          <p:cNvSpPr/>
          <p:nvPr/>
        </p:nvSpPr>
        <p:spPr>
          <a:xfrm>
            <a:off x="4307612" y="2903230"/>
            <a:ext cx="516676" cy="1"/>
          </a:xfrm>
          <a:prstGeom prst="line">
            <a:avLst/>
          </a:prstGeom>
          <a:ln w="19050">
            <a:solidFill>
              <a:schemeClr val="tx1">
                <a:lumMod val="75000"/>
                <a:lumOff val="25000"/>
              </a:schemeClr>
            </a:solidFill>
            <a:prstDash val="sysDash"/>
            <a:miter lim="400000"/>
          </a:ln>
        </p:spPr>
        <p:txBody>
          <a:bodyPr anchor="ctr"/>
          <a:lstStyle/>
          <a:p>
            <a:pPr algn="ctr"/>
            <a:endParaRPr>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sp>
        <p:nvSpPr>
          <p:cNvPr id="3" name="îśḻîďé"/>
          <p:cNvSpPr/>
          <p:nvPr/>
        </p:nvSpPr>
        <p:spPr>
          <a:xfrm>
            <a:off x="1842008" y="2165544"/>
            <a:ext cx="2458955" cy="1475373"/>
          </a:xfrm>
          <a:prstGeom prst="rect">
            <a:avLst/>
          </a:prstGeom>
          <a:solidFill>
            <a:srgbClr val="95A38A"/>
          </a:solidFill>
          <a:ln w="12700">
            <a:miter lim="400000"/>
          </a:ln>
        </p:spPr>
        <p:txBody>
          <a:bodyPr anchor="ctr"/>
          <a:lstStyle/>
          <a:p>
            <a:pPr algn="ctr"/>
            <a:endParaRPr>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sp>
        <p:nvSpPr>
          <p:cNvPr id="6" name="îŝḷíḑè"/>
          <p:cNvSpPr/>
          <p:nvPr/>
        </p:nvSpPr>
        <p:spPr>
          <a:xfrm>
            <a:off x="7322601" y="2903230"/>
            <a:ext cx="516676" cy="1"/>
          </a:xfrm>
          <a:prstGeom prst="line">
            <a:avLst/>
          </a:prstGeom>
          <a:ln w="19050">
            <a:solidFill>
              <a:schemeClr val="tx1">
                <a:lumMod val="75000"/>
                <a:lumOff val="25000"/>
              </a:schemeClr>
            </a:solidFill>
            <a:prstDash val="sysDash"/>
            <a:miter lim="400000"/>
          </a:ln>
        </p:spPr>
        <p:txBody>
          <a:bodyPr anchor="ctr"/>
          <a:lstStyle/>
          <a:p>
            <a:pPr algn="ctr"/>
            <a:endParaRPr>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sp>
        <p:nvSpPr>
          <p:cNvPr id="7" name="ïsḷïḓê"/>
          <p:cNvSpPr/>
          <p:nvPr/>
        </p:nvSpPr>
        <p:spPr>
          <a:xfrm>
            <a:off x="3071485" y="3638042"/>
            <a:ext cx="6049031" cy="51667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11942"/>
                </a:lnTo>
                <a:lnTo>
                  <a:pt x="0" y="11942"/>
                </a:lnTo>
                <a:lnTo>
                  <a:pt x="0" y="21600"/>
                </a:lnTo>
              </a:path>
            </a:pathLst>
          </a:custGeom>
          <a:ln w="19050">
            <a:solidFill>
              <a:schemeClr val="tx1">
                <a:lumMod val="75000"/>
                <a:lumOff val="25000"/>
              </a:schemeClr>
            </a:solidFill>
            <a:prstDash val="sysDash"/>
            <a:tailEnd type="triangle"/>
          </a:ln>
        </p:spPr>
        <p:txBody>
          <a:bodyPr anchor="ctr"/>
          <a:lstStyle/>
          <a:p>
            <a:pPr algn="ctr"/>
            <a:endParaRPr>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sp>
        <p:nvSpPr>
          <p:cNvPr id="8" name="ïṣ1ïḋê"/>
          <p:cNvSpPr/>
          <p:nvPr/>
        </p:nvSpPr>
        <p:spPr>
          <a:xfrm>
            <a:off x="4307612" y="4944165"/>
            <a:ext cx="516676" cy="1"/>
          </a:xfrm>
          <a:prstGeom prst="line">
            <a:avLst/>
          </a:prstGeom>
          <a:ln w="19050">
            <a:solidFill>
              <a:schemeClr val="tx1">
                <a:lumMod val="75000"/>
                <a:lumOff val="25000"/>
              </a:schemeClr>
            </a:solidFill>
            <a:prstDash val="sysDash"/>
            <a:miter lim="400000"/>
          </a:ln>
        </p:spPr>
        <p:txBody>
          <a:bodyPr anchor="ctr"/>
          <a:lstStyle/>
          <a:p>
            <a:pPr algn="ctr"/>
            <a:endParaRPr>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sp>
        <p:nvSpPr>
          <p:cNvPr id="9" name="iṧḻïḑé"/>
          <p:cNvSpPr/>
          <p:nvPr/>
        </p:nvSpPr>
        <p:spPr>
          <a:xfrm>
            <a:off x="7322819" y="4953081"/>
            <a:ext cx="516676" cy="1"/>
          </a:xfrm>
          <a:prstGeom prst="line">
            <a:avLst/>
          </a:prstGeom>
          <a:ln w="19050">
            <a:solidFill>
              <a:schemeClr val="tx1">
                <a:lumMod val="75000"/>
                <a:lumOff val="25000"/>
              </a:schemeClr>
            </a:solidFill>
            <a:prstDash val="sysDash"/>
            <a:miter lim="400000"/>
          </a:ln>
        </p:spPr>
        <p:txBody>
          <a:bodyPr anchor="ctr"/>
          <a:lstStyle/>
          <a:p>
            <a:pPr algn="ctr"/>
            <a:endParaRPr>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sp>
        <p:nvSpPr>
          <p:cNvPr id="11" name="îś1iḓè"/>
          <p:cNvSpPr/>
          <p:nvPr/>
        </p:nvSpPr>
        <p:spPr>
          <a:xfrm>
            <a:off x="7880894" y="2165544"/>
            <a:ext cx="2458955" cy="1475373"/>
          </a:xfrm>
          <a:prstGeom prst="rect">
            <a:avLst/>
          </a:prstGeom>
          <a:solidFill>
            <a:srgbClr val="95A38A"/>
          </a:solidFill>
          <a:ln w="12700">
            <a:miter lim="400000"/>
          </a:ln>
        </p:spPr>
        <p:txBody>
          <a:bodyPr anchor="ctr"/>
          <a:lstStyle/>
          <a:p>
            <a:pPr algn="ctr"/>
            <a:endParaRPr>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sp>
        <p:nvSpPr>
          <p:cNvPr id="19" name="íṣḷíde"/>
          <p:cNvSpPr/>
          <p:nvPr/>
        </p:nvSpPr>
        <p:spPr>
          <a:xfrm>
            <a:off x="4868095" y="4204510"/>
            <a:ext cx="2458955" cy="1475372"/>
          </a:xfrm>
          <a:prstGeom prst="rect">
            <a:avLst/>
          </a:prstGeom>
          <a:solidFill>
            <a:srgbClr val="C1C8D0"/>
          </a:solidFill>
          <a:ln w="12700">
            <a:miter lim="400000"/>
          </a:ln>
        </p:spPr>
        <p:txBody>
          <a:bodyPr anchor="ctr"/>
          <a:lstStyle/>
          <a:p>
            <a:pPr algn="ctr"/>
            <a:endParaRPr>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sp>
        <p:nvSpPr>
          <p:cNvPr id="28" name="文本框 27"/>
          <p:cNvSpPr txBox="1"/>
          <p:nvPr/>
        </p:nvSpPr>
        <p:spPr>
          <a:xfrm>
            <a:off x="1842190" y="2503548"/>
            <a:ext cx="2407920" cy="403521"/>
          </a:xfrm>
          <a:prstGeom prst="rect">
            <a:avLst/>
          </a:prstGeom>
          <a:noFill/>
        </p:spPr>
        <p:txBody>
          <a:bodyPr wrap="square" rtlCol="0">
            <a:noAutofit/>
            <a:scene3d>
              <a:camera prst="orthographicFront"/>
              <a:lightRig rig="threePt" dir="t"/>
            </a:scene3d>
            <a:sp3d contourW="12700"/>
          </a:bodyPr>
          <a:lstStyle/>
          <a:p>
            <a:r>
              <a:rPr lang="zh-CN" altLang="en-US" sz="4400" b="1" dirty="0">
                <a:solidFill>
                  <a:schemeClr val="bg1"/>
                </a:solidFill>
                <a:latin typeface="+mj-lt"/>
                <a:ea typeface="+mj-lt"/>
                <a:cs typeface="+mn-ea"/>
                <a:sym typeface="字魂59号-创粗黑" panose="00000500000000000000" pitchFamily="2" charset="-122"/>
              </a:rPr>
              <a:t>单元导语</a:t>
            </a:r>
            <a:endParaRPr lang="zh-CN" altLang="en-US" sz="4400" b="1" dirty="0">
              <a:solidFill>
                <a:schemeClr val="bg1"/>
              </a:solidFill>
              <a:latin typeface="+mj-lt"/>
              <a:ea typeface="+mj-lt"/>
              <a:cs typeface="+mn-ea"/>
              <a:sym typeface="字魂59号-创粗黑" panose="00000500000000000000" pitchFamily="2" charset="-122"/>
            </a:endParaRPr>
          </a:p>
        </p:txBody>
      </p:sp>
      <p:grpSp>
        <p:nvGrpSpPr>
          <p:cNvPr id="30" name="组合 29"/>
          <p:cNvGrpSpPr/>
          <p:nvPr/>
        </p:nvGrpSpPr>
        <p:grpSpPr>
          <a:xfrm>
            <a:off x="4869751" y="4551177"/>
            <a:ext cx="2407886" cy="451505"/>
            <a:chOff x="3624780" y="2330404"/>
            <a:chExt cx="2133782" cy="451505"/>
          </a:xfrm>
        </p:grpSpPr>
        <p:sp>
          <p:nvSpPr>
            <p:cNvPr id="31" name="文本框 30"/>
            <p:cNvSpPr txBox="1"/>
            <p:nvPr/>
          </p:nvSpPr>
          <p:spPr>
            <a:xfrm>
              <a:off x="3624780" y="2330404"/>
              <a:ext cx="2133781" cy="451505"/>
            </a:xfrm>
            <a:prstGeom prst="rect">
              <a:avLst/>
            </a:prstGeom>
            <a:noFill/>
          </p:spPr>
          <p:txBody>
            <a:bodyPr wrap="square" rtlCol="0">
              <a:noAutofit/>
              <a:scene3d>
                <a:camera prst="orthographicFront"/>
                <a:lightRig rig="threePt" dir="t"/>
              </a:scene3d>
              <a:sp3d contourW="12700"/>
            </a:bodyPr>
            <a:lstStyle/>
            <a:p>
              <a:r>
                <a:rPr lang="zh-CN" altLang="en-US" sz="4400" dirty="0">
                  <a:solidFill>
                    <a:srgbClr val="000000"/>
                  </a:solidFill>
                  <a:latin typeface="字魂59号-创粗黑" charset="0"/>
                  <a:ea typeface="字魂59号-创粗黑" charset="0"/>
                  <a:cs typeface="字魂59号-创粗黑" charset="0"/>
                  <a:sym typeface="字魂59号-创粗黑" panose="00000500000000000000" pitchFamily="2" charset="-122"/>
                </a:rPr>
                <a:t>初试身手</a:t>
              </a:r>
              <a:endParaRPr lang="zh-CN" altLang="en-US" sz="4400" dirty="0">
                <a:solidFill>
                  <a:srgbClr val="000000"/>
                </a:solidFill>
                <a:latin typeface="字魂59号-创粗黑" charset="0"/>
                <a:ea typeface="字魂59号-创粗黑" charset="0"/>
                <a:cs typeface="字魂59号-创粗黑" charset="0"/>
                <a:sym typeface="字魂59号-创粗黑" panose="00000500000000000000" pitchFamily="2" charset="-122"/>
              </a:endParaRPr>
            </a:p>
          </p:txBody>
        </p:sp>
        <p:sp>
          <p:nvSpPr>
            <p:cNvPr id="32" name="文本框 31"/>
            <p:cNvSpPr txBox="1"/>
            <p:nvPr/>
          </p:nvSpPr>
          <p:spPr>
            <a:xfrm>
              <a:off x="3624780" y="2750893"/>
              <a:ext cx="2133782" cy="16976"/>
            </a:xfrm>
            <a:prstGeom prst="rect">
              <a:avLst/>
            </a:prstGeom>
            <a:noFill/>
          </p:spPr>
          <p:txBody>
            <a:bodyPr wrap="square" rtlCol="0">
              <a:noAutofit/>
              <a:scene3d>
                <a:camera prst="orthographicFront"/>
                <a:lightRig rig="threePt" dir="t"/>
              </a:scene3d>
              <a:sp3d contourW="12700"/>
            </a:bodyPr>
            <a:lstStyle/>
            <a:p>
              <a:pPr>
                <a:lnSpc>
                  <a:spcPct val="114000"/>
                </a:lnSpc>
              </a:pPr>
              <a:endParaRPr lang="en-US" altLang="zh-CN" sz="1000" dirty="0">
                <a:solidFill>
                  <a:schemeClr val="bg1"/>
                </a:solidFill>
                <a:latin typeface="+mj-ea"/>
                <a:ea typeface="+mj-ea"/>
                <a:cs typeface="+mn-ea"/>
                <a:sym typeface="字魂59号-创粗黑" panose="00000500000000000000" pitchFamily="2" charset="-122"/>
              </a:endParaRPr>
            </a:p>
          </p:txBody>
        </p:sp>
      </p:grpSp>
      <p:sp>
        <p:nvSpPr>
          <p:cNvPr id="34" name="文本框 33"/>
          <p:cNvSpPr txBox="1"/>
          <p:nvPr/>
        </p:nvSpPr>
        <p:spPr>
          <a:xfrm>
            <a:off x="7916563" y="2503559"/>
            <a:ext cx="2407920" cy="301668"/>
          </a:xfrm>
          <a:prstGeom prst="rect">
            <a:avLst/>
          </a:prstGeom>
          <a:noFill/>
        </p:spPr>
        <p:txBody>
          <a:bodyPr wrap="square" rtlCol="0">
            <a:noAutofit/>
            <a:scene3d>
              <a:camera prst="orthographicFront"/>
              <a:lightRig rig="threePt" dir="t"/>
            </a:scene3d>
            <a:sp3d contourW="12700"/>
          </a:bodyPr>
          <a:lstStyle/>
          <a:p>
            <a:r>
              <a:rPr lang="zh-CN" altLang="en-US" sz="4400" b="1" dirty="0">
                <a:solidFill>
                  <a:schemeClr val="bg1"/>
                </a:solidFill>
                <a:latin typeface="+mj-lt"/>
                <a:ea typeface="+mj-lt"/>
                <a:cs typeface="+mn-ea"/>
                <a:sym typeface="字魂59号-创粗黑" panose="00000500000000000000" pitchFamily="2" charset="-122"/>
              </a:rPr>
              <a:t>精读课文</a:t>
            </a:r>
            <a:endParaRPr lang="zh-CN" altLang="en-US" sz="4400" b="1" dirty="0">
              <a:solidFill>
                <a:schemeClr val="bg1"/>
              </a:solidFill>
              <a:latin typeface="+mj-lt"/>
              <a:ea typeface="+mj-lt"/>
              <a:cs typeface="+mn-ea"/>
              <a:sym typeface="字魂59号-创粗黑" panose="00000500000000000000" pitchFamily="2" charset="-122"/>
            </a:endParaRPr>
          </a:p>
        </p:txBody>
      </p:sp>
      <p:sp>
        <p:nvSpPr>
          <p:cNvPr id="39" name="TextBox 14_1"/>
          <p:cNvSpPr txBox="1"/>
          <p:nvPr/>
        </p:nvSpPr>
        <p:spPr>
          <a:xfrm>
            <a:off x="1142839" y="436093"/>
            <a:ext cx="2468880" cy="645160"/>
          </a:xfrm>
          <a:prstGeom prst="rect">
            <a:avLst/>
          </a:prstGeom>
          <a:noFill/>
        </p:spPr>
        <p:txBody>
          <a:bodyPr wrap="none" rtlCol="0">
            <a:spAutoFit/>
          </a:bodyPr>
          <a:lstStyle/>
          <a:p>
            <a:r>
              <a:rPr lang="zh-CN" altLang="en-US" sz="3600" dirty="0">
                <a:ea typeface="+mn-lt"/>
                <a:sym typeface="字魂59号-创粗黑" panose="00000500000000000000" pitchFamily="2" charset="-122"/>
              </a:rPr>
              <a:t>结构完整性</a:t>
            </a:r>
            <a:endParaRPr lang="zh-CN" altLang="en-US" sz="3600" dirty="0">
              <a:ea typeface="+mn-lt"/>
              <a:sym typeface="字魂59号-创粗黑" panose="00000500000000000000" pitchFamily="2" charset="-122"/>
            </a:endParaRPr>
          </a:p>
        </p:txBody>
      </p:sp>
      <p:grpSp>
        <p:nvGrpSpPr>
          <p:cNvPr id="40" name="组合 39"/>
          <p:cNvGrpSpPr/>
          <p:nvPr/>
        </p:nvGrpSpPr>
        <p:grpSpPr>
          <a:xfrm rot="5400000">
            <a:off x="-641920" y="-514275"/>
            <a:ext cx="2521587" cy="900863"/>
            <a:chOff x="2442343" y="2553269"/>
            <a:chExt cx="9228545" cy="3296992"/>
          </a:xfrm>
        </p:grpSpPr>
        <p:grpSp>
          <p:nvGrpSpPr>
            <p:cNvPr id="41" name="组合 40"/>
            <p:cNvGrpSpPr/>
            <p:nvPr/>
          </p:nvGrpSpPr>
          <p:grpSpPr>
            <a:xfrm>
              <a:off x="2442343" y="2553269"/>
              <a:ext cx="9228545" cy="3296992"/>
              <a:chOff x="-2100798" y="-412124"/>
              <a:chExt cx="9228545" cy="3296992"/>
            </a:xfrm>
          </p:grpSpPr>
          <p:sp>
            <p:nvSpPr>
              <p:cNvPr id="43" name="矩形: 圆角 42"/>
              <p:cNvSpPr/>
              <p:nvPr/>
            </p:nvSpPr>
            <p:spPr>
              <a:xfrm>
                <a:off x="-2100798" y="-412124"/>
                <a:ext cx="9228545" cy="3296992"/>
              </a:xfrm>
              <a:prstGeom prst="roundRect">
                <a:avLst>
                  <a:gd name="adj" fmla="val 50000"/>
                </a:avLst>
              </a:prstGeom>
              <a:solidFill>
                <a:srgbClr val="95A38A"/>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矩形: 圆角 43"/>
              <p:cNvSpPr/>
              <p:nvPr/>
            </p:nvSpPr>
            <p:spPr>
              <a:xfrm>
                <a:off x="-1781152" y="-96440"/>
                <a:ext cx="8598317" cy="2665627"/>
              </a:xfrm>
              <a:prstGeom prst="roundRect">
                <a:avLst>
                  <a:gd name="adj" fmla="val 50000"/>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2" name="椭圆 41"/>
            <p:cNvSpPr/>
            <p:nvPr/>
          </p:nvSpPr>
          <p:spPr>
            <a:xfrm rot="16200000">
              <a:off x="9044590" y="3197213"/>
              <a:ext cx="2009103" cy="200910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b="1" dirty="0">
                <a:solidFill>
                  <a:schemeClr val="tx1"/>
                </a:solidFill>
                <a:latin typeface="字魂105号-简雅黑" panose="00000500000000000000" pitchFamily="2" charset="-122"/>
                <a:ea typeface="字魂105号-简雅黑" panose="00000500000000000000" pitchFamily="2" charset="-122"/>
              </a:endParaRPr>
            </a:p>
          </p:txBody>
        </p:sp>
      </p:grpSp>
      <p:sp>
        <p:nvSpPr>
          <p:cNvPr id="45" name="TextBox 14_1"/>
          <p:cNvSpPr txBox="1"/>
          <p:nvPr/>
        </p:nvSpPr>
        <p:spPr>
          <a:xfrm>
            <a:off x="319159" y="479346"/>
            <a:ext cx="538480" cy="521970"/>
          </a:xfrm>
          <a:prstGeom prst="rect">
            <a:avLst/>
          </a:prstGeom>
          <a:noFill/>
        </p:spPr>
        <p:txBody>
          <a:bodyPr wrap="none" rtlCol="0">
            <a:spAutoFit/>
          </a:bodyPr>
          <a:lstStyle/>
          <a:p>
            <a:r>
              <a:rPr lang="en-US" altLang="zh-CN" sz="2800" dirty="0">
                <a:latin typeface="字魂59号-创粗黑" panose="00000500000000000000" pitchFamily="2" charset="-122"/>
                <a:ea typeface="字魂59号-创粗黑" panose="00000500000000000000" pitchFamily="2" charset="-122"/>
                <a:sym typeface="字魂59号-创粗黑" panose="00000500000000000000" pitchFamily="2" charset="-122"/>
              </a:rPr>
              <a:t>01</a:t>
            </a:r>
            <a:endParaRPr lang="zh-CN" altLang="en-US" sz="2800" dirty="0">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pic>
        <p:nvPicPr>
          <p:cNvPr id="4" name="图片 3" descr="upload_post_object_v2_812634015"/>
          <p:cNvPicPr>
            <a:picLocks noChangeAspect="1"/>
          </p:cNvPicPr>
          <p:nvPr/>
        </p:nvPicPr>
        <p:blipFill>
          <a:blip r:embed="rId3"/>
          <a:stretch>
            <a:fillRect/>
          </a:stretch>
        </p:blipFill>
        <p:spPr>
          <a:xfrm>
            <a:off x="10868652" y="18643"/>
            <a:ext cx="1323382" cy="1178305"/>
          </a:xfrm>
          <a:prstGeom prst="rect">
            <a:avLst/>
          </a:prstGeom>
        </p:spPr>
      </p:pic>
      <p:sp>
        <p:nvSpPr>
          <p:cNvPr id="5" name="文本框 4"/>
          <p:cNvSpPr txBox="1"/>
          <p:nvPr userDrawn="1"/>
        </p:nvSpPr>
        <p:spPr>
          <a:xfrm>
            <a:off x="1842190" y="4600700"/>
            <a:ext cx="2692087" cy="352436"/>
          </a:xfrm>
          <a:prstGeom prst="rect">
            <a:avLst/>
          </a:prstGeom>
        </p:spPr>
        <p:txBody>
          <a:bodyPr wrap="square" rtlCol="0">
            <a:noAutofit/>
          </a:bodyPr>
          <a:p>
            <a:r>
              <a:rPr lang="zh-CN" altLang="en-US" sz="4400">
                <a:solidFill>
                  <a:srgbClr val="FFFFFF"/>
                </a:solidFill>
                <a:latin typeface="字魂59号-创粗黑" charset="0"/>
                <a:ea typeface="字魂59号-创粗黑" charset="0"/>
                <a:cs typeface="字魂59号-创粗黑" charset="0"/>
              </a:rPr>
              <a:t>习作例文</a:t>
            </a:r>
            <a:endParaRPr lang="zh-CN" altLang="en-US" sz="4400">
              <a:solidFill>
                <a:srgbClr val="FFFFFF"/>
              </a:solidFill>
              <a:latin typeface="字魂59号-创粗黑" charset="0"/>
              <a:ea typeface="字魂59号-创粗黑" charset="0"/>
              <a:cs typeface="字魂59号-创粗黑" charset="0"/>
            </a:endParaRPr>
          </a:p>
        </p:txBody>
      </p:sp>
      <p:sp>
        <p:nvSpPr>
          <p:cNvPr id="10" name="文本框 9"/>
          <p:cNvSpPr txBox="1"/>
          <p:nvPr userDrawn="1"/>
        </p:nvSpPr>
        <p:spPr>
          <a:xfrm>
            <a:off x="8381694" y="4617517"/>
            <a:ext cx="1476876" cy="335619"/>
          </a:xfrm>
          <a:prstGeom prst="rect">
            <a:avLst/>
          </a:prstGeom>
        </p:spPr>
        <p:txBody>
          <a:bodyPr wrap="square" rtlCol="0">
            <a:noAutofit/>
          </a:bodyPr>
          <a:p>
            <a:r>
              <a:rPr lang="zh-CN" altLang="en-US" sz="4400">
                <a:solidFill>
                  <a:srgbClr val="FFFFFF"/>
                </a:solidFill>
                <a:latin typeface="字魂59号-创粗黑" charset="0"/>
                <a:ea typeface="字魂59号-创粗黑" charset="0"/>
                <a:cs typeface="字魂59号-创粗黑" charset="0"/>
              </a:rPr>
              <a:t>习作</a:t>
            </a:r>
            <a:endParaRPr lang="zh-CN" altLang="en-US" sz="4400">
              <a:solidFill>
                <a:srgbClr val="FFFFFF"/>
              </a:solidFill>
              <a:latin typeface="字魂59号-创粗黑" charset="0"/>
              <a:ea typeface="字魂59号-创粗黑" charset="0"/>
              <a:cs typeface="字魂59号-创粗黑" charset="0"/>
            </a:endParaRPr>
          </a:p>
        </p:txBody>
      </p:sp>
      <p:sp>
        <p:nvSpPr>
          <p:cNvPr id="12" name="文本框 11"/>
          <p:cNvSpPr txBox="1"/>
          <p:nvPr userDrawn="1"/>
        </p:nvSpPr>
        <p:spPr>
          <a:xfrm>
            <a:off x="4868088" y="2503559"/>
            <a:ext cx="2616938" cy="1445260"/>
          </a:xfrm>
          <a:prstGeom prst="rect">
            <a:avLst/>
          </a:prstGeom>
        </p:spPr>
        <p:txBody>
          <a:bodyPr wrap="square" rtlCol="0">
            <a:noAutofit/>
          </a:bodyPr>
          <a:p>
            <a:r>
              <a:rPr lang="zh-CN" altLang="en-US" sz="4400">
                <a:latin typeface="字魂59号-创粗黑" charset="0"/>
                <a:ea typeface="字魂59号-创粗黑" charset="0"/>
                <a:cs typeface="字魂59号-创粗黑" charset="0"/>
              </a:rPr>
              <a:t>交流平台</a:t>
            </a:r>
            <a:endParaRPr lang="zh-CN" altLang="en-US" sz="4400">
              <a:latin typeface="字魂59号-创粗黑" charset="0"/>
              <a:ea typeface="字魂59号-创粗黑" charset="0"/>
              <a:cs typeface="字魂59号-创粗黑"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left)">
                                      <p:cBhvr>
                                        <p:cTn id="13" dur="500"/>
                                        <p:tgtEl>
                                          <p:spTgt spid="2"/>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p:cTn id="21" dur="500" fill="hold"/>
                                        <p:tgtEl>
                                          <p:spTgt spid="11"/>
                                        </p:tgtEl>
                                        <p:attrNameLst>
                                          <p:attrName>ppt_w</p:attrName>
                                        </p:attrNameLst>
                                      </p:cBhvr>
                                      <p:tavLst>
                                        <p:tav tm="0">
                                          <p:val>
                                            <p:fltVal val="0"/>
                                          </p:val>
                                        </p:tav>
                                        <p:tav tm="100000">
                                          <p:val>
                                            <p:strVal val="#ppt_w"/>
                                          </p:val>
                                        </p:tav>
                                      </p:tavLst>
                                    </p:anim>
                                    <p:anim calcmode="lin" valueType="num">
                                      <p:cBhvr>
                                        <p:cTn id="22" dur="500" fill="hold"/>
                                        <p:tgtEl>
                                          <p:spTgt spid="11"/>
                                        </p:tgtEl>
                                        <p:attrNameLst>
                                          <p:attrName>ppt_h</p:attrName>
                                        </p:attrNameLst>
                                      </p:cBhvr>
                                      <p:tavLst>
                                        <p:tav tm="0">
                                          <p:val>
                                            <p:fltVal val="0"/>
                                          </p:val>
                                        </p:tav>
                                        <p:tav tm="100000">
                                          <p:val>
                                            <p:strVal val="#ppt_h"/>
                                          </p:val>
                                        </p:tav>
                                      </p:tavLst>
                                    </p:anim>
                                    <p:animEffect transition="in" filter="fade">
                                      <p:cBhvr>
                                        <p:cTn id="23" dur="500"/>
                                        <p:tgtEl>
                                          <p:spTgt spid="11"/>
                                        </p:tgtEl>
                                      </p:cBhvr>
                                    </p:animEffect>
                                  </p:childTnLst>
                                </p:cTn>
                              </p:par>
                            </p:childTnLst>
                          </p:cTn>
                        </p:par>
                        <p:par>
                          <p:cTn id="24" fill="hold">
                            <p:stCondLst>
                              <p:cond delay="2000"/>
                            </p:stCondLst>
                            <p:childTnLst>
                              <p:par>
                                <p:cTn id="25" presetID="22" presetClass="entr" presetSubtype="2" fill="hold" grpId="0"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right)">
                                      <p:cBhvr>
                                        <p:cTn id="27" dur="500"/>
                                        <p:tgtEl>
                                          <p:spTgt spid="7"/>
                                        </p:tgtEl>
                                      </p:cBhvr>
                                    </p:animEffect>
                                  </p:childTnLst>
                                </p:cTn>
                              </p:par>
                            </p:childTnLst>
                          </p:cTn>
                        </p:par>
                        <p:par>
                          <p:cTn id="28" fill="hold">
                            <p:stCondLst>
                              <p:cond delay="2500"/>
                            </p:stCondLst>
                            <p:childTnLst>
                              <p:par>
                                <p:cTn id="29" presetID="22" presetClass="entr" presetSubtype="8"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left)">
                                      <p:cBhvr>
                                        <p:cTn id="31" dur="500"/>
                                        <p:tgtEl>
                                          <p:spTgt spid="8"/>
                                        </p:tgtEl>
                                      </p:cBhvr>
                                    </p:animEffect>
                                  </p:childTnLst>
                                </p:cTn>
                              </p:par>
                            </p:childTnLst>
                          </p:cTn>
                        </p:par>
                        <p:par>
                          <p:cTn id="32" fill="hold">
                            <p:stCondLst>
                              <p:cond delay="3000"/>
                            </p:stCondLst>
                            <p:childTnLst>
                              <p:par>
                                <p:cTn id="33" presetID="53" presetClass="entr" presetSubtype="16" fill="hold" grpId="0" nodeType="after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p:cTn id="35" dur="500" fill="hold"/>
                                        <p:tgtEl>
                                          <p:spTgt spid="19"/>
                                        </p:tgtEl>
                                        <p:attrNameLst>
                                          <p:attrName>ppt_w</p:attrName>
                                        </p:attrNameLst>
                                      </p:cBhvr>
                                      <p:tavLst>
                                        <p:tav tm="0">
                                          <p:val>
                                            <p:fltVal val="0"/>
                                          </p:val>
                                        </p:tav>
                                        <p:tav tm="100000">
                                          <p:val>
                                            <p:strVal val="#ppt_w"/>
                                          </p:val>
                                        </p:tav>
                                      </p:tavLst>
                                    </p:anim>
                                    <p:anim calcmode="lin" valueType="num">
                                      <p:cBhvr>
                                        <p:cTn id="36" dur="500" fill="hold"/>
                                        <p:tgtEl>
                                          <p:spTgt spid="19"/>
                                        </p:tgtEl>
                                        <p:attrNameLst>
                                          <p:attrName>ppt_h</p:attrName>
                                        </p:attrNameLst>
                                      </p:cBhvr>
                                      <p:tavLst>
                                        <p:tav tm="0">
                                          <p:val>
                                            <p:fltVal val="0"/>
                                          </p:val>
                                        </p:tav>
                                        <p:tav tm="100000">
                                          <p:val>
                                            <p:strVal val="#ppt_h"/>
                                          </p:val>
                                        </p:tav>
                                      </p:tavLst>
                                    </p:anim>
                                    <p:animEffect transition="in" filter="fade">
                                      <p:cBhvr>
                                        <p:cTn id="37" dur="500"/>
                                        <p:tgtEl>
                                          <p:spTgt spid="19"/>
                                        </p:tgtEl>
                                      </p:cBhvr>
                                    </p:animEffect>
                                  </p:childTnLst>
                                </p:cTn>
                              </p:par>
                              <p:par>
                                <p:cTn id="38" presetID="53" presetClass="entr" presetSubtype="16" fill="hold" nodeType="withEffect">
                                  <p:stCondLst>
                                    <p:cond delay="0"/>
                                  </p:stCondLst>
                                  <p:childTnLst>
                                    <p:set>
                                      <p:cBhvr>
                                        <p:cTn id="39" dur="1" fill="hold">
                                          <p:stCondLst>
                                            <p:cond delay="0"/>
                                          </p:stCondLst>
                                        </p:cTn>
                                        <p:tgtEl>
                                          <p:spTgt spid="30"/>
                                        </p:tgtEl>
                                        <p:attrNameLst>
                                          <p:attrName>style.visibility</p:attrName>
                                        </p:attrNameLst>
                                      </p:cBhvr>
                                      <p:to>
                                        <p:strVal val="visible"/>
                                      </p:to>
                                    </p:set>
                                    <p:anim calcmode="lin" valueType="num">
                                      <p:cBhvr>
                                        <p:cTn id="40" dur="500" fill="hold"/>
                                        <p:tgtEl>
                                          <p:spTgt spid="30"/>
                                        </p:tgtEl>
                                        <p:attrNameLst>
                                          <p:attrName>ppt_w</p:attrName>
                                        </p:attrNameLst>
                                      </p:cBhvr>
                                      <p:tavLst>
                                        <p:tav tm="0">
                                          <p:val>
                                            <p:fltVal val="0"/>
                                          </p:val>
                                        </p:tav>
                                        <p:tav tm="100000">
                                          <p:val>
                                            <p:strVal val="#ppt_w"/>
                                          </p:val>
                                        </p:tav>
                                      </p:tavLst>
                                    </p:anim>
                                    <p:anim calcmode="lin" valueType="num">
                                      <p:cBhvr>
                                        <p:cTn id="41" dur="500" fill="hold"/>
                                        <p:tgtEl>
                                          <p:spTgt spid="30"/>
                                        </p:tgtEl>
                                        <p:attrNameLst>
                                          <p:attrName>ppt_h</p:attrName>
                                        </p:attrNameLst>
                                      </p:cBhvr>
                                      <p:tavLst>
                                        <p:tav tm="0">
                                          <p:val>
                                            <p:fltVal val="0"/>
                                          </p:val>
                                        </p:tav>
                                        <p:tav tm="100000">
                                          <p:val>
                                            <p:strVal val="#ppt_h"/>
                                          </p:val>
                                        </p:tav>
                                      </p:tavLst>
                                    </p:anim>
                                    <p:animEffect transition="in" filter="fade">
                                      <p:cBhvr>
                                        <p:cTn id="42" dur="500"/>
                                        <p:tgtEl>
                                          <p:spTgt spid="30"/>
                                        </p:tgtEl>
                                      </p:cBhvr>
                                    </p:animEffect>
                                  </p:childTnLst>
                                </p:cTn>
                              </p:par>
                            </p:childTnLst>
                          </p:cTn>
                        </p:par>
                        <p:par>
                          <p:cTn id="43" fill="hold">
                            <p:stCondLst>
                              <p:cond delay="3500"/>
                            </p:stCondLst>
                            <p:childTnLst>
                              <p:par>
                                <p:cTn id="44" presetID="22" presetClass="entr" presetSubtype="8" fill="hold" grpId="0" nodeType="after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wipe(left)">
                                      <p:cBhvr>
                                        <p:cTn id="46"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bldLvl="0" animBg="1"/>
      <p:bldP spid="7" grpId="0" bldLvl="0" animBg="1"/>
      <p:bldP spid="8" grpId="0" bldLvl="0" animBg="1"/>
      <p:bldP spid="9" grpId="0" bldLvl="0" animBg="1"/>
      <p:bldP spid="11" grpId="0" bldLvl="0" animBg="1"/>
      <p:bldP spid="19"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îśľîḋé"/>
          <p:cNvGrpSpPr/>
          <p:nvPr/>
        </p:nvGrpSpPr>
        <p:grpSpPr>
          <a:xfrm>
            <a:off x="7983308" y="3163117"/>
            <a:ext cx="3856760" cy="3239168"/>
            <a:chOff x="1554163" y="1203325"/>
            <a:chExt cx="6840537" cy="5745163"/>
          </a:xfrm>
        </p:grpSpPr>
        <p:sp>
          <p:nvSpPr>
            <p:cNvPr id="43" name="išḻidé"/>
            <p:cNvSpPr/>
            <p:nvPr/>
          </p:nvSpPr>
          <p:spPr bwMode="auto">
            <a:xfrm>
              <a:off x="3735388" y="6911975"/>
              <a:ext cx="2513012" cy="36513"/>
            </a:xfrm>
            <a:custGeom>
              <a:avLst/>
              <a:gdLst>
                <a:gd name="T0" fmla="*/ 6776 w 6981"/>
                <a:gd name="T1" fmla="*/ 0 h 103"/>
                <a:gd name="T2" fmla="*/ 6776 w 6981"/>
                <a:gd name="T3" fmla="*/ 0 h 103"/>
                <a:gd name="T4" fmla="*/ 203 w 6981"/>
                <a:gd name="T5" fmla="*/ 0 h 103"/>
                <a:gd name="T6" fmla="*/ 0 w 6981"/>
                <a:gd name="T7" fmla="*/ 46 h 103"/>
                <a:gd name="T8" fmla="*/ 0 w 6981"/>
                <a:gd name="T9" fmla="*/ 55 h 103"/>
                <a:gd name="T10" fmla="*/ 203 w 6981"/>
                <a:gd name="T11" fmla="*/ 102 h 103"/>
                <a:gd name="T12" fmla="*/ 6776 w 6981"/>
                <a:gd name="T13" fmla="*/ 102 h 103"/>
                <a:gd name="T14" fmla="*/ 6980 w 6981"/>
                <a:gd name="T15" fmla="*/ 55 h 103"/>
                <a:gd name="T16" fmla="*/ 6980 w 6981"/>
                <a:gd name="T17" fmla="*/ 46 h 103"/>
                <a:gd name="T18" fmla="*/ 6776 w 6981"/>
                <a:gd name="T19" fmla="*/ 0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81" h="103">
                  <a:moveTo>
                    <a:pt x="6776" y="0"/>
                  </a:moveTo>
                  <a:lnTo>
                    <a:pt x="6776" y="0"/>
                  </a:lnTo>
                  <a:cubicBezTo>
                    <a:pt x="203" y="0"/>
                    <a:pt x="203" y="0"/>
                    <a:pt x="203" y="0"/>
                  </a:cubicBezTo>
                  <a:cubicBezTo>
                    <a:pt x="92" y="0"/>
                    <a:pt x="0" y="18"/>
                    <a:pt x="0" y="46"/>
                  </a:cubicBezTo>
                  <a:cubicBezTo>
                    <a:pt x="0" y="55"/>
                    <a:pt x="0" y="55"/>
                    <a:pt x="0" y="55"/>
                  </a:cubicBezTo>
                  <a:cubicBezTo>
                    <a:pt x="0" y="83"/>
                    <a:pt x="92" y="102"/>
                    <a:pt x="203" y="102"/>
                  </a:cubicBezTo>
                  <a:cubicBezTo>
                    <a:pt x="6776" y="102"/>
                    <a:pt x="6776" y="102"/>
                    <a:pt x="6776" y="102"/>
                  </a:cubicBezTo>
                  <a:cubicBezTo>
                    <a:pt x="6887" y="102"/>
                    <a:pt x="6980" y="83"/>
                    <a:pt x="6980" y="55"/>
                  </a:cubicBezTo>
                  <a:cubicBezTo>
                    <a:pt x="6980" y="46"/>
                    <a:pt x="6980" y="46"/>
                    <a:pt x="6980" y="46"/>
                  </a:cubicBezTo>
                  <a:cubicBezTo>
                    <a:pt x="6980" y="18"/>
                    <a:pt x="6887" y="0"/>
                    <a:pt x="6776" y="0"/>
                  </a:cubicBezTo>
                </a:path>
              </a:pathLst>
            </a:custGeom>
            <a:solidFill>
              <a:srgbClr val="BCBDC0"/>
            </a:solidFill>
            <a:ln>
              <a:noFill/>
            </a:ln>
            <a:effectLst/>
          </p:spPr>
          <p:txBody>
            <a:bodyPr anchor="ctr"/>
            <a:lstStyle/>
            <a:p>
              <a:pPr algn="ctr"/>
              <a:endParaRPr>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sp>
          <p:nvSpPr>
            <p:cNvPr id="44" name="î$ļíḍé"/>
            <p:cNvSpPr/>
            <p:nvPr/>
          </p:nvSpPr>
          <p:spPr bwMode="auto">
            <a:xfrm>
              <a:off x="1554163" y="1203325"/>
              <a:ext cx="6840537" cy="4140200"/>
            </a:xfrm>
            <a:custGeom>
              <a:avLst/>
              <a:gdLst>
                <a:gd name="T0" fmla="*/ 18999 w 19000"/>
                <a:gd name="T1" fmla="*/ 11499 h 11500"/>
                <a:gd name="T2" fmla="*/ 18999 w 19000"/>
                <a:gd name="T3" fmla="*/ 11499 h 11500"/>
                <a:gd name="T4" fmla="*/ 18999 w 19000"/>
                <a:gd name="T5" fmla="*/ 630 h 11500"/>
                <a:gd name="T6" fmla="*/ 18369 w 19000"/>
                <a:gd name="T7" fmla="*/ 0 h 11500"/>
                <a:gd name="T8" fmla="*/ 630 w 19000"/>
                <a:gd name="T9" fmla="*/ 0 h 11500"/>
                <a:gd name="T10" fmla="*/ 0 w 19000"/>
                <a:gd name="T11" fmla="*/ 630 h 11500"/>
                <a:gd name="T12" fmla="*/ 0 w 19000"/>
                <a:gd name="T13" fmla="*/ 11499 h 11500"/>
                <a:gd name="T14" fmla="*/ 18999 w 19000"/>
                <a:gd name="T15" fmla="*/ 11499 h 115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000" h="11500">
                  <a:moveTo>
                    <a:pt x="18999" y="11499"/>
                  </a:moveTo>
                  <a:lnTo>
                    <a:pt x="18999" y="11499"/>
                  </a:lnTo>
                  <a:cubicBezTo>
                    <a:pt x="18999" y="630"/>
                    <a:pt x="18999" y="630"/>
                    <a:pt x="18999" y="630"/>
                  </a:cubicBezTo>
                  <a:cubicBezTo>
                    <a:pt x="18999" y="287"/>
                    <a:pt x="18712" y="0"/>
                    <a:pt x="18369" y="0"/>
                  </a:cubicBezTo>
                  <a:cubicBezTo>
                    <a:pt x="630" y="0"/>
                    <a:pt x="630" y="0"/>
                    <a:pt x="630" y="0"/>
                  </a:cubicBezTo>
                  <a:cubicBezTo>
                    <a:pt x="278" y="0"/>
                    <a:pt x="0" y="287"/>
                    <a:pt x="0" y="630"/>
                  </a:cubicBezTo>
                  <a:cubicBezTo>
                    <a:pt x="0" y="11499"/>
                    <a:pt x="0" y="11499"/>
                    <a:pt x="0" y="11499"/>
                  </a:cubicBezTo>
                  <a:lnTo>
                    <a:pt x="18999" y="11499"/>
                  </a:lnTo>
                </a:path>
              </a:pathLst>
            </a:custGeom>
            <a:solidFill>
              <a:srgbClr val="17191D"/>
            </a:solidFill>
            <a:ln>
              <a:noFill/>
            </a:ln>
            <a:effectLst/>
          </p:spPr>
          <p:txBody>
            <a:bodyPr anchor="ctr"/>
            <a:lstStyle/>
            <a:p>
              <a:pPr algn="ctr"/>
              <a:endParaRPr>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sp>
          <p:nvSpPr>
            <p:cNvPr id="45" name="îṡľiḑè"/>
            <p:cNvSpPr/>
            <p:nvPr/>
          </p:nvSpPr>
          <p:spPr bwMode="auto">
            <a:xfrm>
              <a:off x="3735388" y="6099175"/>
              <a:ext cx="2513012" cy="833438"/>
            </a:xfrm>
            <a:custGeom>
              <a:avLst/>
              <a:gdLst>
                <a:gd name="T0" fmla="*/ 6924 w 6981"/>
                <a:gd name="T1" fmla="*/ 2138 h 2315"/>
                <a:gd name="T2" fmla="*/ 6924 w 6981"/>
                <a:gd name="T3" fmla="*/ 2138 h 2315"/>
                <a:gd name="T4" fmla="*/ 6249 w 6981"/>
                <a:gd name="T5" fmla="*/ 2000 h 2315"/>
                <a:gd name="T6" fmla="*/ 6036 w 6981"/>
                <a:gd name="T7" fmla="*/ 1712 h 2315"/>
                <a:gd name="T8" fmla="*/ 5897 w 6981"/>
                <a:gd name="T9" fmla="*/ 0 h 2315"/>
                <a:gd name="T10" fmla="*/ 1074 w 6981"/>
                <a:gd name="T11" fmla="*/ 0 h 2315"/>
                <a:gd name="T12" fmla="*/ 944 w 6981"/>
                <a:gd name="T13" fmla="*/ 1712 h 2315"/>
                <a:gd name="T14" fmla="*/ 731 w 6981"/>
                <a:gd name="T15" fmla="*/ 2000 h 2315"/>
                <a:gd name="T16" fmla="*/ 37 w 6981"/>
                <a:gd name="T17" fmla="*/ 2148 h 2315"/>
                <a:gd name="T18" fmla="*/ 0 w 6981"/>
                <a:gd name="T19" fmla="*/ 2185 h 2315"/>
                <a:gd name="T20" fmla="*/ 0 w 6981"/>
                <a:gd name="T21" fmla="*/ 2314 h 2315"/>
                <a:gd name="T22" fmla="*/ 18 w 6981"/>
                <a:gd name="T23" fmla="*/ 2314 h 2315"/>
                <a:gd name="T24" fmla="*/ 6961 w 6981"/>
                <a:gd name="T25" fmla="*/ 2314 h 2315"/>
                <a:gd name="T26" fmla="*/ 6980 w 6981"/>
                <a:gd name="T27" fmla="*/ 2314 h 2315"/>
                <a:gd name="T28" fmla="*/ 6980 w 6981"/>
                <a:gd name="T29" fmla="*/ 2185 h 2315"/>
                <a:gd name="T30" fmla="*/ 6924 w 6981"/>
                <a:gd name="T31" fmla="*/ 2138 h 23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981" h="2315">
                  <a:moveTo>
                    <a:pt x="6924" y="2138"/>
                  </a:moveTo>
                  <a:lnTo>
                    <a:pt x="6924" y="2138"/>
                  </a:lnTo>
                  <a:cubicBezTo>
                    <a:pt x="6795" y="2111"/>
                    <a:pt x="6443" y="2037"/>
                    <a:pt x="6249" y="2000"/>
                  </a:cubicBezTo>
                  <a:cubicBezTo>
                    <a:pt x="6008" y="1944"/>
                    <a:pt x="6036" y="1712"/>
                    <a:pt x="6036" y="1712"/>
                  </a:cubicBezTo>
                  <a:cubicBezTo>
                    <a:pt x="5897" y="0"/>
                    <a:pt x="5897" y="0"/>
                    <a:pt x="5897" y="0"/>
                  </a:cubicBezTo>
                  <a:cubicBezTo>
                    <a:pt x="1074" y="0"/>
                    <a:pt x="1074" y="0"/>
                    <a:pt x="1074" y="0"/>
                  </a:cubicBezTo>
                  <a:cubicBezTo>
                    <a:pt x="944" y="1712"/>
                    <a:pt x="944" y="1712"/>
                    <a:pt x="944" y="1712"/>
                  </a:cubicBezTo>
                  <a:cubicBezTo>
                    <a:pt x="944" y="1712"/>
                    <a:pt x="972" y="1944"/>
                    <a:pt x="731" y="2000"/>
                  </a:cubicBezTo>
                  <a:cubicBezTo>
                    <a:pt x="527" y="2046"/>
                    <a:pt x="148" y="2120"/>
                    <a:pt x="37" y="2148"/>
                  </a:cubicBezTo>
                  <a:cubicBezTo>
                    <a:pt x="0" y="2157"/>
                    <a:pt x="0" y="2185"/>
                    <a:pt x="0" y="2185"/>
                  </a:cubicBezTo>
                  <a:cubicBezTo>
                    <a:pt x="0" y="2314"/>
                    <a:pt x="0" y="2314"/>
                    <a:pt x="0" y="2314"/>
                  </a:cubicBezTo>
                  <a:cubicBezTo>
                    <a:pt x="18" y="2314"/>
                    <a:pt x="18" y="2314"/>
                    <a:pt x="18" y="2314"/>
                  </a:cubicBezTo>
                  <a:cubicBezTo>
                    <a:pt x="6961" y="2314"/>
                    <a:pt x="6961" y="2314"/>
                    <a:pt x="6961" y="2314"/>
                  </a:cubicBezTo>
                  <a:cubicBezTo>
                    <a:pt x="6980" y="2314"/>
                    <a:pt x="6980" y="2314"/>
                    <a:pt x="6980" y="2314"/>
                  </a:cubicBezTo>
                  <a:cubicBezTo>
                    <a:pt x="6980" y="2185"/>
                    <a:pt x="6980" y="2185"/>
                    <a:pt x="6980" y="2185"/>
                  </a:cubicBezTo>
                  <a:cubicBezTo>
                    <a:pt x="6980" y="2185"/>
                    <a:pt x="6980" y="2157"/>
                    <a:pt x="6924" y="2138"/>
                  </a:cubicBezTo>
                </a:path>
              </a:pathLst>
            </a:custGeom>
            <a:solidFill>
              <a:schemeClr val="bg1">
                <a:lumMod val="75000"/>
              </a:schemeClr>
            </a:solidFill>
            <a:ln>
              <a:noFill/>
            </a:ln>
            <a:effectLst/>
          </p:spPr>
          <p:txBody>
            <a:bodyPr anchor="ctr"/>
            <a:lstStyle/>
            <a:p>
              <a:pPr algn="ctr"/>
              <a:endParaRPr>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sp>
          <p:nvSpPr>
            <p:cNvPr id="46" name="išļidê"/>
            <p:cNvSpPr/>
            <p:nvPr/>
          </p:nvSpPr>
          <p:spPr bwMode="auto">
            <a:xfrm>
              <a:off x="1554163" y="5343525"/>
              <a:ext cx="6840537" cy="757238"/>
            </a:xfrm>
            <a:custGeom>
              <a:avLst/>
              <a:gdLst>
                <a:gd name="T0" fmla="*/ 0 w 19000"/>
                <a:gd name="T1" fmla="*/ 0 h 2103"/>
                <a:gd name="T2" fmla="*/ 0 w 19000"/>
                <a:gd name="T3" fmla="*/ 0 h 2103"/>
                <a:gd name="T4" fmla="*/ 0 w 19000"/>
                <a:gd name="T5" fmla="*/ 1472 h 2103"/>
                <a:gd name="T6" fmla="*/ 630 w 19000"/>
                <a:gd name="T7" fmla="*/ 2102 h 2103"/>
                <a:gd name="T8" fmla="*/ 18369 w 19000"/>
                <a:gd name="T9" fmla="*/ 2102 h 2103"/>
                <a:gd name="T10" fmla="*/ 18999 w 19000"/>
                <a:gd name="T11" fmla="*/ 1472 h 2103"/>
                <a:gd name="T12" fmla="*/ 18999 w 19000"/>
                <a:gd name="T13" fmla="*/ 0 h 2103"/>
                <a:gd name="T14" fmla="*/ 0 w 19000"/>
                <a:gd name="T15" fmla="*/ 0 h 21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000" h="2103">
                  <a:moveTo>
                    <a:pt x="0" y="0"/>
                  </a:moveTo>
                  <a:lnTo>
                    <a:pt x="0" y="0"/>
                  </a:lnTo>
                  <a:cubicBezTo>
                    <a:pt x="0" y="1472"/>
                    <a:pt x="0" y="1472"/>
                    <a:pt x="0" y="1472"/>
                  </a:cubicBezTo>
                  <a:cubicBezTo>
                    <a:pt x="0" y="1824"/>
                    <a:pt x="278" y="2102"/>
                    <a:pt x="630" y="2102"/>
                  </a:cubicBezTo>
                  <a:cubicBezTo>
                    <a:pt x="18369" y="2102"/>
                    <a:pt x="18369" y="2102"/>
                    <a:pt x="18369" y="2102"/>
                  </a:cubicBezTo>
                  <a:cubicBezTo>
                    <a:pt x="18712" y="2102"/>
                    <a:pt x="18999" y="1824"/>
                    <a:pt x="18999" y="1472"/>
                  </a:cubicBezTo>
                  <a:cubicBezTo>
                    <a:pt x="18999" y="0"/>
                    <a:pt x="18999" y="0"/>
                    <a:pt x="18999" y="0"/>
                  </a:cubicBezTo>
                  <a:lnTo>
                    <a:pt x="0" y="0"/>
                  </a:lnTo>
                </a:path>
              </a:pathLst>
            </a:custGeom>
            <a:solidFill>
              <a:schemeClr val="tx1">
                <a:lumMod val="50000"/>
                <a:lumOff val="50000"/>
              </a:schemeClr>
            </a:solidFill>
            <a:ln>
              <a:noFill/>
            </a:ln>
            <a:effectLst/>
          </p:spPr>
          <p:txBody>
            <a:bodyPr anchor="ctr"/>
            <a:lstStyle/>
            <a:p>
              <a:pPr algn="ctr"/>
              <a:endParaRPr>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sp>
          <p:nvSpPr>
            <p:cNvPr id="47" name="ïṡļiḑe"/>
            <p:cNvSpPr/>
            <p:nvPr/>
          </p:nvSpPr>
          <p:spPr bwMode="auto">
            <a:xfrm>
              <a:off x="3735388" y="6872288"/>
              <a:ext cx="2513012" cy="60325"/>
            </a:xfrm>
            <a:custGeom>
              <a:avLst/>
              <a:gdLst>
                <a:gd name="T0" fmla="*/ 6943 w 6981"/>
                <a:gd name="T1" fmla="*/ 0 h 167"/>
                <a:gd name="T2" fmla="*/ 6943 w 6981"/>
                <a:gd name="T3" fmla="*/ 0 h 167"/>
                <a:gd name="T4" fmla="*/ 27 w 6981"/>
                <a:gd name="T5" fmla="*/ 0 h 167"/>
                <a:gd name="T6" fmla="*/ 0 w 6981"/>
                <a:gd name="T7" fmla="*/ 37 h 167"/>
                <a:gd name="T8" fmla="*/ 0 w 6981"/>
                <a:gd name="T9" fmla="*/ 166 h 167"/>
                <a:gd name="T10" fmla="*/ 18 w 6981"/>
                <a:gd name="T11" fmla="*/ 166 h 167"/>
                <a:gd name="T12" fmla="*/ 6961 w 6981"/>
                <a:gd name="T13" fmla="*/ 166 h 167"/>
                <a:gd name="T14" fmla="*/ 6980 w 6981"/>
                <a:gd name="T15" fmla="*/ 166 h 167"/>
                <a:gd name="T16" fmla="*/ 6980 w 6981"/>
                <a:gd name="T17" fmla="*/ 37 h 167"/>
                <a:gd name="T18" fmla="*/ 6943 w 6981"/>
                <a:gd name="T19" fmla="*/ 0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981" h="167">
                  <a:moveTo>
                    <a:pt x="6943" y="0"/>
                  </a:moveTo>
                  <a:lnTo>
                    <a:pt x="6943" y="0"/>
                  </a:lnTo>
                  <a:cubicBezTo>
                    <a:pt x="27" y="0"/>
                    <a:pt x="27" y="0"/>
                    <a:pt x="27" y="0"/>
                  </a:cubicBezTo>
                  <a:cubicBezTo>
                    <a:pt x="0" y="9"/>
                    <a:pt x="0" y="37"/>
                    <a:pt x="0" y="37"/>
                  </a:cubicBezTo>
                  <a:cubicBezTo>
                    <a:pt x="0" y="166"/>
                    <a:pt x="0" y="166"/>
                    <a:pt x="0" y="166"/>
                  </a:cubicBezTo>
                  <a:cubicBezTo>
                    <a:pt x="18" y="166"/>
                    <a:pt x="18" y="166"/>
                    <a:pt x="18" y="166"/>
                  </a:cubicBezTo>
                  <a:cubicBezTo>
                    <a:pt x="6961" y="166"/>
                    <a:pt x="6961" y="166"/>
                    <a:pt x="6961" y="166"/>
                  </a:cubicBezTo>
                  <a:cubicBezTo>
                    <a:pt x="6980" y="166"/>
                    <a:pt x="6980" y="166"/>
                    <a:pt x="6980" y="166"/>
                  </a:cubicBezTo>
                  <a:cubicBezTo>
                    <a:pt x="6980" y="37"/>
                    <a:pt x="6980" y="37"/>
                    <a:pt x="6980" y="37"/>
                  </a:cubicBezTo>
                  <a:cubicBezTo>
                    <a:pt x="6980" y="37"/>
                    <a:pt x="6980" y="18"/>
                    <a:pt x="6943" y="0"/>
                  </a:cubicBezTo>
                </a:path>
              </a:pathLst>
            </a:custGeom>
            <a:solidFill>
              <a:srgbClr val="D1D2D1"/>
            </a:solidFill>
            <a:ln>
              <a:noFill/>
            </a:ln>
            <a:effectLst/>
          </p:spPr>
          <p:txBody>
            <a:bodyPr anchor="ctr"/>
            <a:lstStyle/>
            <a:p>
              <a:pPr algn="ctr"/>
              <a:endParaRPr>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sp>
          <p:nvSpPr>
            <p:cNvPr id="48" name="íṡļiḍê"/>
            <p:cNvSpPr/>
            <p:nvPr/>
          </p:nvSpPr>
          <p:spPr bwMode="auto">
            <a:xfrm>
              <a:off x="1874838" y="1503363"/>
              <a:ext cx="6196012" cy="3509962"/>
            </a:xfrm>
            <a:custGeom>
              <a:avLst/>
              <a:gdLst>
                <a:gd name="T0" fmla="*/ 17212 w 17213"/>
                <a:gd name="T1" fmla="*/ 9749 h 9750"/>
                <a:gd name="T2" fmla="*/ 0 w 17213"/>
                <a:gd name="T3" fmla="*/ 9749 h 9750"/>
                <a:gd name="T4" fmla="*/ 0 w 17213"/>
                <a:gd name="T5" fmla="*/ 0 h 9750"/>
                <a:gd name="T6" fmla="*/ 17212 w 17213"/>
                <a:gd name="T7" fmla="*/ 0 h 9750"/>
                <a:gd name="T8" fmla="*/ 17212 w 17213"/>
                <a:gd name="T9" fmla="*/ 9749 h 9750"/>
              </a:gdLst>
              <a:ahLst/>
              <a:cxnLst>
                <a:cxn ang="0">
                  <a:pos x="T0" y="T1"/>
                </a:cxn>
                <a:cxn ang="0">
                  <a:pos x="T2" y="T3"/>
                </a:cxn>
                <a:cxn ang="0">
                  <a:pos x="T4" y="T5"/>
                </a:cxn>
                <a:cxn ang="0">
                  <a:pos x="T6" y="T7"/>
                </a:cxn>
                <a:cxn ang="0">
                  <a:pos x="T8" y="T9"/>
                </a:cxn>
              </a:cxnLst>
              <a:rect l="0" t="0" r="r" b="b"/>
              <a:pathLst>
                <a:path w="17213" h="9750">
                  <a:moveTo>
                    <a:pt x="17212" y="9749"/>
                  </a:moveTo>
                  <a:lnTo>
                    <a:pt x="0" y="9749"/>
                  </a:lnTo>
                  <a:lnTo>
                    <a:pt x="0" y="0"/>
                  </a:lnTo>
                  <a:lnTo>
                    <a:pt x="17212" y="0"/>
                  </a:lnTo>
                  <a:lnTo>
                    <a:pt x="17212" y="9749"/>
                  </a:lnTo>
                </a:path>
              </a:pathLst>
            </a:custGeom>
            <a:solidFill>
              <a:srgbClr val="333333"/>
            </a:solidFill>
            <a:ln>
              <a:noFill/>
            </a:ln>
            <a:effectLst/>
          </p:spPr>
          <p:txBody>
            <a:bodyPr anchor="ctr"/>
            <a:lstStyle/>
            <a:p>
              <a:pPr algn="ctr"/>
              <a:endParaRPr>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grpSp>
      <p:sp>
        <p:nvSpPr>
          <p:cNvPr id="49" name="ïṣļïḑè"/>
          <p:cNvSpPr/>
          <p:nvPr/>
        </p:nvSpPr>
        <p:spPr>
          <a:xfrm>
            <a:off x="8164067" y="3340826"/>
            <a:ext cx="3493373" cy="1978951"/>
          </a:xfrm>
          <a:prstGeom prst="rect">
            <a:avLst/>
          </a:prstGeom>
          <a:blipFill dpi="0" rotWithShape="1">
            <a:blip r:embed="rId1"/>
            <a:srcRect/>
            <a:stretch>
              <a:fillRect l="-10873" t="-8547" r="-3469" b="-25437"/>
            </a:stretch>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grpSp>
        <p:nvGrpSpPr>
          <p:cNvPr id="50" name="组合 49"/>
          <p:cNvGrpSpPr/>
          <p:nvPr/>
        </p:nvGrpSpPr>
        <p:grpSpPr>
          <a:xfrm>
            <a:off x="168398" y="1519486"/>
            <a:ext cx="3697622" cy="1643574"/>
            <a:chOff x="1477691" y="2349127"/>
            <a:chExt cx="2842146" cy="1010118"/>
          </a:xfrm>
        </p:grpSpPr>
        <p:sp>
          <p:nvSpPr>
            <p:cNvPr id="51" name="文本框 50"/>
            <p:cNvSpPr txBox="1"/>
            <p:nvPr/>
          </p:nvSpPr>
          <p:spPr>
            <a:xfrm>
              <a:off x="1867328" y="2349127"/>
              <a:ext cx="2133781" cy="320796"/>
            </a:xfrm>
            <a:prstGeom prst="rect">
              <a:avLst/>
            </a:prstGeom>
            <a:noFill/>
          </p:spPr>
          <p:txBody>
            <a:bodyPr wrap="square" rtlCol="0">
              <a:spAutoFit/>
              <a:scene3d>
                <a:camera prst="orthographicFront"/>
                <a:lightRig rig="threePt" dir="t"/>
              </a:scene3d>
              <a:sp3d contourW="12700"/>
            </a:bodyPr>
            <a:lstStyle/>
            <a:p>
              <a:pPr algn="ctr"/>
              <a:r>
                <a:rPr lang="zh-CN" altLang="en-US" sz="2800" b="1" dirty="0">
                  <a:solidFill>
                    <a:schemeClr val="tx1">
                      <a:lumMod val="75000"/>
                      <a:lumOff val="25000"/>
                    </a:schemeClr>
                  </a:solidFill>
                  <a:ea typeface="+mn-lt"/>
                  <a:cs typeface="+mn-ea"/>
                  <a:sym typeface="字魂59号-创粗黑" panose="00000500000000000000" pitchFamily="2" charset="-122"/>
                </a:rPr>
                <a:t>三年级</a:t>
              </a:r>
              <a:endParaRPr lang="zh-CN" altLang="en-US" sz="2800" b="1" dirty="0">
                <a:solidFill>
                  <a:schemeClr val="tx1">
                    <a:lumMod val="75000"/>
                    <a:lumOff val="25000"/>
                  </a:schemeClr>
                </a:solidFill>
                <a:ea typeface="+mn-lt"/>
                <a:cs typeface="+mn-ea"/>
                <a:sym typeface="字魂59号-创粗黑" panose="00000500000000000000" pitchFamily="2" charset="-122"/>
              </a:endParaRPr>
            </a:p>
          </p:txBody>
        </p:sp>
        <p:sp>
          <p:nvSpPr>
            <p:cNvPr id="52" name="文本框 51"/>
            <p:cNvSpPr txBox="1"/>
            <p:nvPr/>
          </p:nvSpPr>
          <p:spPr>
            <a:xfrm>
              <a:off x="1477691" y="2869810"/>
              <a:ext cx="2842146" cy="489435"/>
            </a:xfrm>
            <a:prstGeom prst="rect">
              <a:avLst/>
            </a:prstGeom>
            <a:noFill/>
          </p:spPr>
          <p:txBody>
            <a:bodyPr wrap="square" rtlCol="0">
              <a:noAutofit/>
              <a:scene3d>
                <a:camera prst="orthographicFront"/>
                <a:lightRig rig="threePt" dir="t"/>
              </a:scene3d>
              <a:sp3d contourW="12700"/>
            </a:bodyPr>
            <a:lstStyle/>
            <a:p>
              <a:pPr algn="ctr">
                <a:lnSpc>
                  <a:spcPct val="114000"/>
                </a:lnSpc>
              </a:pPr>
              <a:r>
                <a:rPr lang="zh-CN" altLang="en-US" sz="1600" dirty="0">
                  <a:solidFill>
                    <a:schemeClr val="tx1">
                      <a:lumMod val="50000"/>
                      <a:lumOff val="50000"/>
                    </a:schemeClr>
                  </a:solidFill>
                  <a:latin typeface="+mj-ea"/>
                  <a:ea typeface="字魂59号-创粗黑" charset="0"/>
                  <a:cs typeface="+mn-ea"/>
                  <a:sym typeface="字魂59号-创粗黑" panose="00000500000000000000" pitchFamily="2" charset="-122"/>
                </a:rPr>
                <a:t>上册是留心观察，重点是“观察”</a:t>
              </a:r>
              <a:endParaRPr lang="zh-CN" altLang="en-US" sz="1600" dirty="0">
                <a:solidFill>
                  <a:schemeClr val="tx1">
                    <a:lumMod val="50000"/>
                    <a:lumOff val="50000"/>
                  </a:schemeClr>
                </a:solidFill>
                <a:latin typeface="+mj-ea"/>
                <a:ea typeface="字魂59号-创粗黑" charset="0"/>
                <a:cs typeface="+mn-ea"/>
                <a:sym typeface="字魂59号-创粗黑" panose="00000500000000000000" pitchFamily="2" charset="-122"/>
              </a:endParaRPr>
            </a:p>
            <a:p>
              <a:pPr algn="ctr">
                <a:lnSpc>
                  <a:spcPct val="114000"/>
                </a:lnSpc>
              </a:pPr>
              <a:r>
                <a:rPr lang="zh-CN" altLang="en-US" sz="1600" dirty="0">
                  <a:solidFill>
                    <a:schemeClr val="tx1">
                      <a:lumMod val="50000"/>
                      <a:lumOff val="50000"/>
                    </a:schemeClr>
                  </a:solidFill>
                  <a:latin typeface="+mj-ea"/>
                  <a:ea typeface="字魂59号-创粗黑" charset="0"/>
                  <a:cs typeface="+mn-ea"/>
                  <a:sym typeface="字魂59号-创粗黑" panose="00000500000000000000" pitchFamily="2" charset="-122"/>
                </a:rPr>
                <a:t>    下册是展开大胆想象，重点是</a:t>
              </a:r>
              <a:r>
                <a:rPr lang="zh-CN" altLang="en-US" sz="1600" dirty="0">
                  <a:solidFill>
                    <a:schemeClr val="tx1">
                      <a:lumMod val="50000"/>
                      <a:lumOff val="50000"/>
                    </a:schemeClr>
                  </a:solidFill>
                  <a:latin typeface="+mj-ea"/>
                  <a:ea typeface="字魂59号-创粗黑" charset="0"/>
                  <a:cs typeface="+mn-ea"/>
                  <a:sym typeface="字魂59号-创粗黑" panose="00000500000000000000" pitchFamily="2" charset="-122"/>
                </a:rPr>
                <a:t>“想象</a:t>
              </a:r>
              <a:r>
                <a:rPr lang="zh-CN" altLang="en-US" sz="1100" dirty="0">
                  <a:solidFill>
                    <a:schemeClr val="tx1">
                      <a:lumMod val="50000"/>
                      <a:lumOff val="50000"/>
                    </a:schemeClr>
                  </a:solidFill>
                  <a:latin typeface="+mj-ea"/>
                  <a:ea typeface="字魂59号-创粗黑" charset="0"/>
                  <a:cs typeface="+mn-ea"/>
                  <a:sym typeface="字魂59号-创粗黑" panose="00000500000000000000" pitchFamily="2" charset="-122"/>
                </a:rPr>
                <a:t>”</a:t>
              </a:r>
              <a:endParaRPr lang="en-US" altLang="zh-CN" sz="1100" dirty="0">
                <a:solidFill>
                  <a:schemeClr val="tx1">
                    <a:lumMod val="50000"/>
                    <a:lumOff val="50000"/>
                  </a:schemeClr>
                </a:solidFill>
                <a:latin typeface="+mj-ea"/>
                <a:ea typeface="+mj-ea"/>
                <a:cs typeface="+mn-ea"/>
                <a:sym typeface="字魂59号-创粗黑" panose="00000500000000000000" pitchFamily="2" charset="-122"/>
              </a:endParaRPr>
            </a:p>
          </p:txBody>
        </p:sp>
      </p:grpSp>
      <p:grpSp>
        <p:nvGrpSpPr>
          <p:cNvPr id="53" name="组合 52"/>
          <p:cNvGrpSpPr/>
          <p:nvPr/>
        </p:nvGrpSpPr>
        <p:grpSpPr>
          <a:xfrm>
            <a:off x="344170" y="3598824"/>
            <a:ext cx="3373755" cy="3236316"/>
            <a:chOff x="864501" y="1933985"/>
            <a:chExt cx="3373755" cy="3236316"/>
          </a:xfrm>
        </p:grpSpPr>
        <p:sp>
          <p:nvSpPr>
            <p:cNvPr id="54" name="文本框 53"/>
            <p:cNvSpPr txBox="1"/>
            <p:nvPr/>
          </p:nvSpPr>
          <p:spPr>
            <a:xfrm>
              <a:off x="1516823" y="1933985"/>
              <a:ext cx="2133781" cy="521970"/>
            </a:xfrm>
            <a:prstGeom prst="rect">
              <a:avLst/>
            </a:prstGeom>
            <a:noFill/>
          </p:spPr>
          <p:txBody>
            <a:bodyPr wrap="square" rtlCol="0">
              <a:spAutoFit/>
              <a:scene3d>
                <a:camera prst="orthographicFront"/>
                <a:lightRig rig="threePt" dir="t"/>
              </a:scene3d>
              <a:sp3d contourW="12700"/>
            </a:bodyPr>
            <a:lstStyle/>
            <a:p>
              <a:pPr algn="ctr"/>
              <a:r>
                <a:rPr lang="zh-CN" altLang="en-US" sz="2800" b="1" dirty="0">
                  <a:solidFill>
                    <a:schemeClr val="tx1">
                      <a:lumMod val="75000"/>
                      <a:lumOff val="25000"/>
                    </a:schemeClr>
                  </a:solidFill>
                  <a:ea typeface="+mn-lt"/>
                  <a:cs typeface="+mn-ea"/>
                  <a:sym typeface="字魂59号-创粗黑" panose="00000500000000000000" pitchFamily="2" charset="-122"/>
                </a:rPr>
                <a:t>五年级</a:t>
              </a:r>
              <a:endParaRPr lang="zh-CN" altLang="en-US" sz="2800" b="1" dirty="0">
                <a:solidFill>
                  <a:schemeClr val="tx1">
                    <a:lumMod val="75000"/>
                    <a:lumOff val="25000"/>
                  </a:schemeClr>
                </a:solidFill>
                <a:ea typeface="+mn-lt"/>
                <a:cs typeface="+mn-ea"/>
                <a:sym typeface="字魂59号-创粗黑" panose="00000500000000000000" pitchFamily="2" charset="-122"/>
              </a:endParaRPr>
            </a:p>
          </p:txBody>
        </p:sp>
        <p:sp>
          <p:nvSpPr>
            <p:cNvPr id="55" name="文本框 54"/>
            <p:cNvSpPr txBox="1"/>
            <p:nvPr/>
          </p:nvSpPr>
          <p:spPr>
            <a:xfrm>
              <a:off x="864501" y="2810006"/>
              <a:ext cx="3373755" cy="2360295"/>
            </a:xfrm>
            <a:prstGeom prst="rect">
              <a:avLst/>
            </a:prstGeom>
            <a:noFill/>
          </p:spPr>
          <p:txBody>
            <a:bodyPr wrap="square" rtlCol="0">
              <a:noAutofit/>
              <a:scene3d>
                <a:camera prst="orthographicFront"/>
                <a:lightRig rig="threePt" dir="t"/>
              </a:scene3d>
              <a:sp3d contourW="12700"/>
            </a:bodyPr>
            <a:lstStyle/>
            <a:p>
              <a:pPr algn="just">
                <a:lnSpc>
                  <a:spcPct val="114000"/>
                </a:lnSpc>
              </a:pPr>
              <a:r>
                <a:rPr lang="zh-CN" altLang="en-US" sz="1600" dirty="0">
                  <a:solidFill>
                    <a:schemeClr val="tx1">
                      <a:lumMod val="50000"/>
                      <a:lumOff val="50000"/>
                    </a:schemeClr>
                  </a:solidFill>
                  <a:latin typeface="+mj-lt"/>
                  <a:ea typeface="字魂59号-创粗黑" charset="0"/>
                  <a:cs typeface="+mn-ea"/>
                  <a:sym typeface="字魂59号-创粗黑" panose="00000500000000000000" pitchFamily="2" charset="-122"/>
                </a:rPr>
                <a:t>上册是用说明方法介绍一种事物</a:t>
              </a:r>
              <a:endParaRPr lang="zh-CN" altLang="en-US" sz="1600" dirty="0">
                <a:solidFill>
                  <a:schemeClr val="tx1">
                    <a:lumMod val="50000"/>
                    <a:lumOff val="50000"/>
                  </a:schemeClr>
                </a:solidFill>
                <a:latin typeface="+mj-lt"/>
                <a:ea typeface="字魂59号-创粗黑" charset="0"/>
                <a:cs typeface="+mn-ea"/>
                <a:sym typeface="字魂59号-创粗黑" panose="00000500000000000000" pitchFamily="2" charset="-122"/>
              </a:endParaRPr>
            </a:p>
            <a:p>
              <a:pPr algn="just">
                <a:lnSpc>
                  <a:spcPct val="114000"/>
                </a:lnSpc>
              </a:pPr>
              <a:r>
                <a:rPr lang="zh-CN" altLang="en-US" sz="1600" dirty="0">
                  <a:solidFill>
                    <a:schemeClr val="tx1">
                      <a:lumMod val="50000"/>
                      <a:lumOff val="50000"/>
                    </a:schemeClr>
                  </a:solidFill>
                  <a:latin typeface="+mj-lt"/>
                  <a:ea typeface="字魂59号-创粗黑" charset="0"/>
                  <a:cs typeface="+mn-ea"/>
                  <a:sym typeface="字魂59号-创粗黑" panose="00000500000000000000" pitchFamily="2" charset="-122"/>
                </a:rPr>
                <a:t>下册是运用描写人物的方法把人物特点写具体</a:t>
              </a:r>
              <a:endParaRPr lang="en-US" altLang="zh-CN" sz="1600" dirty="0">
                <a:solidFill>
                  <a:schemeClr val="tx1">
                    <a:lumMod val="50000"/>
                    <a:lumOff val="50000"/>
                  </a:schemeClr>
                </a:solidFill>
                <a:latin typeface="+mj-lt"/>
                <a:ea typeface="+mj-lt"/>
                <a:cs typeface="+mn-ea"/>
                <a:sym typeface="字魂59号-创粗黑" panose="00000500000000000000" pitchFamily="2" charset="-122"/>
              </a:endParaRPr>
            </a:p>
          </p:txBody>
        </p:sp>
      </p:grpSp>
      <p:grpSp>
        <p:nvGrpSpPr>
          <p:cNvPr id="56" name="组合 55"/>
          <p:cNvGrpSpPr/>
          <p:nvPr/>
        </p:nvGrpSpPr>
        <p:grpSpPr>
          <a:xfrm>
            <a:off x="4134243" y="1571978"/>
            <a:ext cx="3923515" cy="1591140"/>
            <a:chOff x="1686650" y="2315030"/>
            <a:chExt cx="2969655" cy="1033511"/>
          </a:xfrm>
        </p:grpSpPr>
        <p:sp>
          <p:nvSpPr>
            <p:cNvPr id="57" name="文本框 56"/>
            <p:cNvSpPr txBox="1"/>
            <p:nvPr/>
          </p:nvSpPr>
          <p:spPr>
            <a:xfrm>
              <a:off x="1843524" y="2315030"/>
              <a:ext cx="2133781" cy="231282"/>
            </a:xfrm>
            <a:prstGeom prst="rect">
              <a:avLst/>
            </a:prstGeom>
            <a:noFill/>
          </p:spPr>
          <p:txBody>
            <a:bodyPr wrap="square" rtlCol="0">
              <a:noAutofit/>
              <a:scene3d>
                <a:camera prst="orthographicFront"/>
                <a:lightRig rig="threePt" dir="t"/>
              </a:scene3d>
              <a:sp3d contourW="12700"/>
            </a:bodyPr>
            <a:lstStyle/>
            <a:p>
              <a:pPr algn="ctr"/>
              <a:r>
                <a:rPr lang="zh-CN" altLang="en-US" sz="2800" b="1" dirty="0">
                  <a:solidFill>
                    <a:schemeClr val="tx1">
                      <a:lumMod val="75000"/>
                      <a:lumOff val="25000"/>
                    </a:schemeClr>
                  </a:solidFill>
                  <a:ea typeface="+mn-lt"/>
                  <a:cs typeface="+mn-ea"/>
                  <a:sym typeface="字魂59号-创粗黑" panose="00000500000000000000" pitchFamily="2" charset="-122"/>
                </a:rPr>
                <a:t>四年级</a:t>
              </a:r>
              <a:endParaRPr lang="zh-CN" altLang="en-US" sz="2800" b="1" dirty="0">
                <a:solidFill>
                  <a:schemeClr val="tx1">
                    <a:lumMod val="75000"/>
                    <a:lumOff val="25000"/>
                  </a:schemeClr>
                </a:solidFill>
                <a:ea typeface="+mn-lt"/>
                <a:cs typeface="+mn-ea"/>
                <a:sym typeface="字魂59号-创粗黑" panose="00000500000000000000" pitchFamily="2" charset="-122"/>
              </a:endParaRPr>
            </a:p>
          </p:txBody>
        </p:sp>
        <p:sp>
          <p:nvSpPr>
            <p:cNvPr id="58" name="文本框 57"/>
            <p:cNvSpPr txBox="1"/>
            <p:nvPr/>
          </p:nvSpPr>
          <p:spPr>
            <a:xfrm>
              <a:off x="1686650" y="2831281"/>
              <a:ext cx="2969655" cy="517260"/>
            </a:xfrm>
            <a:prstGeom prst="rect">
              <a:avLst/>
            </a:prstGeom>
            <a:noFill/>
          </p:spPr>
          <p:txBody>
            <a:bodyPr wrap="square" rtlCol="0">
              <a:noAutofit/>
              <a:scene3d>
                <a:camera prst="orthographicFront"/>
                <a:lightRig rig="threePt" dir="t"/>
              </a:scene3d>
              <a:sp3d contourW="12700"/>
            </a:bodyPr>
            <a:lstStyle/>
            <a:p>
              <a:pPr algn="l">
                <a:lnSpc>
                  <a:spcPct val="114000"/>
                </a:lnSpc>
              </a:pPr>
              <a:r>
                <a:rPr lang="zh-CN" altLang="en-US" sz="1600" dirty="0">
                  <a:solidFill>
                    <a:schemeClr val="tx1">
                      <a:lumMod val="50000"/>
                      <a:lumOff val="50000"/>
                    </a:schemeClr>
                  </a:solidFill>
                  <a:latin typeface="+mj-ea"/>
                  <a:ea typeface="字魂59号-创粗黑" charset="0"/>
                  <a:cs typeface="+mn-ea"/>
                  <a:sym typeface="字魂59号-创粗黑" panose="00000500000000000000" pitchFamily="2" charset="-122"/>
                </a:rPr>
                <a:t>上册是把一件事写清楚</a:t>
              </a:r>
              <a:endParaRPr lang="zh-CN" altLang="en-US" sz="1600" dirty="0">
                <a:solidFill>
                  <a:schemeClr val="tx1">
                    <a:lumMod val="50000"/>
                    <a:lumOff val="50000"/>
                  </a:schemeClr>
                </a:solidFill>
                <a:latin typeface="+mj-ea"/>
                <a:ea typeface="字魂59号-创粗黑" charset="0"/>
                <a:cs typeface="+mn-ea"/>
                <a:sym typeface="字魂59号-创粗黑" panose="00000500000000000000" pitchFamily="2" charset="-122"/>
              </a:endParaRPr>
            </a:p>
            <a:p>
              <a:pPr algn="l">
                <a:lnSpc>
                  <a:spcPct val="114000"/>
                </a:lnSpc>
              </a:pPr>
              <a:r>
                <a:rPr lang="zh-CN" altLang="en-US" sz="1600" dirty="0">
                  <a:solidFill>
                    <a:schemeClr val="tx1">
                      <a:lumMod val="50000"/>
                      <a:lumOff val="50000"/>
                    </a:schemeClr>
                  </a:solidFill>
                  <a:latin typeface="+mj-ea"/>
                  <a:ea typeface="字魂59号-创粗黑" charset="0"/>
                  <a:cs typeface="+mn-ea"/>
                  <a:sym typeface="字魂59号-创粗黑" panose="00000500000000000000" pitchFamily="2" charset="-122"/>
                </a:rPr>
                <a:t>下册是学习按游览的顺序写景物</a:t>
              </a:r>
              <a:endParaRPr lang="en-US" altLang="zh-CN" sz="1600" dirty="0">
                <a:solidFill>
                  <a:schemeClr val="tx1">
                    <a:lumMod val="50000"/>
                    <a:lumOff val="50000"/>
                  </a:schemeClr>
                </a:solidFill>
                <a:latin typeface="+mj-ea"/>
                <a:ea typeface="+mj-ea"/>
                <a:cs typeface="+mn-ea"/>
                <a:sym typeface="字魂59号-创粗黑" panose="00000500000000000000" pitchFamily="2" charset="-122"/>
              </a:endParaRPr>
            </a:p>
          </p:txBody>
        </p:sp>
      </p:grpSp>
      <p:grpSp>
        <p:nvGrpSpPr>
          <p:cNvPr id="59" name="组合 58"/>
          <p:cNvGrpSpPr/>
          <p:nvPr/>
        </p:nvGrpSpPr>
        <p:grpSpPr>
          <a:xfrm>
            <a:off x="4240530" y="3649751"/>
            <a:ext cx="3400425" cy="1742034"/>
            <a:chOff x="1766300" y="1984912"/>
            <a:chExt cx="3400425" cy="1742034"/>
          </a:xfrm>
        </p:grpSpPr>
        <p:sp>
          <p:nvSpPr>
            <p:cNvPr id="60" name="文本框 59"/>
            <p:cNvSpPr txBox="1"/>
            <p:nvPr/>
          </p:nvSpPr>
          <p:spPr>
            <a:xfrm>
              <a:off x="2210037" y="1984912"/>
              <a:ext cx="2133781" cy="521970"/>
            </a:xfrm>
            <a:prstGeom prst="rect">
              <a:avLst/>
            </a:prstGeom>
            <a:noFill/>
          </p:spPr>
          <p:txBody>
            <a:bodyPr wrap="square" rtlCol="0">
              <a:spAutoFit/>
              <a:scene3d>
                <a:camera prst="orthographicFront"/>
                <a:lightRig rig="threePt" dir="t"/>
              </a:scene3d>
              <a:sp3d contourW="12700"/>
            </a:bodyPr>
            <a:lstStyle/>
            <a:p>
              <a:pPr algn="ctr"/>
              <a:r>
                <a:rPr lang="zh-CN" altLang="en-US" sz="2800" b="1" dirty="0">
                  <a:solidFill>
                    <a:schemeClr val="tx1">
                      <a:lumMod val="75000"/>
                      <a:lumOff val="25000"/>
                    </a:schemeClr>
                  </a:solidFill>
                  <a:ea typeface="+mn-lt"/>
                  <a:cs typeface="+mn-ea"/>
                  <a:sym typeface="字魂59号-创粗黑" panose="00000500000000000000" pitchFamily="2" charset="-122"/>
                </a:rPr>
                <a:t>六年级</a:t>
              </a:r>
              <a:endParaRPr lang="zh-CN" altLang="en-US" sz="2800" b="1" dirty="0">
                <a:solidFill>
                  <a:schemeClr val="tx1">
                    <a:lumMod val="75000"/>
                    <a:lumOff val="25000"/>
                  </a:schemeClr>
                </a:solidFill>
                <a:ea typeface="+mn-lt"/>
                <a:cs typeface="+mn-ea"/>
                <a:sym typeface="字魂59号-创粗黑" panose="00000500000000000000" pitchFamily="2" charset="-122"/>
              </a:endParaRPr>
            </a:p>
          </p:txBody>
        </p:sp>
        <p:sp>
          <p:nvSpPr>
            <p:cNvPr id="61" name="文本框 60"/>
            <p:cNvSpPr txBox="1"/>
            <p:nvPr/>
          </p:nvSpPr>
          <p:spPr>
            <a:xfrm>
              <a:off x="1766300" y="2810006"/>
              <a:ext cx="3400425" cy="916940"/>
            </a:xfrm>
            <a:prstGeom prst="rect">
              <a:avLst/>
            </a:prstGeom>
            <a:noFill/>
          </p:spPr>
          <p:txBody>
            <a:bodyPr wrap="square" rtlCol="0">
              <a:noAutofit/>
              <a:scene3d>
                <a:camera prst="orthographicFront"/>
                <a:lightRig rig="threePt" dir="t"/>
              </a:scene3d>
              <a:sp3d contourW="12700"/>
            </a:bodyPr>
            <a:lstStyle/>
            <a:p>
              <a:pPr algn="l">
                <a:lnSpc>
                  <a:spcPct val="114000"/>
                </a:lnSpc>
              </a:pPr>
              <a:r>
                <a:rPr lang="zh-CN" altLang="en-US" sz="1600" dirty="0">
                  <a:solidFill>
                    <a:schemeClr val="tx1">
                      <a:lumMod val="50000"/>
                      <a:lumOff val="50000"/>
                    </a:schemeClr>
                  </a:solidFill>
                  <a:latin typeface="字魂59号-创粗黑" charset="0"/>
                  <a:ea typeface="字魂59号-创粗黑" charset="0"/>
                  <a:cs typeface="字魂59号-创粗黑" charset="0"/>
                  <a:sym typeface="字魂59号-创粗黑" panose="00000500000000000000" pitchFamily="2" charset="-122"/>
                </a:rPr>
                <a:t>上册是要求围绕一个中心意思来写</a:t>
              </a:r>
              <a:endParaRPr lang="zh-CN" altLang="en-US" sz="1600" dirty="0">
                <a:solidFill>
                  <a:schemeClr val="tx1">
                    <a:lumMod val="50000"/>
                    <a:lumOff val="50000"/>
                  </a:schemeClr>
                </a:solidFill>
                <a:latin typeface="字魂59号-创粗黑" charset="0"/>
                <a:ea typeface="字魂59号-创粗黑" charset="0"/>
                <a:cs typeface="字魂59号-创粗黑" charset="0"/>
                <a:sym typeface="字魂59号-创粗黑" panose="00000500000000000000" pitchFamily="2" charset="-122"/>
              </a:endParaRPr>
            </a:p>
            <a:p>
              <a:pPr algn="l">
                <a:lnSpc>
                  <a:spcPct val="114000"/>
                </a:lnSpc>
              </a:pPr>
              <a:r>
                <a:rPr lang="zh-CN" altLang="en-US" sz="1600" dirty="0">
                  <a:solidFill>
                    <a:schemeClr val="tx1">
                      <a:lumMod val="50000"/>
                      <a:lumOff val="50000"/>
                    </a:schemeClr>
                  </a:solidFill>
                  <a:latin typeface="字魂59号-创粗黑" charset="0"/>
                  <a:ea typeface="字魂59号-创粗黑" charset="0"/>
                  <a:cs typeface="字魂59号-创粗黑" charset="0"/>
                  <a:sym typeface="字魂59号-创粗黑" panose="00000500000000000000" pitchFamily="2" charset="-122"/>
                </a:rPr>
                <a:t>下册是表达真实情感</a:t>
              </a:r>
              <a:endParaRPr lang="en-US" altLang="zh-CN" sz="1600" dirty="0">
                <a:solidFill>
                  <a:schemeClr val="tx1">
                    <a:lumMod val="50000"/>
                    <a:lumOff val="50000"/>
                  </a:schemeClr>
                </a:solidFill>
                <a:latin typeface="字魂59号-创粗黑" charset="0"/>
                <a:ea typeface="字魂59号-创粗黑" charset="0"/>
                <a:cs typeface="字魂59号-创粗黑" charset="0"/>
                <a:sym typeface="字魂59号-创粗黑" panose="00000500000000000000" pitchFamily="2" charset="-122"/>
              </a:endParaRPr>
            </a:p>
          </p:txBody>
        </p:sp>
      </p:grpSp>
      <p:cxnSp>
        <p:nvCxnSpPr>
          <p:cNvPr id="62" name="直接连接符 61"/>
          <p:cNvCxnSpPr/>
          <p:nvPr/>
        </p:nvCxnSpPr>
        <p:spPr>
          <a:xfrm>
            <a:off x="983056" y="3429067"/>
            <a:ext cx="555709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63" name="直接连接符 62"/>
          <p:cNvCxnSpPr/>
          <p:nvPr/>
        </p:nvCxnSpPr>
        <p:spPr>
          <a:xfrm>
            <a:off x="3901065" y="1814203"/>
            <a:ext cx="0" cy="3229729"/>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28" name="TextBox 14_1_1"/>
          <p:cNvSpPr txBox="1"/>
          <p:nvPr/>
        </p:nvSpPr>
        <p:spPr>
          <a:xfrm>
            <a:off x="1142839" y="436093"/>
            <a:ext cx="3383280" cy="645160"/>
          </a:xfrm>
          <a:prstGeom prst="rect">
            <a:avLst/>
          </a:prstGeom>
          <a:noFill/>
        </p:spPr>
        <p:txBody>
          <a:bodyPr wrap="none" rtlCol="0">
            <a:spAutoFit/>
          </a:bodyPr>
          <a:lstStyle/>
          <a:p>
            <a:r>
              <a:rPr lang="zh-CN" altLang="en-US" sz="3600" dirty="0">
                <a:latin typeface="字魂59号-创粗黑" panose="00000500000000000000" pitchFamily="2" charset="-122"/>
                <a:ea typeface="字魂59号-创粗黑" panose="00000500000000000000" pitchFamily="2" charset="-122"/>
                <a:sym typeface="字魂59号-创粗黑" panose="00000500000000000000" pitchFamily="2" charset="-122"/>
              </a:rPr>
              <a:t>目标循序渐进性</a:t>
            </a:r>
            <a:endParaRPr lang="zh-CN" altLang="en-US" sz="3600" dirty="0">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grpSp>
        <p:nvGrpSpPr>
          <p:cNvPr id="29" name="Group 39_1"/>
          <p:cNvGrpSpPr/>
          <p:nvPr/>
        </p:nvGrpSpPr>
        <p:grpSpPr>
          <a:xfrm rot="5400000">
            <a:off x="-641920" y="-514275"/>
            <a:ext cx="2521587" cy="900863"/>
            <a:chOff x="2442343" y="2553269"/>
            <a:chExt cx="9228545" cy="3296992"/>
          </a:xfrm>
        </p:grpSpPr>
        <p:grpSp>
          <p:nvGrpSpPr>
            <p:cNvPr id="31" name="组合 30"/>
            <p:cNvGrpSpPr/>
            <p:nvPr/>
          </p:nvGrpSpPr>
          <p:grpSpPr>
            <a:xfrm>
              <a:off x="2442343" y="2553269"/>
              <a:ext cx="9228545" cy="3296992"/>
              <a:chOff x="-2100798" y="-412124"/>
              <a:chExt cx="9228545" cy="3296992"/>
            </a:xfrm>
          </p:grpSpPr>
          <p:sp>
            <p:nvSpPr>
              <p:cNvPr id="33" name="矩形: 圆角 32"/>
              <p:cNvSpPr/>
              <p:nvPr/>
            </p:nvSpPr>
            <p:spPr>
              <a:xfrm>
                <a:off x="-2100798" y="-412124"/>
                <a:ext cx="9228545" cy="3296992"/>
              </a:xfrm>
              <a:prstGeom prst="roundRect">
                <a:avLst>
                  <a:gd name="adj" fmla="val 50000"/>
                </a:avLst>
              </a:prstGeom>
              <a:solidFill>
                <a:srgbClr val="95A38A"/>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矩形: 圆角 33"/>
              <p:cNvSpPr/>
              <p:nvPr/>
            </p:nvSpPr>
            <p:spPr>
              <a:xfrm>
                <a:off x="-1781152" y="-96440"/>
                <a:ext cx="8598317" cy="2665627"/>
              </a:xfrm>
              <a:prstGeom prst="roundRect">
                <a:avLst>
                  <a:gd name="adj" fmla="val 50000"/>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2" name="椭圆 31"/>
            <p:cNvSpPr/>
            <p:nvPr/>
          </p:nvSpPr>
          <p:spPr>
            <a:xfrm rot="16200000">
              <a:off x="9044590" y="3197213"/>
              <a:ext cx="2009103" cy="200910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b="1" dirty="0">
                <a:solidFill>
                  <a:schemeClr val="tx1"/>
                </a:solidFill>
                <a:latin typeface="字魂105号-简雅黑" panose="00000500000000000000" pitchFamily="2" charset="-122"/>
                <a:ea typeface="字魂105号-简雅黑" panose="00000500000000000000" pitchFamily="2" charset="-122"/>
              </a:endParaRPr>
            </a:p>
          </p:txBody>
        </p:sp>
      </p:grpSp>
      <p:sp>
        <p:nvSpPr>
          <p:cNvPr id="35" name="TextBox 14_1_2"/>
          <p:cNvSpPr txBox="1"/>
          <p:nvPr/>
        </p:nvSpPr>
        <p:spPr>
          <a:xfrm>
            <a:off x="319159" y="479346"/>
            <a:ext cx="595630" cy="521970"/>
          </a:xfrm>
          <a:prstGeom prst="rect">
            <a:avLst/>
          </a:prstGeom>
          <a:noFill/>
        </p:spPr>
        <p:txBody>
          <a:bodyPr wrap="none" rtlCol="0">
            <a:spAutoFit/>
          </a:bodyPr>
          <a:lstStyle/>
          <a:p>
            <a:r>
              <a:rPr lang="en-US" altLang="zh-CN" sz="2800" dirty="0">
                <a:latin typeface="字魂59号-创粗黑" panose="00000500000000000000" pitchFamily="2" charset="-122"/>
                <a:ea typeface="字魂59号-创粗黑" panose="00000500000000000000" pitchFamily="2" charset="-122"/>
                <a:sym typeface="字魂59号-创粗黑" panose="00000500000000000000" pitchFamily="2" charset="-122"/>
              </a:rPr>
              <a:t>02</a:t>
            </a:r>
            <a:endParaRPr lang="zh-CN" altLang="en-US" sz="2800" dirty="0">
              <a:latin typeface="字魂59号-创粗黑" panose="00000500000000000000" pitchFamily="2" charset="-122"/>
              <a:ea typeface="字魂59号-创粗黑" panose="00000500000000000000" pitchFamily="2" charset="-122"/>
              <a:sym typeface="字魂59号-创粗黑" panose="00000500000000000000" pitchFamily="2" charset="-122"/>
            </a:endParaRPr>
          </a:p>
        </p:txBody>
      </p:sp>
      <p:pic>
        <p:nvPicPr>
          <p:cNvPr id="2" name="图片 1" descr="upload_post_object_v2_812634015"/>
          <p:cNvPicPr>
            <a:picLocks noChangeAspect="1"/>
          </p:cNvPicPr>
          <p:nvPr/>
        </p:nvPicPr>
        <p:blipFill>
          <a:blip r:embed="rId2"/>
          <a:stretch>
            <a:fillRect/>
          </a:stretch>
        </p:blipFill>
        <p:spPr>
          <a:xfrm>
            <a:off x="10906473" y="0"/>
            <a:ext cx="1323382" cy="117830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 calcmode="lin" valueType="num">
                                      <p:cBhvr>
                                        <p:cTn id="7" dur="500" fill="hold"/>
                                        <p:tgtEl>
                                          <p:spTgt spid="62"/>
                                        </p:tgtEl>
                                        <p:attrNameLst>
                                          <p:attrName>ppt_w</p:attrName>
                                        </p:attrNameLst>
                                      </p:cBhvr>
                                      <p:tavLst>
                                        <p:tav tm="0">
                                          <p:val>
                                            <p:fltVal val="0"/>
                                          </p:val>
                                        </p:tav>
                                        <p:tav tm="100000">
                                          <p:val>
                                            <p:strVal val="#ppt_w"/>
                                          </p:val>
                                        </p:tav>
                                      </p:tavLst>
                                    </p:anim>
                                    <p:anim calcmode="lin" valueType="num">
                                      <p:cBhvr>
                                        <p:cTn id="8" dur="500" fill="hold"/>
                                        <p:tgtEl>
                                          <p:spTgt spid="62"/>
                                        </p:tgtEl>
                                        <p:attrNameLst>
                                          <p:attrName>ppt_h</p:attrName>
                                        </p:attrNameLst>
                                      </p:cBhvr>
                                      <p:tavLst>
                                        <p:tav tm="0">
                                          <p:val>
                                            <p:fltVal val="0"/>
                                          </p:val>
                                        </p:tav>
                                        <p:tav tm="100000">
                                          <p:val>
                                            <p:strVal val="#ppt_h"/>
                                          </p:val>
                                        </p:tav>
                                      </p:tavLst>
                                    </p:anim>
                                    <p:animEffect transition="in" filter="fade">
                                      <p:cBhvr>
                                        <p:cTn id="9" dur="500"/>
                                        <p:tgtEl>
                                          <p:spTgt spid="62"/>
                                        </p:tgtEl>
                                      </p:cBhvr>
                                    </p:animEffect>
                                  </p:childTnLst>
                                </p:cTn>
                              </p:par>
                              <p:par>
                                <p:cTn id="10" presetID="53" presetClass="entr" presetSubtype="16" fill="hold" nodeType="withEffect">
                                  <p:stCondLst>
                                    <p:cond delay="0"/>
                                  </p:stCondLst>
                                  <p:childTnLst>
                                    <p:set>
                                      <p:cBhvr>
                                        <p:cTn id="11" dur="1" fill="hold">
                                          <p:stCondLst>
                                            <p:cond delay="0"/>
                                          </p:stCondLst>
                                        </p:cTn>
                                        <p:tgtEl>
                                          <p:spTgt spid="63"/>
                                        </p:tgtEl>
                                        <p:attrNameLst>
                                          <p:attrName>style.visibility</p:attrName>
                                        </p:attrNameLst>
                                      </p:cBhvr>
                                      <p:to>
                                        <p:strVal val="visible"/>
                                      </p:to>
                                    </p:set>
                                    <p:anim calcmode="lin" valueType="num">
                                      <p:cBhvr>
                                        <p:cTn id="12" dur="500" fill="hold"/>
                                        <p:tgtEl>
                                          <p:spTgt spid="63"/>
                                        </p:tgtEl>
                                        <p:attrNameLst>
                                          <p:attrName>ppt_w</p:attrName>
                                        </p:attrNameLst>
                                      </p:cBhvr>
                                      <p:tavLst>
                                        <p:tav tm="0">
                                          <p:val>
                                            <p:fltVal val="0"/>
                                          </p:val>
                                        </p:tav>
                                        <p:tav tm="100000">
                                          <p:val>
                                            <p:strVal val="#ppt_w"/>
                                          </p:val>
                                        </p:tav>
                                      </p:tavLst>
                                    </p:anim>
                                    <p:anim calcmode="lin" valueType="num">
                                      <p:cBhvr>
                                        <p:cTn id="13" dur="500" fill="hold"/>
                                        <p:tgtEl>
                                          <p:spTgt spid="63"/>
                                        </p:tgtEl>
                                        <p:attrNameLst>
                                          <p:attrName>ppt_h</p:attrName>
                                        </p:attrNameLst>
                                      </p:cBhvr>
                                      <p:tavLst>
                                        <p:tav tm="0">
                                          <p:val>
                                            <p:fltVal val="0"/>
                                          </p:val>
                                        </p:tav>
                                        <p:tav tm="100000">
                                          <p:val>
                                            <p:strVal val="#ppt_h"/>
                                          </p:val>
                                        </p:tav>
                                      </p:tavLst>
                                    </p:anim>
                                    <p:animEffect transition="in" filter="fade">
                                      <p:cBhvr>
                                        <p:cTn id="14" dur="500"/>
                                        <p:tgtEl>
                                          <p:spTgt spid="63"/>
                                        </p:tgtEl>
                                      </p:cBhvr>
                                    </p:animEffect>
                                  </p:childTnLst>
                                </p:cTn>
                              </p:par>
                            </p:childTnLst>
                          </p:cTn>
                        </p:par>
                        <p:par>
                          <p:cTn id="15" fill="hold">
                            <p:stCondLst>
                              <p:cond delay="500"/>
                            </p:stCondLst>
                            <p:childTnLst>
                              <p:par>
                                <p:cTn id="16" presetID="31" presetClass="entr" presetSubtype="0" fill="hold" nodeType="afterEffect">
                                  <p:stCondLst>
                                    <p:cond delay="0"/>
                                  </p:stCondLst>
                                  <p:childTnLst>
                                    <p:set>
                                      <p:cBhvr>
                                        <p:cTn id="17" dur="1" fill="hold">
                                          <p:stCondLst>
                                            <p:cond delay="0"/>
                                          </p:stCondLst>
                                        </p:cTn>
                                        <p:tgtEl>
                                          <p:spTgt spid="50"/>
                                        </p:tgtEl>
                                        <p:attrNameLst>
                                          <p:attrName>style.visibility</p:attrName>
                                        </p:attrNameLst>
                                      </p:cBhvr>
                                      <p:to>
                                        <p:strVal val="visible"/>
                                      </p:to>
                                    </p:set>
                                    <p:anim calcmode="lin" valueType="num">
                                      <p:cBhvr>
                                        <p:cTn id="18" dur="1000" fill="hold"/>
                                        <p:tgtEl>
                                          <p:spTgt spid="50"/>
                                        </p:tgtEl>
                                        <p:attrNameLst>
                                          <p:attrName>ppt_w</p:attrName>
                                        </p:attrNameLst>
                                      </p:cBhvr>
                                      <p:tavLst>
                                        <p:tav tm="0">
                                          <p:val>
                                            <p:fltVal val="0"/>
                                          </p:val>
                                        </p:tav>
                                        <p:tav tm="100000">
                                          <p:val>
                                            <p:strVal val="#ppt_w"/>
                                          </p:val>
                                        </p:tav>
                                      </p:tavLst>
                                    </p:anim>
                                    <p:anim calcmode="lin" valueType="num">
                                      <p:cBhvr>
                                        <p:cTn id="19" dur="1000" fill="hold"/>
                                        <p:tgtEl>
                                          <p:spTgt spid="50"/>
                                        </p:tgtEl>
                                        <p:attrNameLst>
                                          <p:attrName>ppt_h</p:attrName>
                                        </p:attrNameLst>
                                      </p:cBhvr>
                                      <p:tavLst>
                                        <p:tav tm="0">
                                          <p:val>
                                            <p:fltVal val="0"/>
                                          </p:val>
                                        </p:tav>
                                        <p:tav tm="100000">
                                          <p:val>
                                            <p:strVal val="#ppt_h"/>
                                          </p:val>
                                        </p:tav>
                                      </p:tavLst>
                                    </p:anim>
                                    <p:anim calcmode="lin" valueType="num">
                                      <p:cBhvr>
                                        <p:cTn id="20" dur="1000" fill="hold"/>
                                        <p:tgtEl>
                                          <p:spTgt spid="50"/>
                                        </p:tgtEl>
                                        <p:attrNameLst>
                                          <p:attrName>style.rotation</p:attrName>
                                        </p:attrNameLst>
                                      </p:cBhvr>
                                      <p:tavLst>
                                        <p:tav tm="0">
                                          <p:val>
                                            <p:fltVal val="90"/>
                                          </p:val>
                                        </p:tav>
                                        <p:tav tm="100000">
                                          <p:val>
                                            <p:fltVal val="0"/>
                                          </p:val>
                                        </p:tav>
                                      </p:tavLst>
                                    </p:anim>
                                    <p:animEffect transition="in" filter="fade">
                                      <p:cBhvr>
                                        <p:cTn id="21" dur="1000"/>
                                        <p:tgtEl>
                                          <p:spTgt spid="50"/>
                                        </p:tgtEl>
                                      </p:cBhvr>
                                    </p:animEffect>
                                  </p:childTnLst>
                                </p:cTn>
                              </p:par>
                            </p:childTnLst>
                          </p:cTn>
                        </p:par>
                        <p:par>
                          <p:cTn id="22" fill="hold">
                            <p:stCondLst>
                              <p:cond delay="1500"/>
                            </p:stCondLst>
                            <p:childTnLst>
                              <p:par>
                                <p:cTn id="23" presetID="31" presetClass="entr" presetSubtype="0" fill="hold" nodeType="afterEffect">
                                  <p:stCondLst>
                                    <p:cond delay="0"/>
                                  </p:stCondLst>
                                  <p:childTnLst>
                                    <p:set>
                                      <p:cBhvr>
                                        <p:cTn id="24" dur="1" fill="hold">
                                          <p:stCondLst>
                                            <p:cond delay="0"/>
                                          </p:stCondLst>
                                        </p:cTn>
                                        <p:tgtEl>
                                          <p:spTgt spid="56"/>
                                        </p:tgtEl>
                                        <p:attrNameLst>
                                          <p:attrName>style.visibility</p:attrName>
                                        </p:attrNameLst>
                                      </p:cBhvr>
                                      <p:to>
                                        <p:strVal val="visible"/>
                                      </p:to>
                                    </p:set>
                                    <p:anim calcmode="lin" valueType="num">
                                      <p:cBhvr>
                                        <p:cTn id="25" dur="1000" fill="hold"/>
                                        <p:tgtEl>
                                          <p:spTgt spid="56"/>
                                        </p:tgtEl>
                                        <p:attrNameLst>
                                          <p:attrName>ppt_w</p:attrName>
                                        </p:attrNameLst>
                                      </p:cBhvr>
                                      <p:tavLst>
                                        <p:tav tm="0">
                                          <p:val>
                                            <p:fltVal val="0"/>
                                          </p:val>
                                        </p:tav>
                                        <p:tav tm="100000">
                                          <p:val>
                                            <p:strVal val="#ppt_w"/>
                                          </p:val>
                                        </p:tav>
                                      </p:tavLst>
                                    </p:anim>
                                    <p:anim calcmode="lin" valueType="num">
                                      <p:cBhvr>
                                        <p:cTn id="26" dur="1000" fill="hold"/>
                                        <p:tgtEl>
                                          <p:spTgt spid="56"/>
                                        </p:tgtEl>
                                        <p:attrNameLst>
                                          <p:attrName>ppt_h</p:attrName>
                                        </p:attrNameLst>
                                      </p:cBhvr>
                                      <p:tavLst>
                                        <p:tav tm="0">
                                          <p:val>
                                            <p:fltVal val="0"/>
                                          </p:val>
                                        </p:tav>
                                        <p:tav tm="100000">
                                          <p:val>
                                            <p:strVal val="#ppt_h"/>
                                          </p:val>
                                        </p:tav>
                                      </p:tavLst>
                                    </p:anim>
                                    <p:anim calcmode="lin" valueType="num">
                                      <p:cBhvr>
                                        <p:cTn id="27" dur="1000" fill="hold"/>
                                        <p:tgtEl>
                                          <p:spTgt spid="56"/>
                                        </p:tgtEl>
                                        <p:attrNameLst>
                                          <p:attrName>style.rotation</p:attrName>
                                        </p:attrNameLst>
                                      </p:cBhvr>
                                      <p:tavLst>
                                        <p:tav tm="0">
                                          <p:val>
                                            <p:fltVal val="90"/>
                                          </p:val>
                                        </p:tav>
                                        <p:tav tm="100000">
                                          <p:val>
                                            <p:fltVal val="0"/>
                                          </p:val>
                                        </p:tav>
                                      </p:tavLst>
                                    </p:anim>
                                    <p:animEffect transition="in" filter="fade">
                                      <p:cBhvr>
                                        <p:cTn id="28" dur="1000"/>
                                        <p:tgtEl>
                                          <p:spTgt spid="56"/>
                                        </p:tgtEl>
                                      </p:cBhvr>
                                    </p:animEffect>
                                  </p:childTnLst>
                                </p:cTn>
                              </p:par>
                            </p:childTnLst>
                          </p:cTn>
                        </p:par>
                        <p:par>
                          <p:cTn id="29" fill="hold">
                            <p:stCondLst>
                              <p:cond delay="2500"/>
                            </p:stCondLst>
                            <p:childTnLst>
                              <p:par>
                                <p:cTn id="30" presetID="31" presetClass="entr" presetSubtype="0" fill="hold" nodeType="afterEffect">
                                  <p:stCondLst>
                                    <p:cond delay="0"/>
                                  </p:stCondLst>
                                  <p:childTnLst>
                                    <p:set>
                                      <p:cBhvr>
                                        <p:cTn id="31" dur="1" fill="hold">
                                          <p:stCondLst>
                                            <p:cond delay="0"/>
                                          </p:stCondLst>
                                        </p:cTn>
                                        <p:tgtEl>
                                          <p:spTgt spid="53"/>
                                        </p:tgtEl>
                                        <p:attrNameLst>
                                          <p:attrName>style.visibility</p:attrName>
                                        </p:attrNameLst>
                                      </p:cBhvr>
                                      <p:to>
                                        <p:strVal val="visible"/>
                                      </p:to>
                                    </p:set>
                                    <p:anim calcmode="lin" valueType="num">
                                      <p:cBhvr>
                                        <p:cTn id="32" dur="1000" fill="hold"/>
                                        <p:tgtEl>
                                          <p:spTgt spid="53"/>
                                        </p:tgtEl>
                                        <p:attrNameLst>
                                          <p:attrName>ppt_w</p:attrName>
                                        </p:attrNameLst>
                                      </p:cBhvr>
                                      <p:tavLst>
                                        <p:tav tm="0">
                                          <p:val>
                                            <p:fltVal val="0"/>
                                          </p:val>
                                        </p:tav>
                                        <p:tav tm="100000">
                                          <p:val>
                                            <p:strVal val="#ppt_w"/>
                                          </p:val>
                                        </p:tav>
                                      </p:tavLst>
                                    </p:anim>
                                    <p:anim calcmode="lin" valueType="num">
                                      <p:cBhvr>
                                        <p:cTn id="33" dur="1000" fill="hold"/>
                                        <p:tgtEl>
                                          <p:spTgt spid="53"/>
                                        </p:tgtEl>
                                        <p:attrNameLst>
                                          <p:attrName>ppt_h</p:attrName>
                                        </p:attrNameLst>
                                      </p:cBhvr>
                                      <p:tavLst>
                                        <p:tav tm="0">
                                          <p:val>
                                            <p:fltVal val="0"/>
                                          </p:val>
                                        </p:tav>
                                        <p:tav tm="100000">
                                          <p:val>
                                            <p:strVal val="#ppt_h"/>
                                          </p:val>
                                        </p:tav>
                                      </p:tavLst>
                                    </p:anim>
                                    <p:anim calcmode="lin" valueType="num">
                                      <p:cBhvr>
                                        <p:cTn id="34" dur="1000" fill="hold"/>
                                        <p:tgtEl>
                                          <p:spTgt spid="53"/>
                                        </p:tgtEl>
                                        <p:attrNameLst>
                                          <p:attrName>style.rotation</p:attrName>
                                        </p:attrNameLst>
                                      </p:cBhvr>
                                      <p:tavLst>
                                        <p:tav tm="0">
                                          <p:val>
                                            <p:fltVal val="90"/>
                                          </p:val>
                                        </p:tav>
                                        <p:tav tm="100000">
                                          <p:val>
                                            <p:fltVal val="0"/>
                                          </p:val>
                                        </p:tav>
                                      </p:tavLst>
                                    </p:anim>
                                    <p:animEffect transition="in" filter="fade">
                                      <p:cBhvr>
                                        <p:cTn id="35" dur="1000"/>
                                        <p:tgtEl>
                                          <p:spTgt spid="53"/>
                                        </p:tgtEl>
                                      </p:cBhvr>
                                    </p:animEffect>
                                  </p:childTnLst>
                                </p:cTn>
                              </p:par>
                            </p:childTnLst>
                          </p:cTn>
                        </p:par>
                        <p:par>
                          <p:cTn id="36" fill="hold">
                            <p:stCondLst>
                              <p:cond delay="3500"/>
                            </p:stCondLst>
                            <p:childTnLst>
                              <p:par>
                                <p:cTn id="37" presetID="31" presetClass="entr" presetSubtype="0" fill="hold" nodeType="afterEffect">
                                  <p:stCondLst>
                                    <p:cond delay="0"/>
                                  </p:stCondLst>
                                  <p:childTnLst>
                                    <p:set>
                                      <p:cBhvr>
                                        <p:cTn id="38" dur="1" fill="hold">
                                          <p:stCondLst>
                                            <p:cond delay="0"/>
                                          </p:stCondLst>
                                        </p:cTn>
                                        <p:tgtEl>
                                          <p:spTgt spid="59"/>
                                        </p:tgtEl>
                                        <p:attrNameLst>
                                          <p:attrName>style.visibility</p:attrName>
                                        </p:attrNameLst>
                                      </p:cBhvr>
                                      <p:to>
                                        <p:strVal val="visible"/>
                                      </p:to>
                                    </p:set>
                                    <p:anim calcmode="lin" valueType="num">
                                      <p:cBhvr>
                                        <p:cTn id="39" dur="1000" fill="hold"/>
                                        <p:tgtEl>
                                          <p:spTgt spid="59"/>
                                        </p:tgtEl>
                                        <p:attrNameLst>
                                          <p:attrName>ppt_w</p:attrName>
                                        </p:attrNameLst>
                                      </p:cBhvr>
                                      <p:tavLst>
                                        <p:tav tm="0">
                                          <p:val>
                                            <p:fltVal val="0"/>
                                          </p:val>
                                        </p:tav>
                                        <p:tav tm="100000">
                                          <p:val>
                                            <p:strVal val="#ppt_w"/>
                                          </p:val>
                                        </p:tav>
                                      </p:tavLst>
                                    </p:anim>
                                    <p:anim calcmode="lin" valueType="num">
                                      <p:cBhvr>
                                        <p:cTn id="40" dur="1000" fill="hold"/>
                                        <p:tgtEl>
                                          <p:spTgt spid="59"/>
                                        </p:tgtEl>
                                        <p:attrNameLst>
                                          <p:attrName>ppt_h</p:attrName>
                                        </p:attrNameLst>
                                      </p:cBhvr>
                                      <p:tavLst>
                                        <p:tav tm="0">
                                          <p:val>
                                            <p:fltVal val="0"/>
                                          </p:val>
                                        </p:tav>
                                        <p:tav tm="100000">
                                          <p:val>
                                            <p:strVal val="#ppt_h"/>
                                          </p:val>
                                        </p:tav>
                                      </p:tavLst>
                                    </p:anim>
                                    <p:anim calcmode="lin" valueType="num">
                                      <p:cBhvr>
                                        <p:cTn id="41" dur="1000" fill="hold"/>
                                        <p:tgtEl>
                                          <p:spTgt spid="59"/>
                                        </p:tgtEl>
                                        <p:attrNameLst>
                                          <p:attrName>style.rotation</p:attrName>
                                        </p:attrNameLst>
                                      </p:cBhvr>
                                      <p:tavLst>
                                        <p:tav tm="0">
                                          <p:val>
                                            <p:fltVal val="90"/>
                                          </p:val>
                                        </p:tav>
                                        <p:tav tm="100000">
                                          <p:val>
                                            <p:fltVal val="0"/>
                                          </p:val>
                                        </p:tav>
                                      </p:tavLst>
                                    </p:anim>
                                    <p:animEffect transition="in" filter="fade">
                                      <p:cBhvr>
                                        <p:cTn id="42" dur="10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9D0D3"/>
        </a:solidFill>
        <a:effectLst/>
      </p:bgPr>
    </p:bg>
    <p:spTree>
      <p:nvGrpSpPr>
        <p:cNvPr id="1" name=""/>
        <p:cNvGrpSpPr/>
        <p:nvPr/>
      </p:nvGrpSpPr>
      <p:grpSpPr>
        <a:xfrm>
          <a:off x="0" y="0"/>
          <a:ext cx="0" cy="0"/>
          <a:chOff x="0" y="0"/>
          <a:chExt cx="0" cy="0"/>
        </a:xfrm>
      </p:grpSpPr>
      <p:sp>
        <p:nvSpPr>
          <p:cNvPr id="12" name="椭圆 11"/>
          <p:cNvSpPr/>
          <p:nvPr/>
        </p:nvSpPr>
        <p:spPr>
          <a:xfrm rot="5400000">
            <a:off x="5257800" y="1452245"/>
            <a:ext cx="1676400" cy="16764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文本框 5"/>
          <p:cNvSpPr txBox="1"/>
          <p:nvPr/>
        </p:nvSpPr>
        <p:spPr>
          <a:xfrm>
            <a:off x="1669613" y="4020443"/>
            <a:ext cx="9124383" cy="2838450"/>
          </a:xfrm>
          <a:prstGeom prst="rect">
            <a:avLst/>
          </a:prstGeom>
          <a:noFill/>
        </p:spPr>
        <p:txBody>
          <a:bodyPr wrap="square" rtlCol="0">
            <a:noAutofit/>
          </a:bodyPr>
          <a:lstStyle/>
          <a:p>
            <a:pPr algn="ctr"/>
            <a:r>
              <a:rPr lang="zh-CN" altLang="en-US" sz="6600" dirty="0">
                <a:solidFill>
                  <a:schemeClr val="bg1"/>
                </a:solidFill>
                <a:latin typeface="字魂59号-创粗黑" panose="00000500000000000000" pitchFamily="2" charset="-122"/>
                <a:ea typeface="字魂59号-创粗黑" panose="00000500000000000000" pitchFamily="2" charset="-122"/>
                <a:cs typeface="+mn-ea"/>
                <a:sym typeface="字魂59号-创粗黑" panose="00000500000000000000" pitchFamily="2" charset="-122"/>
              </a:rPr>
              <a:t>习作单元相关教学策略</a:t>
            </a:r>
            <a:endParaRPr lang="en-US" altLang="zh-CN" sz="6000" dirty="0">
              <a:solidFill>
                <a:schemeClr val="bg1"/>
              </a:solidFill>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sp>
        <p:nvSpPr>
          <p:cNvPr id="9" name="文本框 8"/>
          <p:cNvSpPr txBox="1"/>
          <p:nvPr/>
        </p:nvSpPr>
        <p:spPr>
          <a:xfrm>
            <a:off x="5372769" y="1687273"/>
            <a:ext cx="1446461" cy="1323439"/>
          </a:xfrm>
          <a:prstGeom prst="rect">
            <a:avLst/>
          </a:prstGeom>
          <a:noFill/>
        </p:spPr>
        <p:txBody>
          <a:bodyPr wrap="square" rtlCol="0">
            <a:spAutoFit/>
          </a:bodyPr>
          <a:lstStyle/>
          <a:p>
            <a:pPr algn="ctr"/>
            <a:r>
              <a:rPr lang="en-US" altLang="zh-CN" sz="8000" dirty="0">
                <a:solidFill>
                  <a:srgbClr val="6A5250"/>
                </a:solidFill>
                <a:latin typeface="字魂59号-创粗黑" panose="00000500000000000000" pitchFamily="2" charset="-122"/>
                <a:ea typeface="字魂59号-创粗黑" panose="00000500000000000000" pitchFamily="2" charset="-122"/>
                <a:cs typeface="+mn-ea"/>
                <a:sym typeface="字魂59号-创粗黑" panose="00000500000000000000" pitchFamily="2" charset="-122"/>
              </a:rPr>
              <a:t>02</a:t>
            </a:r>
            <a:endParaRPr lang="en-US" altLang="zh-CN" sz="8000" dirty="0">
              <a:solidFill>
                <a:srgbClr val="6A5250"/>
              </a:solidFill>
              <a:latin typeface="字魂59号-创粗黑" panose="00000500000000000000" pitchFamily="2" charset="-122"/>
              <a:ea typeface="字魂59号-创粗黑" panose="00000500000000000000" pitchFamily="2" charset="-122"/>
              <a:cs typeface="+mn-ea"/>
              <a:sym typeface="字魂59号-创粗黑" panose="00000500000000000000"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îšḷîḋé"/>
          <p:cNvSpPr/>
          <p:nvPr/>
        </p:nvSpPr>
        <p:spPr bwMode="auto">
          <a:xfrm>
            <a:off x="5894353" y="2446164"/>
            <a:ext cx="410808" cy="294805"/>
          </a:xfrm>
          <a:custGeom>
            <a:avLst/>
            <a:gdLst>
              <a:gd name="connsiteX0" fmla="*/ 533228 w 606862"/>
              <a:gd name="connsiteY0" fmla="*/ 69781 h 435499"/>
              <a:gd name="connsiteX1" fmla="*/ 528214 w 606862"/>
              <a:gd name="connsiteY1" fmla="*/ 81924 h 435499"/>
              <a:gd name="connsiteX2" fmla="*/ 515122 w 606862"/>
              <a:gd name="connsiteY2" fmla="*/ 82851 h 435499"/>
              <a:gd name="connsiteX3" fmla="*/ 513543 w 606862"/>
              <a:gd name="connsiteY3" fmla="*/ 87671 h 435499"/>
              <a:gd name="connsiteX4" fmla="*/ 523571 w 606862"/>
              <a:gd name="connsiteY4" fmla="*/ 96107 h 435499"/>
              <a:gd name="connsiteX5" fmla="*/ 520414 w 606862"/>
              <a:gd name="connsiteY5" fmla="*/ 108806 h 435499"/>
              <a:gd name="connsiteX6" fmla="*/ 524500 w 606862"/>
              <a:gd name="connsiteY6" fmla="*/ 111773 h 435499"/>
              <a:gd name="connsiteX7" fmla="*/ 535643 w 606862"/>
              <a:gd name="connsiteY7" fmla="*/ 104913 h 435499"/>
              <a:gd name="connsiteX8" fmla="*/ 546785 w 606862"/>
              <a:gd name="connsiteY8" fmla="*/ 111773 h 435499"/>
              <a:gd name="connsiteX9" fmla="*/ 550871 w 606862"/>
              <a:gd name="connsiteY9" fmla="*/ 108806 h 435499"/>
              <a:gd name="connsiteX10" fmla="*/ 547807 w 606862"/>
              <a:gd name="connsiteY10" fmla="*/ 96107 h 435499"/>
              <a:gd name="connsiteX11" fmla="*/ 557835 w 606862"/>
              <a:gd name="connsiteY11" fmla="*/ 87671 h 435499"/>
              <a:gd name="connsiteX12" fmla="*/ 556349 w 606862"/>
              <a:gd name="connsiteY12" fmla="*/ 82851 h 435499"/>
              <a:gd name="connsiteX13" fmla="*/ 543257 w 606862"/>
              <a:gd name="connsiteY13" fmla="*/ 81924 h 435499"/>
              <a:gd name="connsiteX14" fmla="*/ 538242 w 606862"/>
              <a:gd name="connsiteY14" fmla="*/ 69781 h 435499"/>
              <a:gd name="connsiteX15" fmla="*/ 533228 w 606862"/>
              <a:gd name="connsiteY15" fmla="*/ 69781 h 435499"/>
              <a:gd name="connsiteX16" fmla="*/ 474173 w 606862"/>
              <a:gd name="connsiteY16" fmla="*/ 69781 h 435499"/>
              <a:gd name="connsiteX17" fmla="*/ 469159 w 606862"/>
              <a:gd name="connsiteY17" fmla="*/ 81924 h 435499"/>
              <a:gd name="connsiteX18" fmla="*/ 456066 w 606862"/>
              <a:gd name="connsiteY18" fmla="*/ 82851 h 435499"/>
              <a:gd name="connsiteX19" fmla="*/ 454488 w 606862"/>
              <a:gd name="connsiteY19" fmla="*/ 87671 h 435499"/>
              <a:gd name="connsiteX20" fmla="*/ 464516 w 606862"/>
              <a:gd name="connsiteY20" fmla="*/ 96107 h 435499"/>
              <a:gd name="connsiteX21" fmla="*/ 461359 w 606862"/>
              <a:gd name="connsiteY21" fmla="*/ 108806 h 435499"/>
              <a:gd name="connsiteX22" fmla="*/ 465445 w 606862"/>
              <a:gd name="connsiteY22" fmla="*/ 111773 h 435499"/>
              <a:gd name="connsiteX23" fmla="*/ 476587 w 606862"/>
              <a:gd name="connsiteY23" fmla="*/ 104913 h 435499"/>
              <a:gd name="connsiteX24" fmla="*/ 487730 w 606862"/>
              <a:gd name="connsiteY24" fmla="*/ 111773 h 435499"/>
              <a:gd name="connsiteX25" fmla="*/ 491815 w 606862"/>
              <a:gd name="connsiteY25" fmla="*/ 108806 h 435499"/>
              <a:gd name="connsiteX26" fmla="*/ 488751 w 606862"/>
              <a:gd name="connsiteY26" fmla="*/ 96107 h 435499"/>
              <a:gd name="connsiteX27" fmla="*/ 498779 w 606862"/>
              <a:gd name="connsiteY27" fmla="*/ 87671 h 435499"/>
              <a:gd name="connsiteX28" fmla="*/ 497294 w 606862"/>
              <a:gd name="connsiteY28" fmla="*/ 82851 h 435499"/>
              <a:gd name="connsiteX29" fmla="*/ 484201 w 606862"/>
              <a:gd name="connsiteY29" fmla="*/ 81924 h 435499"/>
              <a:gd name="connsiteX30" fmla="*/ 479187 w 606862"/>
              <a:gd name="connsiteY30" fmla="*/ 69781 h 435499"/>
              <a:gd name="connsiteX31" fmla="*/ 474173 w 606862"/>
              <a:gd name="connsiteY31" fmla="*/ 69781 h 435499"/>
              <a:gd name="connsiteX32" fmla="*/ 415117 w 606862"/>
              <a:gd name="connsiteY32" fmla="*/ 69781 h 435499"/>
              <a:gd name="connsiteX33" fmla="*/ 410103 w 606862"/>
              <a:gd name="connsiteY33" fmla="*/ 81924 h 435499"/>
              <a:gd name="connsiteX34" fmla="*/ 397011 w 606862"/>
              <a:gd name="connsiteY34" fmla="*/ 82851 h 435499"/>
              <a:gd name="connsiteX35" fmla="*/ 395432 w 606862"/>
              <a:gd name="connsiteY35" fmla="*/ 87671 h 435499"/>
              <a:gd name="connsiteX36" fmla="*/ 405460 w 606862"/>
              <a:gd name="connsiteY36" fmla="*/ 96107 h 435499"/>
              <a:gd name="connsiteX37" fmla="*/ 402303 w 606862"/>
              <a:gd name="connsiteY37" fmla="*/ 108806 h 435499"/>
              <a:gd name="connsiteX38" fmla="*/ 406389 w 606862"/>
              <a:gd name="connsiteY38" fmla="*/ 111773 h 435499"/>
              <a:gd name="connsiteX39" fmla="*/ 417532 w 606862"/>
              <a:gd name="connsiteY39" fmla="*/ 104913 h 435499"/>
              <a:gd name="connsiteX40" fmla="*/ 428674 w 606862"/>
              <a:gd name="connsiteY40" fmla="*/ 111773 h 435499"/>
              <a:gd name="connsiteX41" fmla="*/ 432760 w 606862"/>
              <a:gd name="connsiteY41" fmla="*/ 108806 h 435499"/>
              <a:gd name="connsiteX42" fmla="*/ 429696 w 606862"/>
              <a:gd name="connsiteY42" fmla="*/ 96107 h 435499"/>
              <a:gd name="connsiteX43" fmla="*/ 439724 w 606862"/>
              <a:gd name="connsiteY43" fmla="*/ 87671 h 435499"/>
              <a:gd name="connsiteX44" fmla="*/ 438238 w 606862"/>
              <a:gd name="connsiteY44" fmla="*/ 82851 h 435499"/>
              <a:gd name="connsiteX45" fmla="*/ 425146 w 606862"/>
              <a:gd name="connsiteY45" fmla="*/ 81924 h 435499"/>
              <a:gd name="connsiteX46" fmla="*/ 420132 w 606862"/>
              <a:gd name="connsiteY46" fmla="*/ 69781 h 435499"/>
              <a:gd name="connsiteX47" fmla="*/ 415117 w 606862"/>
              <a:gd name="connsiteY47" fmla="*/ 69781 h 435499"/>
              <a:gd name="connsiteX48" fmla="*/ 436010 w 606862"/>
              <a:gd name="connsiteY48" fmla="*/ 3780 h 435499"/>
              <a:gd name="connsiteX49" fmla="*/ 517257 w 606862"/>
              <a:gd name="connsiteY49" fmla="*/ 3780 h 435499"/>
              <a:gd name="connsiteX50" fmla="*/ 606862 w 606862"/>
              <a:gd name="connsiteY50" fmla="*/ 93140 h 435499"/>
              <a:gd name="connsiteX51" fmla="*/ 517257 w 606862"/>
              <a:gd name="connsiteY51" fmla="*/ 182594 h 435499"/>
              <a:gd name="connsiteX52" fmla="*/ 456438 w 606862"/>
              <a:gd name="connsiteY52" fmla="*/ 182594 h 435499"/>
              <a:gd name="connsiteX53" fmla="*/ 415210 w 606862"/>
              <a:gd name="connsiteY53" fmla="*/ 223751 h 435499"/>
              <a:gd name="connsiteX54" fmla="*/ 407689 w 606862"/>
              <a:gd name="connsiteY54" fmla="*/ 220692 h 435499"/>
              <a:gd name="connsiteX55" fmla="*/ 407689 w 606862"/>
              <a:gd name="connsiteY55" fmla="*/ 178051 h 435499"/>
              <a:gd name="connsiteX56" fmla="*/ 346405 w 606862"/>
              <a:gd name="connsiteY56" fmla="*/ 93233 h 435499"/>
              <a:gd name="connsiteX57" fmla="*/ 436010 w 606862"/>
              <a:gd name="connsiteY57" fmla="*/ 3780 h 435499"/>
              <a:gd name="connsiteX58" fmla="*/ 140854 w 606862"/>
              <a:gd name="connsiteY58" fmla="*/ 207 h 435499"/>
              <a:gd name="connsiteX59" fmla="*/ 216621 w 606862"/>
              <a:gd name="connsiteY59" fmla="*/ 856 h 435499"/>
              <a:gd name="connsiteX60" fmla="*/ 272145 w 606862"/>
              <a:gd name="connsiteY60" fmla="*/ 33762 h 435499"/>
              <a:gd name="connsiteX61" fmla="*/ 302693 w 606862"/>
              <a:gd name="connsiteY61" fmla="*/ 122934 h 435499"/>
              <a:gd name="connsiteX62" fmla="*/ 310400 w 606862"/>
              <a:gd name="connsiteY62" fmla="*/ 158343 h 435499"/>
              <a:gd name="connsiteX63" fmla="*/ 293130 w 606862"/>
              <a:gd name="connsiteY63" fmla="*/ 188098 h 435499"/>
              <a:gd name="connsiteX64" fmla="*/ 281152 w 606862"/>
              <a:gd name="connsiteY64" fmla="*/ 220819 h 435499"/>
              <a:gd name="connsiteX65" fmla="*/ 281152 w 606862"/>
              <a:gd name="connsiteY65" fmla="*/ 260863 h 435499"/>
              <a:gd name="connsiteX66" fmla="*/ 283287 w 606862"/>
              <a:gd name="connsiteY66" fmla="*/ 264385 h 435499"/>
              <a:gd name="connsiteX67" fmla="*/ 407057 w 606862"/>
              <a:gd name="connsiteY67" fmla="*/ 343732 h 435499"/>
              <a:gd name="connsiteX68" fmla="*/ 422192 w 606862"/>
              <a:gd name="connsiteY68" fmla="*/ 375989 h 435499"/>
              <a:gd name="connsiteX69" fmla="*/ 422192 w 606862"/>
              <a:gd name="connsiteY69" fmla="*/ 435406 h 435499"/>
              <a:gd name="connsiteX70" fmla="*/ 238533 w 606862"/>
              <a:gd name="connsiteY70" fmla="*/ 435406 h 435499"/>
              <a:gd name="connsiteX71" fmla="*/ 220520 w 606862"/>
              <a:gd name="connsiteY71" fmla="*/ 352816 h 435499"/>
              <a:gd name="connsiteX72" fmla="*/ 210957 w 606862"/>
              <a:gd name="connsiteY72" fmla="*/ 299331 h 435499"/>
              <a:gd name="connsiteX73" fmla="*/ 201393 w 606862"/>
              <a:gd name="connsiteY73" fmla="*/ 352816 h 435499"/>
              <a:gd name="connsiteX74" fmla="*/ 183566 w 606862"/>
              <a:gd name="connsiteY74" fmla="*/ 435499 h 435499"/>
              <a:gd name="connsiteX75" fmla="*/ 0 w 606862"/>
              <a:gd name="connsiteY75" fmla="*/ 435499 h 435499"/>
              <a:gd name="connsiteX76" fmla="*/ 0 w 606862"/>
              <a:gd name="connsiteY76" fmla="*/ 376082 h 435499"/>
              <a:gd name="connsiteX77" fmla="*/ 15135 w 606862"/>
              <a:gd name="connsiteY77" fmla="*/ 343824 h 435499"/>
              <a:gd name="connsiteX78" fmla="*/ 138905 w 606862"/>
              <a:gd name="connsiteY78" fmla="*/ 264478 h 435499"/>
              <a:gd name="connsiteX79" fmla="*/ 141040 w 606862"/>
              <a:gd name="connsiteY79" fmla="*/ 261049 h 435499"/>
              <a:gd name="connsiteX80" fmla="*/ 141040 w 606862"/>
              <a:gd name="connsiteY80" fmla="*/ 221005 h 435499"/>
              <a:gd name="connsiteX81" fmla="*/ 128970 w 606862"/>
              <a:gd name="connsiteY81" fmla="*/ 188191 h 435499"/>
              <a:gd name="connsiteX82" fmla="*/ 111792 w 606862"/>
              <a:gd name="connsiteY82" fmla="*/ 158436 h 435499"/>
              <a:gd name="connsiteX83" fmla="*/ 118942 w 606862"/>
              <a:gd name="connsiteY83" fmla="*/ 123120 h 435499"/>
              <a:gd name="connsiteX84" fmla="*/ 149397 w 606862"/>
              <a:gd name="connsiteY84" fmla="*/ 18560 h 435499"/>
              <a:gd name="connsiteX85" fmla="*/ 140854 w 606862"/>
              <a:gd name="connsiteY85" fmla="*/ 207 h 435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06862" h="435499">
                <a:moveTo>
                  <a:pt x="533228" y="69781"/>
                </a:moveTo>
                <a:lnTo>
                  <a:pt x="528214" y="81924"/>
                </a:lnTo>
                <a:lnTo>
                  <a:pt x="515122" y="82851"/>
                </a:lnTo>
                <a:cubicBezTo>
                  <a:pt x="512615" y="83036"/>
                  <a:pt x="511686" y="86095"/>
                  <a:pt x="513543" y="87671"/>
                </a:cubicBezTo>
                <a:lnTo>
                  <a:pt x="523571" y="96107"/>
                </a:lnTo>
                <a:lnTo>
                  <a:pt x="520414" y="108806"/>
                </a:lnTo>
                <a:cubicBezTo>
                  <a:pt x="519857" y="111217"/>
                  <a:pt x="522457" y="113163"/>
                  <a:pt x="524500" y="111773"/>
                </a:cubicBezTo>
                <a:lnTo>
                  <a:pt x="535643" y="104913"/>
                </a:lnTo>
                <a:lnTo>
                  <a:pt x="546785" y="111773"/>
                </a:lnTo>
                <a:cubicBezTo>
                  <a:pt x="548921" y="113163"/>
                  <a:pt x="551521" y="111217"/>
                  <a:pt x="550871" y="108806"/>
                </a:cubicBezTo>
                <a:lnTo>
                  <a:pt x="547807" y="96107"/>
                </a:lnTo>
                <a:lnTo>
                  <a:pt x="557835" y="87671"/>
                </a:lnTo>
                <a:cubicBezTo>
                  <a:pt x="559785" y="86095"/>
                  <a:pt x="558856" y="83036"/>
                  <a:pt x="556349" y="82851"/>
                </a:cubicBezTo>
                <a:lnTo>
                  <a:pt x="543257" y="81924"/>
                </a:lnTo>
                <a:lnTo>
                  <a:pt x="538242" y="69781"/>
                </a:lnTo>
                <a:cubicBezTo>
                  <a:pt x="537407" y="67463"/>
                  <a:pt x="534157" y="67463"/>
                  <a:pt x="533228" y="69781"/>
                </a:cubicBezTo>
                <a:close/>
                <a:moveTo>
                  <a:pt x="474173" y="69781"/>
                </a:moveTo>
                <a:lnTo>
                  <a:pt x="469159" y="81924"/>
                </a:lnTo>
                <a:lnTo>
                  <a:pt x="456066" y="82851"/>
                </a:lnTo>
                <a:cubicBezTo>
                  <a:pt x="453559" y="83036"/>
                  <a:pt x="452631" y="86095"/>
                  <a:pt x="454488" y="87671"/>
                </a:cubicBezTo>
                <a:lnTo>
                  <a:pt x="464516" y="96107"/>
                </a:lnTo>
                <a:lnTo>
                  <a:pt x="461359" y="108806"/>
                </a:lnTo>
                <a:cubicBezTo>
                  <a:pt x="460802" y="111217"/>
                  <a:pt x="463402" y="113163"/>
                  <a:pt x="465445" y="111773"/>
                </a:cubicBezTo>
                <a:lnTo>
                  <a:pt x="476587" y="104913"/>
                </a:lnTo>
                <a:lnTo>
                  <a:pt x="487730" y="111773"/>
                </a:lnTo>
                <a:cubicBezTo>
                  <a:pt x="489865" y="113163"/>
                  <a:pt x="492465" y="111217"/>
                  <a:pt x="491815" y="108806"/>
                </a:cubicBezTo>
                <a:lnTo>
                  <a:pt x="488751" y="96107"/>
                </a:lnTo>
                <a:lnTo>
                  <a:pt x="498779" y="87671"/>
                </a:lnTo>
                <a:cubicBezTo>
                  <a:pt x="500729" y="86095"/>
                  <a:pt x="499615" y="83036"/>
                  <a:pt x="497294" y="82851"/>
                </a:cubicBezTo>
                <a:lnTo>
                  <a:pt x="484201" y="81924"/>
                </a:lnTo>
                <a:lnTo>
                  <a:pt x="479187" y="69781"/>
                </a:lnTo>
                <a:cubicBezTo>
                  <a:pt x="478351" y="67463"/>
                  <a:pt x="475101" y="67463"/>
                  <a:pt x="474173" y="69781"/>
                </a:cubicBezTo>
                <a:close/>
                <a:moveTo>
                  <a:pt x="415117" y="69781"/>
                </a:moveTo>
                <a:lnTo>
                  <a:pt x="410103" y="81924"/>
                </a:lnTo>
                <a:lnTo>
                  <a:pt x="397011" y="82851"/>
                </a:lnTo>
                <a:cubicBezTo>
                  <a:pt x="394504" y="83036"/>
                  <a:pt x="393575" y="86095"/>
                  <a:pt x="395432" y="87671"/>
                </a:cubicBezTo>
                <a:lnTo>
                  <a:pt x="405460" y="96107"/>
                </a:lnTo>
                <a:lnTo>
                  <a:pt x="402303" y="108806"/>
                </a:lnTo>
                <a:cubicBezTo>
                  <a:pt x="401746" y="111217"/>
                  <a:pt x="404346" y="113163"/>
                  <a:pt x="406389" y="111773"/>
                </a:cubicBezTo>
                <a:lnTo>
                  <a:pt x="417532" y="104913"/>
                </a:lnTo>
                <a:lnTo>
                  <a:pt x="428674" y="111773"/>
                </a:lnTo>
                <a:cubicBezTo>
                  <a:pt x="430810" y="113163"/>
                  <a:pt x="433410" y="111217"/>
                  <a:pt x="432760" y="108806"/>
                </a:cubicBezTo>
                <a:lnTo>
                  <a:pt x="429696" y="96107"/>
                </a:lnTo>
                <a:lnTo>
                  <a:pt x="439724" y="87671"/>
                </a:lnTo>
                <a:cubicBezTo>
                  <a:pt x="441581" y="86095"/>
                  <a:pt x="440560" y="83036"/>
                  <a:pt x="438238" y="82851"/>
                </a:cubicBezTo>
                <a:lnTo>
                  <a:pt x="425146" y="81924"/>
                </a:lnTo>
                <a:lnTo>
                  <a:pt x="420132" y="69781"/>
                </a:lnTo>
                <a:cubicBezTo>
                  <a:pt x="419296" y="67463"/>
                  <a:pt x="416046" y="67463"/>
                  <a:pt x="415117" y="69781"/>
                </a:cubicBezTo>
                <a:close/>
                <a:moveTo>
                  <a:pt x="436010" y="3780"/>
                </a:moveTo>
                <a:lnTo>
                  <a:pt x="517257" y="3780"/>
                </a:lnTo>
                <a:cubicBezTo>
                  <a:pt x="566749" y="3780"/>
                  <a:pt x="606862" y="43825"/>
                  <a:pt x="606862" y="93140"/>
                </a:cubicBezTo>
                <a:cubicBezTo>
                  <a:pt x="606862" y="142548"/>
                  <a:pt x="566749" y="182594"/>
                  <a:pt x="517257" y="182594"/>
                </a:cubicBezTo>
                <a:lnTo>
                  <a:pt x="456438" y="182594"/>
                </a:lnTo>
                <a:lnTo>
                  <a:pt x="415210" y="223751"/>
                </a:lnTo>
                <a:cubicBezTo>
                  <a:pt x="412517" y="226625"/>
                  <a:pt x="407689" y="224678"/>
                  <a:pt x="407689" y="220692"/>
                </a:cubicBezTo>
                <a:lnTo>
                  <a:pt x="407689" y="178051"/>
                </a:lnTo>
                <a:cubicBezTo>
                  <a:pt x="372126" y="166279"/>
                  <a:pt x="346405" y="132815"/>
                  <a:pt x="346405" y="93233"/>
                </a:cubicBezTo>
                <a:cubicBezTo>
                  <a:pt x="346405" y="43825"/>
                  <a:pt x="386518" y="3780"/>
                  <a:pt x="436010" y="3780"/>
                </a:cubicBezTo>
                <a:close/>
                <a:moveTo>
                  <a:pt x="140854" y="207"/>
                </a:moveTo>
                <a:cubicBezTo>
                  <a:pt x="140854" y="207"/>
                  <a:pt x="191922" y="5954"/>
                  <a:pt x="216621" y="856"/>
                </a:cubicBezTo>
                <a:cubicBezTo>
                  <a:pt x="241412" y="-4335"/>
                  <a:pt x="267874" y="15038"/>
                  <a:pt x="272145" y="33762"/>
                </a:cubicBezTo>
                <a:cubicBezTo>
                  <a:pt x="272145" y="33762"/>
                  <a:pt x="322099" y="33948"/>
                  <a:pt x="302693" y="122934"/>
                </a:cubicBezTo>
                <a:cubicBezTo>
                  <a:pt x="310493" y="122563"/>
                  <a:pt x="318942" y="128032"/>
                  <a:pt x="310400" y="158343"/>
                </a:cubicBezTo>
                <a:cubicBezTo>
                  <a:pt x="303807" y="181331"/>
                  <a:pt x="297772" y="187727"/>
                  <a:pt x="293130" y="188098"/>
                </a:cubicBezTo>
                <a:cubicBezTo>
                  <a:pt x="291551" y="198480"/>
                  <a:pt x="287466" y="209974"/>
                  <a:pt x="281152" y="220819"/>
                </a:cubicBezTo>
                <a:lnTo>
                  <a:pt x="281152" y="260863"/>
                </a:lnTo>
                <a:cubicBezTo>
                  <a:pt x="281152" y="262346"/>
                  <a:pt x="281895" y="263737"/>
                  <a:pt x="283287" y="264385"/>
                </a:cubicBezTo>
                <a:cubicBezTo>
                  <a:pt x="294987" y="270133"/>
                  <a:pt x="353204" y="299424"/>
                  <a:pt x="407057" y="343732"/>
                </a:cubicBezTo>
                <a:cubicBezTo>
                  <a:pt x="416714" y="351611"/>
                  <a:pt x="422192" y="363476"/>
                  <a:pt x="422192" y="375989"/>
                </a:cubicBezTo>
                <a:lnTo>
                  <a:pt x="422192" y="435406"/>
                </a:lnTo>
                <a:lnTo>
                  <a:pt x="238533" y="435406"/>
                </a:lnTo>
                <a:lnTo>
                  <a:pt x="220520" y="352816"/>
                </a:lnTo>
                <a:cubicBezTo>
                  <a:pt x="257104" y="301834"/>
                  <a:pt x="217735" y="299331"/>
                  <a:pt x="210957" y="299331"/>
                </a:cubicBezTo>
                <a:cubicBezTo>
                  <a:pt x="204179" y="299424"/>
                  <a:pt x="164810" y="301834"/>
                  <a:pt x="201393" y="352816"/>
                </a:cubicBezTo>
                <a:lnTo>
                  <a:pt x="183566" y="435499"/>
                </a:lnTo>
                <a:lnTo>
                  <a:pt x="0" y="435499"/>
                </a:lnTo>
                <a:lnTo>
                  <a:pt x="0" y="376082"/>
                </a:lnTo>
                <a:cubicBezTo>
                  <a:pt x="0" y="363754"/>
                  <a:pt x="5478" y="351703"/>
                  <a:pt x="15135" y="343824"/>
                </a:cubicBezTo>
                <a:cubicBezTo>
                  <a:pt x="68988" y="299609"/>
                  <a:pt x="127113" y="270318"/>
                  <a:pt x="138905" y="264478"/>
                </a:cubicBezTo>
                <a:cubicBezTo>
                  <a:pt x="140112" y="263829"/>
                  <a:pt x="141040" y="262532"/>
                  <a:pt x="141040" y="261049"/>
                </a:cubicBezTo>
                <a:lnTo>
                  <a:pt x="141040" y="221005"/>
                </a:lnTo>
                <a:cubicBezTo>
                  <a:pt x="134726" y="210067"/>
                  <a:pt x="130641" y="198573"/>
                  <a:pt x="128970" y="188191"/>
                </a:cubicBezTo>
                <a:cubicBezTo>
                  <a:pt x="124420" y="187820"/>
                  <a:pt x="118385" y="181424"/>
                  <a:pt x="111792" y="158436"/>
                </a:cubicBezTo>
                <a:cubicBezTo>
                  <a:pt x="103528" y="128867"/>
                  <a:pt x="111328" y="123120"/>
                  <a:pt x="118942" y="123120"/>
                </a:cubicBezTo>
                <a:cubicBezTo>
                  <a:pt x="114856" y="105786"/>
                  <a:pt x="104643" y="45813"/>
                  <a:pt x="149397" y="18560"/>
                </a:cubicBezTo>
                <a:cubicBezTo>
                  <a:pt x="149397" y="18560"/>
                  <a:pt x="140112" y="10960"/>
                  <a:pt x="140854" y="207"/>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3" name="îŝḻîḑé"/>
          <p:cNvSpPr/>
          <p:nvPr/>
        </p:nvSpPr>
        <p:spPr bwMode="auto">
          <a:xfrm>
            <a:off x="4802166" y="4182100"/>
            <a:ext cx="354066" cy="347160"/>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solidFill>
            <a:schemeClr val="bg1"/>
          </a:solidFill>
          <a:ln w="9525">
            <a:noFill/>
            <a:rou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6" name="ïsḷïďê"/>
          <p:cNvSpPr/>
          <p:nvPr/>
        </p:nvSpPr>
        <p:spPr bwMode="auto">
          <a:xfrm>
            <a:off x="7038959" y="4182100"/>
            <a:ext cx="347684" cy="347160"/>
          </a:xfrm>
          <a:custGeom>
            <a:avLst/>
            <a:gdLst>
              <a:gd name="connsiteX0" fmla="*/ 264400 w 607639"/>
              <a:gd name="connsiteY0" fmla="*/ 371924 h 606722"/>
              <a:gd name="connsiteX1" fmla="*/ 209306 w 607639"/>
              <a:gd name="connsiteY1" fmla="*/ 398407 h 606722"/>
              <a:gd name="connsiteX2" fmla="*/ 171212 w 607639"/>
              <a:gd name="connsiteY2" fmla="*/ 423290 h 606722"/>
              <a:gd name="connsiteX3" fmla="*/ 196756 w 607639"/>
              <a:gd name="connsiteY3" fmla="*/ 433510 h 606722"/>
              <a:gd name="connsiteX4" fmla="*/ 410813 w 607639"/>
              <a:gd name="connsiteY4" fmla="*/ 433510 h 606722"/>
              <a:gd name="connsiteX5" fmla="*/ 436358 w 607639"/>
              <a:gd name="connsiteY5" fmla="*/ 423290 h 606722"/>
              <a:gd name="connsiteX6" fmla="*/ 398352 w 607639"/>
              <a:gd name="connsiteY6" fmla="*/ 398407 h 606722"/>
              <a:gd name="connsiteX7" fmla="*/ 342368 w 607639"/>
              <a:gd name="connsiteY7" fmla="*/ 372457 h 606722"/>
              <a:gd name="connsiteX8" fmla="*/ 303740 w 607639"/>
              <a:gd name="connsiteY8" fmla="*/ 382499 h 606722"/>
              <a:gd name="connsiteX9" fmla="*/ 264400 w 607639"/>
              <a:gd name="connsiteY9" fmla="*/ 371924 h 606722"/>
              <a:gd name="connsiteX10" fmla="*/ 303740 w 607639"/>
              <a:gd name="connsiteY10" fmla="*/ 173124 h 606722"/>
              <a:gd name="connsiteX11" fmla="*/ 236720 w 607639"/>
              <a:gd name="connsiteY11" fmla="*/ 262970 h 606722"/>
              <a:gd name="connsiteX12" fmla="*/ 303740 w 607639"/>
              <a:gd name="connsiteY12" fmla="*/ 352906 h 606722"/>
              <a:gd name="connsiteX13" fmla="*/ 370850 w 607639"/>
              <a:gd name="connsiteY13" fmla="*/ 262970 h 606722"/>
              <a:gd name="connsiteX14" fmla="*/ 303740 w 607639"/>
              <a:gd name="connsiteY14" fmla="*/ 173124 h 606722"/>
              <a:gd name="connsiteX15" fmla="*/ 303740 w 607639"/>
              <a:gd name="connsiteY15" fmla="*/ 143530 h 606722"/>
              <a:gd name="connsiteX16" fmla="*/ 400489 w 607639"/>
              <a:gd name="connsiteY16" fmla="*/ 262970 h 606722"/>
              <a:gd name="connsiteX17" fmla="*/ 368981 w 607639"/>
              <a:gd name="connsiteY17" fmla="*/ 350684 h 606722"/>
              <a:gd name="connsiteX18" fmla="*/ 410902 w 607639"/>
              <a:gd name="connsiteY18" fmla="*/ 371568 h 606722"/>
              <a:gd name="connsiteX19" fmla="*/ 466085 w 607639"/>
              <a:gd name="connsiteY19" fmla="*/ 423290 h 606722"/>
              <a:gd name="connsiteX20" fmla="*/ 410813 w 607639"/>
              <a:gd name="connsiteY20" fmla="*/ 463192 h 606722"/>
              <a:gd name="connsiteX21" fmla="*/ 196756 w 607639"/>
              <a:gd name="connsiteY21" fmla="*/ 463192 h 606722"/>
              <a:gd name="connsiteX22" fmla="*/ 141484 w 607639"/>
              <a:gd name="connsiteY22" fmla="*/ 423290 h 606722"/>
              <a:gd name="connsiteX23" fmla="*/ 196578 w 607639"/>
              <a:gd name="connsiteY23" fmla="*/ 371657 h 606722"/>
              <a:gd name="connsiteX24" fmla="*/ 238589 w 607639"/>
              <a:gd name="connsiteY24" fmla="*/ 350773 h 606722"/>
              <a:gd name="connsiteX25" fmla="*/ 206992 w 607639"/>
              <a:gd name="connsiteY25" fmla="*/ 262970 h 606722"/>
              <a:gd name="connsiteX26" fmla="*/ 303740 w 607639"/>
              <a:gd name="connsiteY26" fmla="*/ 143530 h 606722"/>
              <a:gd name="connsiteX27" fmla="*/ 288644 w 607639"/>
              <a:gd name="connsiteY27" fmla="*/ 31105 h 606722"/>
              <a:gd name="connsiteX28" fmla="*/ 31152 w 607639"/>
              <a:gd name="connsiteY28" fmla="*/ 288209 h 606722"/>
              <a:gd name="connsiteX29" fmla="*/ 91141 w 607639"/>
              <a:gd name="connsiteY29" fmla="*/ 288209 h 606722"/>
              <a:gd name="connsiteX30" fmla="*/ 91141 w 607639"/>
              <a:gd name="connsiteY30" fmla="*/ 318514 h 606722"/>
              <a:gd name="connsiteX31" fmla="*/ 31152 w 607639"/>
              <a:gd name="connsiteY31" fmla="*/ 318514 h 606722"/>
              <a:gd name="connsiteX32" fmla="*/ 288644 w 607639"/>
              <a:gd name="connsiteY32" fmla="*/ 575617 h 606722"/>
              <a:gd name="connsiteX33" fmla="*/ 288644 w 607639"/>
              <a:gd name="connsiteY33" fmla="*/ 515718 h 606722"/>
              <a:gd name="connsiteX34" fmla="*/ 318995 w 607639"/>
              <a:gd name="connsiteY34" fmla="*/ 515718 h 606722"/>
              <a:gd name="connsiteX35" fmla="*/ 318995 w 607639"/>
              <a:gd name="connsiteY35" fmla="*/ 575617 h 606722"/>
              <a:gd name="connsiteX36" fmla="*/ 576487 w 607639"/>
              <a:gd name="connsiteY36" fmla="*/ 318514 h 606722"/>
              <a:gd name="connsiteX37" fmla="*/ 516498 w 607639"/>
              <a:gd name="connsiteY37" fmla="*/ 318514 h 606722"/>
              <a:gd name="connsiteX38" fmla="*/ 516498 w 607639"/>
              <a:gd name="connsiteY38" fmla="*/ 288209 h 606722"/>
              <a:gd name="connsiteX39" fmla="*/ 576487 w 607639"/>
              <a:gd name="connsiteY39" fmla="*/ 288209 h 606722"/>
              <a:gd name="connsiteX40" fmla="*/ 318995 w 607639"/>
              <a:gd name="connsiteY40" fmla="*/ 31105 h 606722"/>
              <a:gd name="connsiteX41" fmla="*/ 318995 w 607639"/>
              <a:gd name="connsiteY41" fmla="*/ 91004 h 606722"/>
              <a:gd name="connsiteX42" fmla="*/ 288644 w 607639"/>
              <a:gd name="connsiteY42" fmla="*/ 91004 h 606722"/>
              <a:gd name="connsiteX43" fmla="*/ 303775 w 607639"/>
              <a:gd name="connsiteY43" fmla="*/ 0 h 606722"/>
              <a:gd name="connsiteX44" fmla="*/ 607639 w 607639"/>
              <a:gd name="connsiteY44" fmla="*/ 303317 h 606722"/>
              <a:gd name="connsiteX45" fmla="*/ 303775 w 607639"/>
              <a:gd name="connsiteY45" fmla="*/ 606722 h 606722"/>
              <a:gd name="connsiteX46" fmla="*/ 0 w 607639"/>
              <a:gd name="connsiteY46" fmla="*/ 303317 h 606722"/>
              <a:gd name="connsiteX47" fmla="*/ 303775 w 607639"/>
              <a:gd name="connsiteY4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39" h="606722">
                <a:moveTo>
                  <a:pt x="264400" y="371924"/>
                </a:moveTo>
                <a:cubicBezTo>
                  <a:pt x="249625" y="379033"/>
                  <a:pt x="214557" y="395918"/>
                  <a:pt x="209306" y="398407"/>
                </a:cubicBezTo>
                <a:cubicBezTo>
                  <a:pt x="175929" y="413870"/>
                  <a:pt x="171212" y="416536"/>
                  <a:pt x="171212" y="423290"/>
                </a:cubicBezTo>
                <a:cubicBezTo>
                  <a:pt x="171212" y="432088"/>
                  <a:pt x="177531" y="433510"/>
                  <a:pt x="196756" y="433510"/>
                </a:cubicBezTo>
                <a:lnTo>
                  <a:pt x="410813" y="433510"/>
                </a:lnTo>
                <a:cubicBezTo>
                  <a:pt x="429949" y="433510"/>
                  <a:pt x="436358" y="432088"/>
                  <a:pt x="436358" y="423290"/>
                </a:cubicBezTo>
                <a:cubicBezTo>
                  <a:pt x="436358" y="416536"/>
                  <a:pt x="431551" y="413870"/>
                  <a:pt x="398352" y="398407"/>
                </a:cubicBezTo>
                <a:cubicBezTo>
                  <a:pt x="393813" y="396363"/>
                  <a:pt x="362216" y="381699"/>
                  <a:pt x="342368" y="372457"/>
                </a:cubicBezTo>
                <a:cubicBezTo>
                  <a:pt x="330531" y="378856"/>
                  <a:pt x="317536" y="382499"/>
                  <a:pt x="303740" y="382499"/>
                </a:cubicBezTo>
                <a:cubicBezTo>
                  <a:pt x="289766" y="382499"/>
                  <a:pt x="276416" y="378589"/>
                  <a:pt x="264400" y="371924"/>
                </a:cubicBezTo>
                <a:close/>
                <a:moveTo>
                  <a:pt x="303740" y="173124"/>
                </a:moveTo>
                <a:cubicBezTo>
                  <a:pt x="266803" y="173124"/>
                  <a:pt x="236720" y="213470"/>
                  <a:pt x="236720" y="262970"/>
                </a:cubicBezTo>
                <a:cubicBezTo>
                  <a:pt x="236720" y="312559"/>
                  <a:pt x="266803" y="352906"/>
                  <a:pt x="303740" y="352906"/>
                </a:cubicBezTo>
                <a:cubicBezTo>
                  <a:pt x="340766" y="352906"/>
                  <a:pt x="370850" y="312559"/>
                  <a:pt x="370850" y="262970"/>
                </a:cubicBezTo>
                <a:cubicBezTo>
                  <a:pt x="370850" y="213470"/>
                  <a:pt x="340766" y="173124"/>
                  <a:pt x="303740" y="173124"/>
                </a:cubicBezTo>
                <a:close/>
                <a:moveTo>
                  <a:pt x="303740" y="143530"/>
                </a:moveTo>
                <a:cubicBezTo>
                  <a:pt x="357143" y="143530"/>
                  <a:pt x="400489" y="197118"/>
                  <a:pt x="400489" y="262970"/>
                </a:cubicBezTo>
                <a:cubicBezTo>
                  <a:pt x="400489" y="297807"/>
                  <a:pt x="388206" y="328822"/>
                  <a:pt x="368981" y="350684"/>
                </a:cubicBezTo>
                <a:cubicBezTo>
                  <a:pt x="386070" y="359304"/>
                  <a:pt x="408232" y="370324"/>
                  <a:pt x="410902" y="371568"/>
                </a:cubicBezTo>
                <a:cubicBezTo>
                  <a:pt x="448818" y="389164"/>
                  <a:pt x="466085" y="397163"/>
                  <a:pt x="466085" y="423290"/>
                </a:cubicBezTo>
                <a:cubicBezTo>
                  <a:pt x="466085" y="463192"/>
                  <a:pt x="424431" y="463192"/>
                  <a:pt x="410813" y="463192"/>
                </a:cubicBezTo>
                <a:lnTo>
                  <a:pt x="196756" y="463192"/>
                </a:lnTo>
                <a:cubicBezTo>
                  <a:pt x="183050" y="463192"/>
                  <a:pt x="141484" y="463192"/>
                  <a:pt x="141484" y="423290"/>
                </a:cubicBezTo>
                <a:cubicBezTo>
                  <a:pt x="141484" y="397163"/>
                  <a:pt x="158751" y="389164"/>
                  <a:pt x="196578" y="371657"/>
                </a:cubicBezTo>
                <a:cubicBezTo>
                  <a:pt x="199693" y="370146"/>
                  <a:pt x="224526" y="357794"/>
                  <a:pt x="238589" y="350773"/>
                </a:cubicBezTo>
                <a:cubicBezTo>
                  <a:pt x="219275" y="328911"/>
                  <a:pt x="206992" y="297807"/>
                  <a:pt x="206992" y="262970"/>
                </a:cubicBezTo>
                <a:cubicBezTo>
                  <a:pt x="206992" y="197118"/>
                  <a:pt x="250426" y="143530"/>
                  <a:pt x="303740" y="143530"/>
                </a:cubicBezTo>
                <a:close/>
                <a:moveTo>
                  <a:pt x="288644" y="31105"/>
                </a:moveTo>
                <a:cubicBezTo>
                  <a:pt x="149974" y="38747"/>
                  <a:pt x="38806" y="149748"/>
                  <a:pt x="31152" y="288209"/>
                </a:cubicBezTo>
                <a:lnTo>
                  <a:pt x="91141" y="288209"/>
                </a:lnTo>
                <a:lnTo>
                  <a:pt x="91141" y="318514"/>
                </a:lnTo>
                <a:lnTo>
                  <a:pt x="31152" y="318514"/>
                </a:lnTo>
                <a:cubicBezTo>
                  <a:pt x="38806" y="456975"/>
                  <a:pt x="149974" y="567886"/>
                  <a:pt x="288644" y="575617"/>
                </a:cubicBezTo>
                <a:lnTo>
                  <a:pt x="288644" y="515718"/>
                </a:lnTo>
                <a:lnTo>
                  <a:pt x="318995" y="515718"/>
                </a:lnTo>
                <a:lnTo>
                  <a:pt x="318995" y="575617"/>
                </a:lnTo>
                <a:cubicBezTo>
                  <a:pt x="457665" y="567886"/>
                  <a:pt x="568833" y="456975"/>
                  <a:pt x="576487" y="318514"/>
                </a:cubicBezTo>
                <a:lnTo>
                  <a:pt x="516498" y="318514"/>
                </a:lnTo>
                <a:lnTo>
                  <a:pt x="516498" y="288209"/>
                </a:lnTo>
                <a:lnTo>
                  <a:pt x="576487" y="288209"/>
                </a:lnTo>
                <a:cubicBezTo>
                  <a:pt x="568833" y="149748"/>
                  <a:pt x="457665" y="38747"/>
                  <a:pt x="318995" y="31105"/>
                </a:cubicBezTo>
                <a:lnTo>
                  <a:pt x="318995" y="91004"/>
                </a:lnTo>
                <a:lnTo>
                  <a:pt x="288644" y="91004"/>
                </a:lnTo>
                <a:close/>
                <a:moveTo>
                  <a:pt x="303775" y="0"/>
                </a:moveTo>
                <a:cubicBezTo>
                  <a:pt x="471550" y="0"/>
                  <a:pt x="607639" y="135795"/>
                  <a:pt x="607639" y="303317"/>
                </a:cubicBezTo>
                <a:cubicBezTo>
                  <a:pt x="607639" y="470839"/>
                  <a:pt x="471550" y="606722"/>
                  <a:pt x="303775" y="606722"/>
                </a:cubicBezTo>
                <a:cubicBezTo>
                  <a:pt x="136000" y="606722"/>
                  <a:pt x="0" y="470839"/>
                  <a:pt x="0" y="303317"/>
                </a:cubicBezTo>
                <a:cubicBezTo>
                  <a:pt x="0" y="135795"/>
                  <a:pt x="136000" y="0"/>
                  <a:pt x="303775" y="0"/>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grpSp>
        <p:nvGrpSpPr>
          <p:cNvPr id="33" name="Group 39_1"/>
          <p:cNvGrpSpPr/>
          <p:nvPr/>
        </p:nvGrpSpPr>
        <p:grpSpPr>
          <a:xfrm rot="5400000">
            <a:off x="-641920" y="-514275"/>
            <a:ext cx="2521587" cy="900863"/>
            <a:chOff x="2442343" y="2553269"/>
            <a:chExt cx="9228545" cy="3296992"/>
          </a:xfrm>
        </p:grpSpPr>
        <p:grpSp>
          <p:nvGrpSpPr>
            <p:cNvPr id="36" name="组合 35"/>
            <p:cNvGrpSpPr/>
            <p:nvPr/>
          </p:nvGrpSpPr>
          <p:grpSpPr>
            <a:xfrm>
              <a:off x="2442343" y="2553269"/>
              <a:ext cx="9228545" cy="3296992"/>
              <a:chOff x="-2100798" y="-412124"/>
              <a:chExt cx="9228545" cy="3296992"/>
            </a:xfrm>
          </p:grpSpPr>
          <p:sp>
            <p:nvSpPr>
              <p:cNvPr id="38" name="矩形: 圆角 37"/>
              <p:cNvSpPr/>
              <p:nvPr/>
            </p:nvSpPr>
            <p:spPr>
              <a:xfrm>
                <a:off x="-2100798" y="-412124"/>
                <a:ext cx="9228545" cy="3296992"/>
              </a:xfrm>
              <a:prstGeom prst="roundRect">
                <a:avLst>
                  <a:gd name="adj" fmla="val 50000"/>
                </a:avLst>
              </a:prstGeom>
              <a:solidFill>
                <a:srgbClr val="E9D0D3"/>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sp>
            <p:nvSpPr>
              <p:cNvPr id="39" name="矩形: 圆角 38"/>
              <p:cNvSpPr/>
              <p:nvPr/>
            </p:nvSpPr>
            <p:spPr>
              <a:xfrm>
                <a:off x="-1781152" y="-96440"/>
                <a:ext cx="8598317" cy="2665627"/>
              </a:xfrm>
              <a:prstGeom prst="roundRect">
                <a:avLst>
                  <a:gd name="adj" fmla="val 50000"/>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grpSp>
        <p:sp>
          <p:nvSpPr>
            <p:cNvPr id="37" name="椭圆 36"/>
            <p:cNvSpPr/>
            <p:nvPr/>
          </p:nvSpPr>
          <p:spPr>
            <a:xfrm rot="16200000">
              <a:off x="9044590" y="3197213"/>
              <a:ext cx="2009103" cy="200910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b="1" dirty="0">
                <a:solidFill>
                  <a:schemeClr val="tx1"/>
                </a:solidFill>
                <a:ea typeface="+mn-lt"/>
              </a:endParaRPr>
            </a:p>
          </p:txBody>
        </p:sp>
      </p:grpSp>
      <p:sp>
        <p:nvSpPr>
          <p:cNvPr id="40" name="TextBox 14_1_2"/>
          <p:cNvSpPr txBox="1"/>
          <p:nvPr/>
        </p:nvSpPr>
        <p:spPr>
          <a:xfrm>
            <a:off x="319159" y="479346"/>
            <a:ext cx="538480" cy="521970"/>
          </a:xfrm>
          <a:prstGeom prst="rect">
            <a:avLst/>
          </a:prstGeom>
          <a:noFill/>
        </p:spPr>
        <p:txBody>
          <a:bodyPr wrap="none" rtlCol="0">
            <a:spAutoFit/>
          </a:bodyPr>
          <a:lstStyle/>
          <a:p>
            <a:r>
              <a:rPr lang="en-US" altLang="zh-CN" sz="2800" dirty="0">
                <a:ea typeface="+mn-lt"/>
                <a:sym typeface="字魂59号-创粗黑" panose="00000500000000000000" pitchFamily="2" charset="-122"/>
              </a:rPr>
              <a:t>01</a:t>
            </a:r>
            <a:endParaRPr lang="en-US" altLang="zh-CN" sz="2800" dirty="0">
              <a:ea typeface="+mn-lt"/>
              <a:sym typeface="字魂59号-创粗黑" panose="00000500000000000000" pitchFamily="2" charset="-122"/>
            </a:endParaRPr>
          </a:p>
        </p:txBody>
      </p:sp>
      <p:pic>
        <p:nvPicPr>
          <p:cNvPr id="2" name="图片 1" descr="upload_post_object_v2_812634015"/>
          <p:cNvPicPr>
            <a:picLocks noChangeAspect="1"/>
          </p:cNvPicPr>
          <p:nvPr/>
        </p:nvPicPr>
        <p:blipFill>
          <a:blip r:embed="rId1"/>
          <a:stretch>
            <a:fillRect/>
          </a:stretch>
        </p:blipFill>
        <p:spPr>
          <a:xfrm>
            <a:off x="10906473" y="0"/>
            <a:ext cx="1323382" cy="1178305"/>
          </a:xfrm>
          <a:prstGeom prst="rect">
            <a:avLst/>
          </a:prstGeom>
        </p:spPr>
      </p:pic>
      <p:sp>
        <p:nvSpPr>
          <p:cNvPr id="29" name="文本框 28"/>
          <p:cNvSpPr txBox="1"/>
          <p:nvPr/>
        </p:nvSpPr>
        <p:spPr>
          <a:xfrm>
            <a:off x="1898208" y="2704565"/>
            <a:ext cx="2969887" cy="791210"/>
          </a:xfrm>
          <a:prstGeom prst="rect">
            <a:avLst/>
          </a:prstGeom>
          <a:noFill/>
        </p:spPr>
        <p:txBody>
          <a:bodyPr wrap="square" rtlCol="0">
            <a:spAutoFit/>
            <a:scene3d>
              <a:camera prst="orthographicFront"/>
              <a:lightRig rig="threePt" dir="t"/>
            </a:scene3d>
            <a:sp3d contourW="12700"/>
          </a:bodyPr>
          <a:p>
            <a:pPr>
              <a:lnSpc>
                <a:spcPct val="114000"/>
              </a:lnSpc>
            </a:pPr>
            <a:r>
              <a:rPr lang="en-US" altLang="zh-CN" sz="1000" dirty="0">
                <a:solidFill>
                  <a:schemeClr val="bg1"/>
                </a:solidFill>
                <a:ea typeface="+mn-lt"/>
                <a:cs typeface="+mn-ea"/>
                <a:sym typeface="字魂59号-创粗黑" panose="00000500000000000000" pitchFamily="2" charset="-122"/>
              </a:rPr>
              <a:t>Lorem ipsum 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ltest,onsectetaLorem</a:t>
            </a:r>
            <a:r>
              <a:rPr lang="en-US" altLang="zh-CN" sz="1000" dirty="0">
                <a:solidFill>
                  <a:schemeClr val="bg1"/>
                </a:solidFill>
                <a:ea typeface="+mn-lt"/>
                <a:cs typeface="+mn-ea"/>
                <a:sym typeface="字魂59号-创粗黑" panose="00000500000000000000" pitchFamily="2" charset="-122"/>
              </a:rPr>
              <a:t> ipsum dolor</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elitltest,onsect</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ipsum dolor</a:t>
            </a:r>
            <a:endParaRPr lang="en-US" altLang="zh-CN" sz="1000" dirty="0">
              <a:solidFill>
                <a:schemeClr val="bg1"/>
              </a:solidFill>
              <a:ea typeface="+mn-lt"/>
              <a:cs typeface="+mn-ea"/>
              <a:sym typeface="字魂59号-创粗黑" panose="00000500000000000000" pitchFamily="2" charset="-122"/>
            </a:endParaRPr>
          </a:p>
        </p:txBody>
      </p:sp>
      <p:sp>
        <p:nvSpPr>
          <p:cNvPr id="4" name="文本框 3"/>
          <p:cNvSpPr txBox="1"/>
          <p:nvPr userDrawn="1"/>
        </p:nvSpPr>
        <p:spPr>
          <a:xfrm>
            <a:off x="1342839" y="466910"/>
            <a:ext cx="6588663" cy="645160"/>
          </a:xfrm>
          <a:prstGeom prst="rect">
            <a:avLst/>
          </a:prstGeom>
        </p:spPr>
        <p:txBody>
          <a:bodyPr wrap="square" rtlCol="0">
            <a:noAutofit/>
          </a:bodyPr>
          <a:p>
            <a:r>
              <a:rPr lang="zh-CN" altLang="en-US" sz="3200">
                <a:latin typeface="字魂59号-创粗黑" charset="0"/>
                <a:ea typeface="字魂59号-创粗黑" charset="0"/>
                <a:cs typeface="字魂59号-创粗黑" charset="0"/>
              </a:rPr>
              <a:t>读与写要进一步融合，整体相连</a:t>
            </a:r>
            <a:endParaRPr lang="zh-CN" altLang="en-US" sz="3200">
              <a:latin typeface="字魂59号-创粗黑" charset="0"/>
              <a:ea typeface="字魂59号-创粗黑" charset="0"/>
              <a:cs typeface="字魂59号-创粗黑" charset="0"/>
            </a:endParaRPr>
          </a:p>
        </p:txBody>
      </p:sp>
      <p:sp>
        <p:nvSpPr>
          <p:cNvPr id="5" name="文本框 4"/>
          <p:cNvSpPr txBox="1"/>
          <p:nvPr userDrawn="1"/>
        </p:nvSpPr>
        <p:spPr>
          <a:xfrm>
            <a:off x="1343025" y="1545590"/>
            <a:ext cx="8842375" cy="4276090"/>
          </a:xfrm>
          <a:prstGeom prst="rect">
            <a:avLst/>
          </a:prstGeom>
        </p:spPr>
        <p:txBody>
          <a:bodyPr wrap="square" rtlCol="0">
            <a:noAutofit/>
          </a:bodyPr>
          <a:p>
            <a:r>
              <a:rPr lang="en-US" altLang="zh-CN" sz="2800">
                <a:latin typeface="字魂59号-创粗黑" charset="0"/>
                <a:ea typeface="字魂59号-创粗黑" charset="0"/>
                <a:cs typeface="字魂59号-创粗黑" charset="0"/>
              </a:rPr>
              <a:t>1.</a:t>
            </a:r>
            <a:r>
              <a:rPr lang="zh-CN" altLang="en-US" sz="2800">
                <a:latin typeface="字魂59号-创粗黑" charset="0"/>
                <a:ea typeface="字魂59号-创粗黑" charset="0"/>
                <a:cs typeface="字魂59号-创粗黑" charset="0"/>
              </a:rPr>
              <a:t>目标设置要整体相连</a:t>
            </a:r>
            <a:endParaRPr lang="zh-CN" altLang="en-US" sz="2800">
              <a:latin typeface="字魂59号-创粗黑" charset="0"/>
              <a:ea typeface="字魂59号-创粗黑" charset="0"/>
              <a:cs typeface="字魂59号-创粗黑" charset="0"/>
            </a:endParaRPr>
          </a:p>
          <a:p>
            <a:endParaRPr lang="zh-CN" altLang="en-US"/>
          </a:p>
          <a:p>
            <a:pPr>
              <a:lnSpc>
                <a:spcPct val="200000"/>
              </a:lnSpc>
            </a:pPr>
            <a:r>
              <a:rPr lang="zh-CN" altLang="en-US"/>
              <a:t>     </a:t>
            </a:r>
            <a:r>
              <a:rPr lang="zh-CN" altLang="en-US" sz="2400">
                <a:latin typeface="字魂59号-创粗黑" charset="0"/>
                <a:ea typeface="字魂59号-创粗黑" charset="0"/>
                <a:cs typeface="字魂59号-创粗黑" charset="0"/>
              </a:rPr>
              <a:t>习作单元的语文要素作为核心目标，贯穿整个单元教学的始终。教师要有整体意识，备课前应通读单元所有内容，理解各部分的定位和相互关系，每个版块都要围绕习作关键能力的培养展开。在目标设置上，既要有单元的总目标，又要有各版块的分目标，前后整体相连，实现读写融合。</a:t>
            </a:r>
            <a:endParaRPr lang="en-US" altLang="zh-CN" sz="2400">
              <a:latin typeface="字魂59号-创粗黑" charset="0"/>
              <a:ea typeface="字魂59号-创粗黑" charset="0"/>
              <a:cs typeface="字魂59号-创粗黑"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 calcmode="lin" valueType="num">
                                      <p:cBhvr additive="base">
                                        <p:cTn id="11"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îšḷîḋé"/>
          <p:cNvSpPr/>
          <p:nvPr/>
        </p:nvSpPr>
        <p:spPr bwMode="auto">
          <a:xfrm>
            <a:off x="5894353" y="2446164"/>
            <a:ext cx="410808" cy="294805"/>
          </a:xfrm>
          <a:custGeom>
            <a:avLst/>
            <a:gdLst>
              <a:gd name="connsiteX0" fmla="*/ 533228 w 606862"/>
              <a:gd name="connsiteY0" fmla="*/ 69781 h 435499"/>
              <a:gd name="connsiteX1" fmla="*/ 528214 w 606862"/>
              <a:gd name="connsiteY1" fmla="*/ 81924 h 435499"/>
              <a:gd name="connsiteX2" fmla="*/ 515122 w 606862"/>
              <a:gd name="connsiteY2" fmla="*/ 82851 h 435499"/>
              <a:gd name="connsiteX3" fmla="*/ 513543 w 606862"/>
              <a:gd name="connsiteY3" fmla="*/ 87671 h 435499"/>
              <a:gd name="connsiteX4" fmla="*/ 523571 w 606862"/>
              <a:gd name="connsiteY4" fmla="*/ 96107 h 435499"/>
              <a:gd name="connsiteX5" fmla="*/ 520414 w 606862"/>
              <a:gd name="connsiteY5" fmla="*/ 108806 h 435499"/>
              <a:gd name="connsiteX6" fmla="*/ 524500 w 606862"/>
              <a:gd name="connsiteY6" fmla="*/ 111773 h 435499"/>
              <a:gd name="connsiteX7" fmla="*/ 535643 w 606862"/>
              <a:gd name="connsiteY7" fmla="*/ 104913 h 435499"/>
              <a:gd name="connsiteX8" fmla="*/ 546785 w 606862"/>
              <a:gd name="connsiteY8" fmla="*/ 111773 h 435499"/>
              <a:gd name="connsiteX9" fmla="*/ 550871 w 606862"/>
              <a:gd name="connsiteY9" fmla="*/ 108806 h 435499"/>
              <a:gd name="connsiteX10" fmla="*/ 547807 w 606862"/>
              <a:gd name="connsiteY10" fmla="*/ 96107 h 435499"/>
              <a:gd name="connsiteX11" fmla="*/ 557835 w 606862"/>
              <a:gd name="connsiteY11" fmla="*/ 87671 h 435499"/>
              <a:gd name="connsiteX12" fmla="*/ 556349 w 606862"/>
              <a:gd name="connsiteY12" fmla="*/ 82851 h 435499"/>
              <a:gd name="connsiteX13" fmla="*/ 543257 w 606862"/>
              <a:gd name="connsiteY13" fmla="*/ 81924 h 435499"/>
              <a:gd name="connsiteX14" fmla="*/ 538242 w 606862"/>
              <a:gd name="connsiteY14" fmla="*/ 69781 h 435499"/>
              <a:gd name="connsiteX15" fmla="*/ 533228 w 606862"/>
              <a:gd name="connsiteY15" fmla="*/ 69781 h 435499"/>
              <a:gd name="connsiteX16" fmla="*/ 474173 w 606862"/>
              <a:gd name="connsiteY16" fmla="*/ 69781 h 435499"/>
              <a:gd name="connsiteX17" fmla="*/ 469159 w 606862"/>
              <a:gd name="connsiteY17" fmla="*/ 81924 h 435499"/>
              <a:gd name="connsiteX18" fmla="*/ 456066 w 606862"/>
              <a:gd name="connsiteY18" fmla="*/ 82851 h 435499"/>
              <a:gd name="connsiteX19" fmla="*/ 454488 w 606862"/>
              <a:gd name="connsiteY19" fmla="*/ 87671 h 435499"/>
              <a:gd name="connsiteX20" fmla="*/ 464516 w 606862"/>
              <a:gd name="connsiteY20" fmla="*/ 96107 h 435499"/>
              <a:gd name="connsiteX21" fmla="*/ 461359 w 606862"/>
              <a:gd name="connsiteY21" fmla="*/ 108806 h 435499"/>
              <a:gd name="connsiteX22" fmla="*/ 465445 w 606862"/>
              <a:gd name="connsiteY22" fmla="*/ 111773 h 435499"/>
              <a:gd name="connsiteX23" fmla="*/ 476587 w 606862"/>
              <a:gd name="connsiteY23" fmla="*/ 104913 h 435499"/>
              <a:gd name="connsiteX24" fmla="*/ 487730 w 606862"/>
              <a:gd name="connsiteY24" fmla="*/ 111773 h 435499"/>
              <a:gd name="connsiteX25" fmla="*/ 491815 w 606862"/>
              <a:gd name="connsiteY25" fmla="*/ 108806 h 435499"/>
              <a:gd name="connsiteX26" fmla="*/ 488751 w 606862"/>
              <a:gd name="connsiteY26" fmla="*/ 96107 h 435499"/>
              <a:gd name="connsiteX27" fmla="*/ 498779 w 606862"/>
              <a:gd name="connsiteY27" fmla="*/ 87671 h 435499"/>
              <a:gd name="connsiteX28" fmla="*/ 497294 w 606862"/>
              <a:gd name="connsiteY28" fmla="*/ 82851 h 435499"/>
              <a:gd name="connsiteX29" fmla="*/ 484201 w 606862"/>
              <a:gd name="connsiteY29" fmla="*/ 81924 h 435499"/>
              <a:gd name="connsiteX30" fmla="*/ 479187 w 606862"/>
              <a:gd name="connsiteY30" fmla="*/ 69781 h 435499"/>
              <a:gd name="connsiteX31" fmla="*/ 474173 w 606862"/>
              <a:gd name="connsiteY31" fmla="*/ 69781 h 435499"/>
              <a:gd name="connsiteX32" fmla="*/ 415117 w 606862"/>
              <a:gd name="connsiteY32" fmla="*/ 69781 h 435499"/>
              <a:gd name="connsiteX33" fmla="*/ 410103 w 606862"/>
              <a:gd name="connsiteY33" fmla="*/ 81924 h 435499"/>
              <a:gd name="connsiteX34" fmla="*/ 397011 w 606862"/>
              <a:gd name="connsiteY34" fmla="*/ 82851 h 435499"/>
              <a:gd name="connsiteX35" fmla="*/ 395432 w 606862"/>
              <a:gd name="connsiteY35" fmla="*/ 87671 h 435499"/>
              <a:gd name="connsiteX36" fmla="*/ 405460 w 606862"/>
              <a:gd name="connsiteY36" fmla="*/ 96107 h 435499"/>
              <a:gd name="connsiteX37" fmla="*/ 402303 w 606862"/>
              <a:gd name="connsiteY37" fmla="*/ 108806 h 435499"/>
              <a:gd name="connsiteX38" fmla="*/ 406389 w 606862"/>
              <a:gd name="connsiteY38" fmla="*/ 111773 h 435499"/>
              <a:gd name="connsiteX39" fmla="*/ 417532 w 606862"/>
              <a:gd name="connsiteY39" fmla="*/ 104913 h 435499"/>
              <a:gd name="connsiteX40" fmla="*/ 428674 w 606862"/>
              <a:gd name="connsiteY40" fmla="*/ 111773 h 435499"/>
              <a:gd name="connsiteX41" fmla="*/ 432760 w 606862"/>
              <a:gd name="connsiteY41" fmla="*/ 108806 h 435499"/>
              <a:gd name="connsiteX42" fmla="*/ 429696 w 606862"/>
              <a:gd name="connsiteY42" fmla="*/ 96107 h 435499"/>
              <a:gd name="connsiteX43" fmla="*/ 439724 w 606862"/>
              <a:gd name="connsiteY43" fmla="*/ 87671 h 435499"/>
              <a:gd name="connsiteX44" fmla="*/ 438238 w 606862"/>
              <a:gd name="connsiteY44" fmla="*/ 82851 h 435499"/>
              <a:gd name="connsiteX45" fmla="*/ 425146 w 606862"/>
              <a:gd name="connsiteY45" fmla="*/ 81924 h 435499"/>
              <a:gd name="connsiteX46" fmla="*/ 420132 w 606862"/>
              <a:gd name="connsiteY46" fmla="*/ 69781 h 435499"/>
              <a:gd name="connsiteX47" fmla="*/ 415117 w 606862"/>
              <a:gd name="connsiteY47" fmla="*/ 69781 h 435499"/>
              <a:gd name="connsiteX48" fmla="*/ 436010 w 606862"/>
              <a:gd name="connsiteY48" fmla="*/ 3780 h 435499"/>
              <a:gd name="connsiteX49" fmla="*/ 517257 w 606862"/>
              <a:gd name="connsiteY49" fmla="*/ 3780 h 435499"/>
              <a:gd name="connsiteX50" fmla="*/ 606862 w 606862"/>
              <a:gd name="connsiteY50" fmla="*/ 93140 h 435499"/>
              <a:gd name="connsiteX51" fmla="*/ 517257 w 606862"/>
              <a:gd name="connsiteY51" fmla="*/ 182594 h 435499"/>
              <a:gd name="connsiteX52" fmla="*/ 456438 w 606862"/>
              <a:gd name="connsiteY52" fmla="*/ 182594 h 435499"/>
              <a:gd name="connsiteX53" fmla="*/ 415210 w 606862"/>
              <a:gd name="connsiteY53" fmla="*/ 223751 h 435499"/>
              <a:gd name="connsiteX54" fmla="*/ 407689 w 606862"/>
              <a:gd name="connsiteY54" fmla="*/ 220692 h 435499"/>
              <a:gd name="connsiteX55" fmla="*/ 407689 w 606862"/>
              <a:gd name="connsiteY55" fmla="*/ 178051 h 435499"/>
              <a:gd name="connsiteX56" fmla="*/ 346405 w 606862"/>
              <a:gd name="connsiteY56" fmla="*/ 93233 h 435499"/>
              <a:gd name="connsiteX57" fmla="*/ 436010 w 606862"/>
              <a:gd name="connsiteY57" fmla="*/ 3780 h 435499"/>
              <a:gd name="connsiteX58" fmla="*/ 140854 w 606862"/>
              <a:gd name="connsiteY58" fmla="*/ 207 h 435499"/>
              <a:gd name="connsiteX59" fmla="*/ 216621 w 606862"/>
              <a:gd name="connsiteY59" fmla="*/ 856 h 435499"/>
              <a:gd name="connsiteX60" fmla="*/ 272145 w 606862"/>
              <a:gd name="connsiteY60" fmla="*/ 33762 h 435499"/>
              <a:gd name="connsiteX61" fmla="*/ 302693 w 606862"/>
              <a:gd name="connsiteY61" fmla="*/ 122934 h 435499"/>
              <a:gd name="connsiteX62" fmla="*/ 310400 w 606862"/>
              <a:gd name="connsiteY62" fmla="*/ 158343 h 435499"/>
              <a:gd name="connsiteX63" fmla="*/ 293130 w 606862"/>
              <a:gd name="connsiteY63" fmla="*/ 188098 h 435499"/>
              <a:gd name="connsiteX64" fmla="*/ 281152 w 606862"/>
              <a:gd name="connsiteY64" fmla="*/ 220819 h 435499"/>
              <a:gd name="connsiteX65" fmla="*/ 281152 w 606862"/>
              <a:gd name="connsiteY65" fmla="*/ 260863 h 435499"/>
              <a:gd name="connsiteX66" fmla="*/ 283287 w 606862"/>
              <a:gd name="connsiteY66" fmla="*/ 264385 h 435499"/>
              <a:gd name="connsiteX67" fmla="*/ 407057 w 606862"/>
              <a:gd name="connsiteY67" fmla="*/ 343732 h 435499"/>
              <a:gd name="connsiteX68" fmla="*/ 422192 w 606862"/>
              <a:gd name="connsiteY68" fmla="*/ 375989 h 435499"/>
              <a:gd name="connsiteX69" fmla="*/ 422192 w 606862"/>
              <a:gd name="connsiteY69" fmla="*/ 435406 h 435499"/>
              <a:gd name="connsiteX70" fmla="*/ 238533 w 606862"/>
              <a:gd name="connsiteY70" fmla="*/ 435406 h 435499"/>
              <a:gd name="connsiteX71" fmla="*/ 220520 w 606862"/>
              <a:gd name="connsiteY71" fmla="*/ 352816 h 435499"/>
              <a:gd name="connsiteX72" fmla="*/ 210957 w 606862"/>
              <a:gd name="connsiteY72" fmla="*/ 299331 h 435499"/>
              <a:gd name="connsiteX73" fmla="*/ 201393 w 606862"/>
              <a:gd name="connsiteY73" fmla="*/ 352816 h 435499"/>
              <a:gd name="connsiteX74" fmla="*/ 183566 w 606862"/>
              <a:gd name="connsiteY74" fmla="*/ 435499 h 435499"/>
              <a:gd name="connsiteX75" fmla="*/ 0 w 606862"/>
              <a:gd name="connsiteY75" fmla="*/ 435499 h 435499"/>
              <a:gd name="connsiteX76" fmla="*/ 0 w 606862"/>
              <a:gd name="connsiteY76" fmla="*/ 376082 h 435499"/>
              <a:gd name="connsiteX77" fmla="*/ 15135 w 606862"/>
              <a:gd name="connsiteY77" fmla="*/ 343824 h 435499"/>
              <a:gd name="connsiteX78" fmla="*/ 138905 w 606862"/>
              <a:gd name="connsiteY78" fmla="*/ 264478 h 435499"/>
              <a:gd name="connsiteX79" fmla="*/ 141040 w 606862"/>
              <a:gd name="connsiteY79" fmla="*/ 261049 h 435499"/>
              <a:gd name="connsiteX80" fmla="*/ 141040 w 606862"/>
              <a:gd name="connsiteY80" fmla="*/ 221005 h 435499"/>
              <a:gd name="connsiteX81" fmla="*/ 128970 w 606862"/>
              <a:gd name="connsiteY81" fmla="*/ 188191 h 435499"/>
              <a:gd name="connsiteX82" fmla="*/ 111792 w 606862"/>
              <a:gd name="connsiteY82" fmla="*/ 158436 h 435499"/>
              <a:gd name="connsiteX83" fmla="*/ 118942 w 606862"/>
              <a:gd name="connsiteY83" fmla="*/ 123120 h 435499"/>
              <a:gd name="connsiteX84" fmla="*/ 149397 w 606862"/>
              <a:gd name="connsiteY84" fmla="*/ 18560 h 435499"/>
              <a:gd name="connsiteX85" fmla="*/ 140854 w 606862"/>
              <a:gd name="connsiteY85" fmla="*/ 207 h 435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06862" h="435499">
                <a:moveTo>
                  <a:pt x="533228" y="69781"/>
                </a:moveTo>
                <a:lnTo>
                  <a:pt x="528214" y="81924"/>
                </a:lnTo>
                <a:lnTo>
                  <a:pt x="515122" y="82851"/>
                </a:lnTo>
                <a:cubicBezTo>
                  <a:pt x="512615" y="83036"/>
                  <a:pt x="511686" y="86095"/>
                  <a:pt x="513543" y="87671"/>
                </a:cubicBezTo>
                <a:lnTo>
                  <a:pt x="523571" y="96107"/>
                </a:lnTo>
                <a:lnTo>
                  <a:pt x="520414" y="108806"/>
                </a:lnTo>
                <a:cubicBezTo>
                  <a:pt x="519857" y="111217"/>
                  <a:pt x="522457" y="113163"/>
                  <a:pt x="524500" y="111773"/>
                </a:cubicBezTo>
                <a:lnTo>
                  <a:pt x="535643" y="104913"/>
                </a:lnTo>
                <a:lnTo>
                  <a:pt x="546785" y="111773"/>
                </a:lnTo>
                <a:cubicBezTo>
                  <a:pt x="548921" y="113163"/>
                  <a:pt x="551521" y="111217"/>
                  <a:pt x="550871" y="108806"/>
                </a:cubicBezTo>
                <a:lnTo>
                  <a:pt x="547807" y="96107"/>
                </a:lnTo>
                <a:lnTo>
                  <a:pt x="557835" y="87671"/>
                </a:lnTo>
                <a:cubicBezTo>
                  <a:pt x="559785" y="86095"/>
                  <a:pt x="558856" y="83036"/>
                  <a:pt x="556349" y="82851"/>
                </a:cubicBezTo>
                <a:lnTo>
                  <a:pt x="543257" y="81924"/>
                </a:lnTo>
                <a:lnTo>
                  <a:pt x="538242" y="69781"/>
                </a:lnTo>
                <a:cubicBezTo>
                  <a:pt x="537407" y="67463"/>
                  <a:pt x="534157" y="67463"/>
                  <a:pt x="533228" y="69781"/>
                </a:cubicBezTo>
                <a:close/>
                <a:moveTo>
                  <a:pt x="474173" y="69781"/>
                </a:moveTo>
                <a:lnTo>
                  <a:pt x="469159" y="81924"/>
                </a:lnTo>
                <a:lnTo>
                  <a:pt x="456066" y="82851"/>
                </a:lnTo>
                <a:cubicBezTo>
                  <a:pt x="453559" y="83036"/>
                  <a:pt x="452631" y="86095"/>
                  <a:pt x="454488" y="87671"/>
                </a:cubicBezTo>
                <a:lnTo>
                  <a:pt x="464516" y="96107"/>
                </a:lnTo>
                <a:lnTo>
                  <a:pt x="461359" y="108806"/>
                </a:lnTo>
                <a:cubicBezTo>
                  <a:pt x="460802" y="111217"/>
                  <a:pt x="463402" y="113163"/>
                  <a:pt x="465445" y="111773"/>
                </a:cubicBezTo>
                <a:lnTo>
                  <a:pt x="476587" y="104913"/>
                </a:lnTo>
                <a:lnTo>
                  <a:pt x="487730" y="111773"/>
                </a:lnTo>
                <a:cubicBezTo>
                  <a:pt x="489865" y="113163"/>
                  <a:pt x="492465" y="111217"/>
                  <a:pt x="491815" y="108806"/>
                </a:cubicBezTo>
                <a:lnTo>
                  <a:pt x="488751" y="96107"/>
                </a:lnTo>
                <a:lnTo>
                  <a:pt x="498779" y="87671"/>
                </a:lnTo>
                <a:cubicBezTo>
                  <a:pt x="500729" y="86095"/>
                  <a:pt x="499615" y="83036"/>
                  <a:pt x="497294" y="82851"/>
                </a:cubicBezTo>
                <a:lnTo>
                  <a:pt x="484201" y="81924"/>
                </a:lnTo>
                <a:lnTo>
                  <a:pt x="479187" y="69781"/>
                </a:lnTo>
                <a:cubicBezTo>
                  <a:pt x="478351" y="67463"/>
                  <a:pt x="475101" y="67463"/>
                  <a:pt x="474173" y="69781"/>
                </a:cubicBezTo>
                <a:close/>
                <a:moveTo>
                  <a:pt x="415117" y="69781"/>
                </a:moveTo>
                <a:lnTo>
                  <a:pt x="410103" y="81924"/>
                </a:lnTo>
                <a:lnTo>
                  <a:pt x="397011" y="82851"/>
                </a:lnTo>
                <a:cubicBezTo>
                  <a:pt x="394504" y="83036"/>
                  <a:pt x="393575" y="86095"/>
                  <a:pt x="395432" y="87671"/>
                </a:cubicBezTo>
                <a:lnTo>
                  <a:pt x="405460" y="96107"/>
                </a:lnTo>
                <a:lnTo>
                  <a:pt x="402303" y="108806"/>
                </a:lnTo>
                <a:cubicBezTo>
                  <a:pt x="401746" y="111217"/>
                  <a:pt x="404346" y="113163"/>
                  <a:pt x="406389" y="111773"/>
                </a:cubicBezTo>
                <a:lnTo>
                  <a:pt x="417532" y="104913"/>
                </a:lnTo>
                <a:lnTo>
                  <a:pt x="428674" y="111773"/>
                </a:lnTo>
                <a:cubicBezTo>
                  <a:pt x="430810" y="113163"/>
                  <a:pt x="433410" y="111217"/>
                  <a:pt x="432760" y="108806"/>
                </a:cubicBezTo>
                <a:lnTo>
                  <a:pt x="429696" y="96107"/>
                </a:lnTo>
                <a:lnTo>
                  <a:pt x="439724" y="87671"/>
                </a:lnTo>
                <a:cubicBezTo>
                  <a:pt x="441581" y="86095"/>
                  <a:pt x="440560" y="83036"/>
                  <a:pt x="438238" y="82851"/>
                </a:cubicBezTo>
                <a:lnTo>
                  <a:pt x="425146" y="81924"/>
                </a:lnTo>
                <a:lnTo>
                  <a:pt x="420132" y="69781"/>
                </a:lnTo>
                <a:cubicBezTo>
                  <a:pt x="419296" y="67463"/>
                  <a:pt x="416046" y="67463"/>
                  <a:pt x="415117" y="69781"/>
                </a:cubicBezTo>
                <a:close/>
                <a:moveTo>
                  <a:pt x="436010" y="3780"/>
                </a:moveTo>
                <a:lnTo>
                  <a:pt x="517257" y="3780"/>
                </a:lnTo>
                <a:cubicBezTo>
                  <a:pt x="566749" y="3780"/>
                  <a:pt x="606862" y="43825"/>
                  <a:pt x="606862" y="93140"/>
                </a:cubicBezTo>
                <a:cubicBezTo>
                  <a:pt x="606862" y="142548"/>
                  <a:pt x="566749" y="182594"/>
                  <a:pt x="517257" y="182594"/>
                </a:cubicBezTo>
                <a:lnTo>
                  <a:pt x="456438" y="182594"/>
                </a:lnTo>
                <a:lnTo>
                  <a:pt x="415210" y="223751"/>
                </a:lnTo>
                <a:cubicBezTo>
                  <a:pt x="412517" y="226625"/>
                  <a:pt x="407689" y="224678"/>
                  <a:pt x="407689" y="220692"/>
                </a:cubicBezTo>
                <a:lnTo>
                  <a:pt x="407689" y="178051"/>
                </a:lnTo>
                <a:cubicBezTo>
                  <a:pt x="372126" y="166279"/>
                  <a:pt x="346405" y="132815"/>
                  <a:pt x="346405" y="93233"/>
                </a:cubicBezTo>
                <a:cubicBezTo>
                  <a:pt x="346405" y="43825"/>
                  <a:pt x="386518" y="3780"/>
                  <a:pt x="436010" y="3780"/>
                </a:cubicBezTo>
                <a:close/>
                <a:moveTo>
                  <a:pt x="140854" y="207"/>
                </a:moveTo>
                <a:cubicBezTo>
                  <a:pt x="140854" y="207"/>
                  <a:pt x="191922" y="5954"/>
                  <a:pt x="216621" y="856"/>
                </a:cubicBezTo>
                <a:cubicBezTo>
                  <a:pt x="241412" y="-4335"/>
                  <a:pt x="267874" y="15038"/>
                  <a:pt x="272145" y="33762"/>
                </a:cubicBezTo>
                <a:cubicBezTo>
                  <a:pt x="272145" y="33762"/>
                  <a:pt x="322099" y="33948"/>
                  <a:pt x="302693" y="122934"/>
                </a:cubicBezTo>
                <a:cubicBezTo>
                  <a:pt x="310493" y="122563"/>
                  <a:pt x="318942" y="128032"/>
                  <a:pt x="310400" y="158343"/>
                </a:cubicBezTo>
                <a:cubicBezTo>
                  <a:pt x="303807" y="181331"/>
                  <a:pt x="297772" y="187727"/>
                  <a:pt x="293130" y="188098"/>
                </a:cubicBezTo>
                <a:cubicBezTo>
                  <a:pt x="291551" y="198480"/>
                  <a:pt x="287466" y="209974"/>
                  <a:pt x="281152" y="220819"/>
                </a:cubicBezTo>
                <a:lnTo>
                  <a:pt x="281152" y="260863"/>
                </a:lnTo>
                <a:cubicBezTo>
                  <a:pt x="281152" y="262346"/>
                  <a:pt x="281895" y="263737"/>
                  <a:pt x="283287" y="264385"/>
                </a:cubicBezTo>
                <a:cubicBezTo>
                  <a:pt x="294987" y="270133"/>
                  <a:pt x="353204" y="299424"/>
                  <a:pt x="407057" y="343732"/>
                </a:cubicBezTo>
                <a:cubicBezTo>
                  <a:pt x="416714" y="351611"/>
                  <a:pt x="422192" y="363476"/>
                  <a:pt x="422192" y="375989"/>
                </a:cubicBezTo>
                <a:lnTo>
                  <a:pt x="422192" y="435406"/>
                </a:lnTo>
                <a:lnTo>
                  <a:pt x="238533" y="435406"/>
                </a:lnTo>
                <a:lnTo>
                  <a:pt x="220520" y="352816"/>
                </a:lnTo>
                <a:cubicBezTo>
                  <a:pt x="257104" y="301834"/>
                  <a:pt x="217735" y="299331"/>
                  <a:pt x="210957" y="299331"/>
                </a:cubicBezTo>
                <a:cubicBezTo>
                  <a:pt x="204179" y="299424"/>
                  <a:pt x="164810" y="301834"/>
                  <a:pt x="201393" y="352816"/>
                </a:cubicBezTo>
                <a:lnTo>
                  <a:pt x="183566" y="435499"/>
                </a:lnTo>
                <a:lnTo>
                  <a:pt x="0" y="435499"/>
                </a:lnTo>
                <a:lnTo>
                  <a:pt x="0" y="376082"/>
                </a:lnTo>
                <a:cubicBezTo>
                  <a:pt x="0" y="363754"/>
                  <a:pt x="5478" y="351703"/>
                  <a:pt x="15135" y="343824"/>
                </a:cubicBezTo>
                <a:cubicBezTo>
                  <a:pt x="68988" y="299609"/>
                  <a:pt x="127113" y="270318"/>
                  <a:pt x="138905" y="264478"/>
                </a:cubicBezTo>
                <a:cubicBezTo>
                  <a:pt x="140112" y="263829"/>
                  <a:pt x="141040" y="262532"/>
                  <a:pt x="141040" y="261049"/>
                </a:cubicBezTo>
                <a:lnTo>
                  <a:pt x="141040" y="221005"/>
                </a:lnTo>
                <a:cubicBezTo>
                  <a:pt x="134726" y="210067"/>
                  <a:pt x="130641" y="198573"/>
                  <a:pt x="128970" y="188191"/>
                </a:cubicBezTo>
                <a:cubicBezTo>
                  <a:pt x="124420" y="187820"/>
                  <a:pt x="118385" y="181424"/>
                  <a:pt x="111792" y="158436"/>
                </a:cubicBezTo>
                <a:cubicBezTo>
                  <a:pt x="103528" y="128867"/>
                  <a:pt x="111328" y="123120"/>
                  <a:pt x="118942" y="123120"/>
                </a:cubicBezTo>
                <a:cubicBezTo>
                  <a:pt x="114856" y="105786"/>
                  <a:pt x="104643" y="45813"/>
                  <a:pt x="149397" y="18560"/>
                </a:cubicBezTo>
                <a:cubicBezTo>
                  <a:pt x="149397" y="18560"/>
                  <a:pt x="140112" y="10960"/>
                  <a:pt x="140854" y="207"/>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3" name="îŝḻîḑé"/>
          <p:cNvSpPr/>
          <p:nvPr/>
        </p:nvSpPr>
        <p:spPr bwMode="auto">
          <a:xfrm>
            <a:off x="4802166" y="4182100"/>
            <a:ext cx="354066" cy="347160"/>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solidFill>
            <a:schemeClr val="bg1"/>
          </a:solidFill>
          <a:ln w="9525">
            <a:noFill/>
            <a:rou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6" name="ïsḷïďê"/>
          <p:cNvSpPr/>
          <p:nvPr/>
        </p:nvSpPr>
        <p:spPr bwMode="auto">
          <a:xfrm>
            <a:off x="7038959" y="4182100"/>
            <a:ext cx="347684" cy="347160"/>
          </a:xfrm>
          <a:custGeom>
            <a:avLst/>
            <a:gdLst>
              <a:gd name="connsiteX0" fmla="*/ 264400 w 607639"/>
              <a:gd name="connsiteY0" fmla="*/ 371924 h 606722"/>
              <a:gd name="connsiteX1" fmla="*/ 209306 w 607639"/>
              <a:gd name="connsiteY1" fmla="*/ 398407 h 606722"/>
              <a:gd name="connsiteX2" fmla="*/ 171212 w 607639"/>
              <a:gd name="connsiteY2" fmla="*/ 423290 h 606722"/>
              <a:gd name="connsiteX3" fmla="*/ 196756 w 607639"/>
              <a:gd name="connsiteY3" fmla="*/ 433510 h 606722"/>
              <a:gd name="connsiteX4" fmla="*/ 410813 w 607639"/>
              <a:gd name="connsiteY4" fmla="*/ 433510 h 606722"/>
              <a:gd name="connsiteX5" fmla="*/ 436358 w 607639"/>
              <a:gd name="connsiteY5" fmla="*/ 423290 h 606722"/>
              <a:gd name="connsiteX6" fmla="*/ 398352 w 607639"/>
              <a:gd name="connsiteY6" fmla="*/ 398407 h 606722"/>
              <a:gd name="connsiteX7" fmla="*/ 342368 w 607639"/>
              <a:gd name="connsiteY7" fmla="*/ 372457 h 606722"/>
              <a:gd name="connsiteX8" fmla="*/ 303740 w 607639"/>
              <a:gd name="connsiteY8" fmla="*/ 382499 h 606722"/>
              <a:gd name="connsiteX9" fmla="*/ 264400 w 607639"/>
              <a:gd name="connsiteY9" fmla="*/ 371924 h 606722"/>
              <a:gd name="connsiteX10" fmla="*/ 303740 w 607639"/>
              <a:gd name="connsiteY10" fmla="*/ 173124 h 606722"/>
              <a:gd name="connsiteX11" fmla="*/ 236720 w 607639"/>
              <a:gd name="connsiteY11" fmla="*/ 262970 h 606722"/>
              <a:gd name="connsiteX12" fmla="*/ 303740 w 607639"/>
              <a:gd name="connsiteY12" fmla="*/ 352906 h 606722"/>
              <a:gd name="connsiteX13" fmla="*/ 370850 w 607639"/>
              <a:gd name="connsiteY13" fmla="*/ 262970 h 606722"/>
              <a:gd name="connsiteX14" fmla="*/ 303740 w 607639"/>
              <a:gd name="connsiteY14" fmla="*/ 173124 h 606722"/>
              <a:gd name="connsiteX15" fmla="*/ 303740 w 607639"/>
              <a:gd name="connsiteY15" fmla="*/ 143530 h 606722"/>
              <a:gd name="connsiteX16" fmla="*/ 400489 w 607639"/>
              <a:gd name="connsiteY16" fmla="*/ 262970 h 606722"/>
              <a:gd name="connsiteX17" fmla="*/ 368981 w 607639"/>
              <a:gd name="connsiteY17" fmla="*/ 350684 h 606722"/>
              <a:gd name="connsiteX18" fmla="*/ 410902 w 607639"/>
              <a:gd name="connsiteY18" fmla="*/ 371568 h 606722"/>
              <a:gd name="connsiteX19" fmla="*/ 466085 w 607639"/>
              <a:gd name="connsiteY19" fmla="*/ 423290 h 606722"/>
              <a:gd name="connsiteX20" fmla="*/ 410813 w 607639"/>
              <a:gd name="connsiteY20" fmla="*/ 463192 h 606722"/>
              <a:gd name="connsiteX21" fmla="*/ 196756 w 607639"/>
              <a:gd name="connsiteY21" fmla="*/ 463192 h 606722"/>
              <a:gd name="connsiteX22" fmla="*/ 141484 w 607639"/>
              <a:gd name="connsiteY22" fmla="*/ 423290 h 606722"/>
              <a:gd name="connsiteX23" fmla="*/ 196578 w 607639"/>
              <a:gd name="connsiteY23" fmla="*/ 371657 h 606722"/>
              <a:gd name="connsiteX24" fmla="*/ 238589 w 607639"/>
              <a:gd name="connsiteY24" fmla="*/ 350773 h 606722"/>
              <a:gd name="connsiteX25" fmla="*/ 206992 w 607639"/>
              <a:gd name="connsiteY25" fmla="*/ 262970 h 606722"/>
              <a:gd name="connsiteX26" fmla="*/ 303740 w 607639"/>
              <a:gd name="connsiteY26" fmla="*/ 143530 h 606722"/>
              <a:gd name="connsiteX27" fmla="*/ 288644 w 607639"/>
              <a:gd name="connsiteY27" fmla="*/ 31105 h 606722"/>
              <a:gd name="connsiteX28" fmla="*/ 31152 w 607639"/>
              <a:gd name="connsiteY28" fmla="*/ 288209 h 606722"/>
              <a:gd name="connsiteX29" fmla="*/ 91141 w 607639"/>
              <a:gd name="connsiteY29" fmla="*/ 288209 h 606722"/>
              <a:gd name="connsiteX30" fmla="*/ 91141 w 607639"/>
              <a:gd name="connsiteY30" fmla="*/ 318514 h 606722"/>
              <a:gd name="connsiteX31" fmla="*/ 31152 w 607639"/>
              <a:gd name="connsiteY31" fmla="*/ 318514 h 606722"/>
              <a:gd name="connsiteX32" fmla="*/ 288644 w 607639"/>
              <a:gd name="connsiteY32" fmla="*/ 575617 h 606722"/>
              <a:gd name="connsiteX33" fmla="*/ 288644 w 607639"/>
              <a:gd name="connsiteY33" fmla="*/ 515718 h 606722"/>
              <a:gd name="connsiteX34" fmla="*/ 318995 w 607639"/>
              <a:gd name="connsiteY34" fmla="*/ 515718 h 606722"/>
              <a:gd name="connsiteX35" fmla="*/ 318995 w 607639"/>
              <a:gd name="connsiteY35" fmla="*/ 575617 h 606722"/>
              <a:gd name="connsiteX36" fmla="*/ 576487 w 607639"/>
              <a:gd name="connsiteY36" fmla="*/ 318514 h 606722"/>
              <a:gd name="connsiteX37" fmla="*/ 516498 w 607639"/>
              <a:gd name="connsiteY37" fmla="*/ 318514 h 606722"/>
              <a:gd name="connsiteX38" fmla="*/ 516498 w 607639"/>
              <a:gd name="connsiteY38" fmla="*/ 288209 h 606722"/>
              <a:gd name="connsiteX39" fmla="*/ 576487 w 607639"/>
              <a:gd name="connsiteY39" fmla="*/ 288209 h 606722"/>
              <a:gd name="connsiteX40" fmla="*/ 318995 w 607639"/>
              <a:gd name="connsiteY40" fmla="*/ 31105 h 606722"/>
              <a:gd name="connsiteX41" fmla="*/ 318995 w 607639"/>
              <a:gd name="connsiteY41" fmla="*/ 91004 h 606722"/>
              <a:gd name="connsiteX42" fmla="*/ 288644 w 607639"/>
              <a:gd name="connsiteY42" fmla="*/ 91004 h 606722"/>
              <a:gd name="connsiteX43" fmla="*/ 303775 w 607639"/>
              <a:gd name="connsiteY43" fmla="*/ 0 h 606722"/>
              <a:gd name="connsiteX44" fmla="*/ 607639 w 607639"/>
              <a:gd name="connsiteY44" fmla="*/ 303317 h 606722"/>
              <a:gd name="connsiteX45" fmla="*/ 303775 w 607639"/>
              <a:gd name="connsiteY45" fmla="*/ 606722 h 606722"/>
              <a:gd name="connsiteX46" fmla="*/ 0 w 607639"/>
              <a:gd name="connsiteY46" fmla="*/ 303317 h 606722"/>
              <a:gd name="connsiteX47" fmla="*/ 303775 w 607639"/>
              <a:gd name="connsiteY4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39" h="606722">
                <a:moveTo>
                  <a:pt x="264400" y="371924"/>
                </a:moveTo>
                <a:cubicBezTo>
                  <a:pt x="249625" y="379033"/>
                  <a:pt x="214557" y="395918"/>
                  <a:pt x="209306" y="398407"/>
                </a:cubicBezTo>
                <a:cubicBezTo>
                  <a:pt x="175929" y="413870"/>
                  <a:pt x="171212" y="416536"/>
                  <a:pt x="171212" y="423290"/>
                </a:cubicBezTo>
                <a:cubicBezTo>
                  <a:pt x="171212" y="432088"/>
                  <a:pt x="177531" y="433510"/>
                  <a:pt x="196756" y="433510"/>
                </a:cubicBezTo>
                <a:lnTo>
                  <a:pt x="410813" y="433510"/>
                </a:lnTo>
                <a:cubicBezTo>
                  <a:pt x="429949" y="433510"/>
                  <a:pt x="436358" y="432088"/>
                  <a:pt x="436358" y="423290"/>
                </a:cubicBezTo>
                <a:cubicBezTo>
                  <a:pt x="436358" y="416536"/>
                  <a:pt x="431551" y="413870"/>
                  <a:pt x="398352" y="398407"/>
                </a:cubicBezTo>
                <a:cubicBezTo>
                  <a:pt x="393813" y="396363"/>
                  <a:pt x="362216" y="381699"/>
                  <a:pt x="342368" y="372457"/>
                </a:cubicBezTo>
                <a:cubicBezTo>
                  <a:pt x="330531" y="378856"/>
                  <a:pt x="317536" y="382499"/>
                  <a:pt x="303740" y="382499"/>
                </a:cubicBezTo>
                <a:cubicBezTo>
                  <a:pt x="289766" y="382499"/>
                  <a:pt x="276416" y="378589"/>
                  <a:pt x="264400" y="371924"/>
                </a:cubicBezTo>
                <a:close/>
                <a:moveTo>
                  <a:pt x="303740" y="173124"/>
                </a:moveTo>
                <a:cubicBezTo>
                  <a:pt x="266803" y="173124"/>
                  <a:pt x="236720" y="213470"/>
                  <a:pt x="236720" y="262970"/>
                </a:cubicBezTo>
                <a:cubicBezTo>
                  <a:pt x="236720" y="312559"/>
                  <a:pt x="266803" y="352906"/>
                  <a:pt x="303740" y="352906"/>
                </a:cubicBezTo>
                <a:cubicBezTo>
                  <a:pt x="340766" y="352906"/>
                  <a:pt x="370850" y="312559"/>
                  <a:pt x="370850" y="262970"/>
                </a:cubicBezTo>
                <a:cubicBezTo>
                  <a:pt x="370850" y="213470"/>
                  <a:pt x="340766" y="173124"/>
                  <a:pt x="303740" y="173124"/>
                </a:cubicBezTo>
                <a:close/>
                <a:moveTo>
                  <a:pt x="303740" y="143530"/>
                </a:moveTo>
                <a:cubicBezTo>
                  <a:pt x="357143" y="143530"/>
                  <a:pt x="400489" y="197118"/>
                  <a:pt x="400489" y="262970"/>
                </a:cubicBezTo>
                <a:cubicBezTo>
                  <a:pt x="400489" y="297807"/>
                  <a:pt x="388206" y="328822"/>
                  <a:pt x="368981" y="350684"/>
                </a:cubicBezTo>
                <a:cubicBezTo>
                  <a:pt x="386070" y="359304"/>
                  <a:pt x="408232" y="370324"/>
                  <a:pt x="410902" y="371568"/>
                </a:cubicBezTo>
                <a:cubicBezTo>
                  <a:pt x="448818" y="389164"/>
                  <a:pt x="466085" y="397163"/>
                  <a:pt x="466085" y="423290"/>
                </a:cubicBezTo>
                <a:cubicBezTo>
                  <a:pt x="466085" y="463192"/>
                  <a:pt x="424431" y="463192"/>
                  <a:pt x="410813" y="463192"/>
                </a:cubicBezTo>
                <a:lnTo>
                  <a:pt x="196756" y="463192"/>
                </a:lnTo>
                <a:cubicBezTo>
                  <a:pt x="183050" y="463192"/>
                  <a:pt x="141484" y="463192"/>
                  <a:pt x="141484" y="423290"/>
                </a:cubicBezTo>
                <a:cubicBezTo>
                  <a:pt x="141484" y="397163"/>
                  <a:pt x="158751" y="389164"/>
                  <a:pt x="196578" y="371657"/>
                </a:cubicBezTo>
                <a:cubicBezTo>
                  <a:pt x="199693" y="370146"/>
                  <a:pt x="224526" y="357794"/>
                  <a:pt x="238589" y="350773"/>
                </a:cubicBezTo>
                <a:cubicBezTo>
                  <a:pt x="219275" y="328911"/>
                  <a:pt x="206992" y="297807"/>
                  <a:pt x="206992" y="262970"/>
                </a:cubicBezTo>
                <a:cubicBezTo>
                  <a:pt x="206992" y="197118"/>
                  <a:pt x="250426" y="143530"/>
                  <a:pt x="303740" y="143530"/>
                </a:cubicBezTo>
                <a:close/>
                <a:moveTo>
                  <a:pt x="288644" y="31105"/>
                </a:moveTo>
                <a:cubicBezTo>
                  <a:pt x="149974" y="38747"/>
                  <a:pt x="38806" y="149748"/>
                  <a:pt x="31152" y="288209"/>
                </a:cubicBezTo>
                <a:lnTo>
                  <a:pt x="91141" y="288209"/>
                </a:lnTo>
                <a:lnTo>
                  <a:pt x="91141" y="318514"/>
                </a:lnTo>
                <a:lnTo>
                  <a:pt x="31152" y="318514"/>
                </a:lnTo>
                <a:cubicBezTo>
                  <a:pt x="38806" y="456975"/>
                  <a:pt x="149974" y="567886"/>
                  <a:pt x="288644" y="575617"/>
                </a:cubicBezTo>
                <a:lnTo>
                  <a:pt x="288644" y="515718"/>
                </a:lnTo>
                <a:lnTo>
                  <a:pt x="318995" y="515718"/>
                </a:lnTo>
                <a:lnTo>
                  <a:pt x="318995" y="575617"/>
                </a:lnTo>
                <a:cubicBezTo>
                  <a:pt x="457665" y="567886"/>
                  <a:pt x="568833" y="456975"/>
                  <a:pt x="576487" y="318514"/>
                </a:cubicBezTo>
                <a:lnTo>
                  <a:pt x="516498" y="318514"/>
                </a:lnTo>
                <a:lnTo>
                  <a:pt x="516498" y="288209"/>
                </a:lnTo>
                <a:lnTo>
                  <a:pt x="576487" y="288209"/>
                </a:lnTo>
                <a:cubicBezTo>
                  <a:pt x="568833" y="149748"/>
                  <a:pt x="457665" y="38747"/>
                  <a:pt x="318995" y="31105"/>
                </a:cubicBezTo>
                <a:lnTo>
                  <a:pt x="318995" y="91004"/>
                </a:lnTo>
                <a:lnTo>
                  <a:pt x="288644" y="91004"/>
                </a:lnTo>
                <a:close/>
                <a:moveTo>
                  <a:pt x="303775" y="0"/>
                </a:moveTo>
                <a:cubicBezTo>
                  <a:pt x="471550" y="0"/>
                  <a:pt x="607639" y="135795"/>
                  <a:pt x="607639" y="303317"/>
                </a:cubicBezTo>
                <a:cubicBezTo>
                  <a:pt x="607639" y="470839"/>
                  <a:pt x="471550" y="606722"/>
                  <a:pt x="303775" y="606722"/>
                </a:cubicBezTo>
                <a:cubicBezTo>
                  <a:pt x="136000" y="606722"/>
                  <a:pt x="0" y="470839"/>
                  <a:pt x="0" y="303317"/>
                </a:cubicBezTo>
                <a:cubicBezTo>
                  <a:pt x="0" y="135795"/>
                  <a:pt x="136000" y="0"/>
                  <a:pt x="303775" y="0"/>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grpSp>
        <p:nvGrpSpPr>
          <p:cNvPr id="33" name="Group 39_1"/>
          <p:cNvGrpSpPr/>
          <p:nvPr/>
        </p:nvGrpSpPr>
        <p:grpSpPr>
          <a:xfrm rot="5400000">
            <a:off x="-641920" y="-514275"/>
            <a:ext cx="2521587" cy="900863"/>
            <a:chOff x="2442343" y="2553269"/>
            <a:chExt cx="9228545" cy="3296992"/>
          </a:xfrm>
        </p:grpSpPr>
        <p:grpSp>
          <p:nvGrpSpPr>
            <p:cNvPr id="36" name="组合 35"/>
            <p:cNvGrpSpPr/>
            <p:nvPr/>
          </p:nvGrpSpPr>
          <p:grpSpPr>
            <a:xfrm>
              <a:off x="2442343" y="2553269"/>
              <a:ext cx="9228545" cy="3296992"/>
              <a:chOff x="-2100798" y="-412124"/>
              <a:chExt cx="9228545" cy="3296992"/>
            </a:xfrm>
          </p:grpSpPr>
          <p:sp>
            <p:nvSpPr>
              <p:cNvPr id="38" name="矩形: 圆角 37"/>
              <p:cNvSpPr/>
              <p:nvPr/>
            </p:nvSpPr>
            <p:spPr>
              <a:xfrm>
                <a:off x="-2100798" y="-412124"/>
                <a:ext cx="9228545" cy="3296992"/>
              </a:xfrm>
              <a:prstGeom prst="roundRect">
                <a:avLst>
                  <a:gd name="adj" fmla="val 50000"/>
                </a:avLst>
              </a:prstGeom>
              <a:solidFill>
                <a:srgbClr val="E9D0D3"/>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sp>
            <p:nvSpPr>
              <p:cNvPr id="39" name="矩形: 圆角 38"/>
              <p:cNvSpPr/>
              <p:nvPr/>
            </p:nvSpPr>
            <p:spPr>
              <a:xfrm>
                <a:off x="-1781152" y="-96440"/>
                <a:ext cx="8598317" cy="2665627"/>
              </a:xfrm>
              <a:prstGeom prst="roundRect">
                <a:avLst>
                  <a:gd name="adj" fmla="val 50000"/>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grpSp>
        <p:sp>
          <p:nvSpPr>
            <p:cNvPr id="37" name="椭圆 36"/>
            <p:cNvSpPr/>
            <p:nvPr/>
          </p:nvSpPr>
          <p:spPr>
            <a:xfrm rot="16200000">
              <a:off x="9044590" y="3197213"/>
              <a:ext cx="2009103" cy="200910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b="1" dirty="0">
                <a:solidFill>
                  <a:schemeClr val="tx1"/>
                </a:solidFill>
                <a:ea typeface="+mn-lt"/>
              </a:endParaRPr>
            </a:p>
          </p:txBody>
        </p:sp>
      </p:grpSp>
      <p:sp>
        <p:nvSpPr>
          <p:cNvPr id="40" name="TextBox 14_1_2"/>
          <p:cNvSpPr txBox="1"/>
          <p:nvPr/>
        </p:nvSpPr>
        <p:spPr>
          <a:xfrm>
            <a:off x="319159" y="479346"/>
            <a:ext cx="538480" cy="521970"/>
          </a:xfrm>
          <a:prstGeom prst="rect">
            <a:avLst/>
          </a:prstGeom>
          <a:noFill/>
        </p:spPr>
        <p:txBody>
          <a:bodyPr wrap="none" rtlCol="0">
            <a:spAutoFit/>
          </a:bodyPr>
          <a:lstStyle/>
          <a:p>
            <a:r>
              <a:rPr lang="en-US" altLang="zh-CN" sz="2800" dirty="0">
                <a:ea typeface="+mn-lt"/>
                <a:sym typeface="字魂59号-创粗黑" panose="00000500000000000000" pitchFamily="2" charset="-122"/>
              </a:rPr>
              <a:t>01</a:t>
            </a:r>
            <a:endParaRPr lang="en-US" altLang="zh-CN" sz="2800" dirty="0">
              <a:ea typeface="+mn-lt"/>
              <a:sym typeface="字魂59号-创粗黑" panose="00000500000000000000" pitchFamily="2" charset="-122"/>
            </a:endParaRPr>
          </a:p>
        </p:txBody>
      </p:sp>
      <p:pic>
        <p:nvPicPr>
          <p:cNvPr id="2" name="图片 1" descr="upload_post_object_v2_812634015"/>
          <p:cNvPicPr>
            <a:picLocks noChangeAspect="1"/>
          </p:cNvPicPr>
          <p:nvPr/>
        </p:nvPicPr>
        <p:blipFill>
          <a:blip r:embed="rId1"/>
          <a:stretch>
            <a:fillRect/>
          </a:stretch>
        </p:blipFill>
        <p:spPr>
          <a:xfrm>
            <a:off x="10906473" y="0"/>
            <a:ext cx="1323382" cy="1178305"/>
          </a:xfrm>
          <a:prstGeom prst="rect">
            <a:avLst/>
          </a:prstGeom>
        </p:spPr>
      </p:pic>
      <p:sp>
        <p:nvSpPr>
          <p:cNvPr id="29" name="文本框 28"/>
          <p:cNvSpPr txBox="1"/>
          <p:nvPr/>
        </p:nvSpPr>
        <p:spPr>
          <a:xfrm>
            <a:off x="1898208" y="2704565"/>
            <a:ext cx="2969887" cy="791210"/>
          </a:xfrm>
          <a:prstGeom prst="rect">
            <a:avLst/>
          </a:prstGeom>
          <a:noFill/>
        </p:spPr>
        <p:txBody>
          <a:bodyPr wrap="square" rtlCol="0">
            <a:spAutoFit/>
            <a:scene3d>
              <a:camera prst="orthographicFront"/>
              <a:lightRig rig="threePt" dir="t"/>
            </a:scene3d>
            <a:sp3d contourW="12700"/>
          </a:bodyPr>
          <a:p>
            <a:pPr>
              <a:lnSpc>
                <a:spcPct val="114000"/>
              </a:lnSpc>
            </a:pPr>
            <a:r>
              <a:rPr lang="en-US" altLang="zh-CN" sz="1000" dirty="0">
                <a:solidFill>
                  <a:schemeClr val="bg1"/>
                </a:solidFill>
                <a:ea typeface="+mn-lt"/>
                <a:cs typeface="+mn-ea"/>
                <a:sym typeface="字魂59号-创粗黑" panose="00000500000000000000" pitchFamily="2" charset="-122"/>
              </a:rPr>
              <a:t>Lorem ipsum 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ltest,onsectetaLorem</a:t>
            </a:r>
            <a:r>
              <a:rPr lang="en-US" altLang="zh-CN" sz="1000" dirty="0">
                <a:solidFill>
                  <a:schemeClr val="bg1"/>
                </a:solidFill>
                <a:ea typeface="+mn-lt"/>
                <a:cs typeface="+mn-ea"/>
                <a:sym typeface="字魂59号-创粗黑" panose="00000500000000000000" pitchFamily="2" charset="-122"/>
              </a:rPr>
              <a:t> ipsum dolor</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elitltest,onsect</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ipsum dolor</a:t>
            </a:r>
            <a:endParaRPr lang="en-US" altLang="zh-CN" sz="1000" dirty="0">
              <a:solidFill>
                <a:schemeClr val="bg1"/>
              </a:solidFill>
              <a:ea typeface="+mn-lt"/>
              <a:cs typeface="+mn-ea"/>
              <a:sym typeface="字魂59号-创粗黑" panose="00000500000000000000" pitchFamily="2" charset="-122"/>
            </a:endParaRPr>
          </a:p>
        </p:txBody>
      </p:sp>
      <p:sp>
        <p:nvSpPr>
          <p:cNvPr id="4" name="文本框 3"/>
          <p:cNvSpPr txBox="1"/>
          <p:nvPr userDrawn="1"/>
        </p:nvSpPr>
        <p:spPr>
          <a:xfrm>
            <a:off x="1342839" y="466910"/>
            <a:ext cx="6588663" cy="645160"/>
          </a:xfrm>
          <a:prstGeom prst="rect">
            <a:avLst/>
          </a:prstGeom>
        </p:spPr>
        <p:txBody>
          <a:bodyPr wrap="square" rtlCol="0">
            <a:noAutofit/>
          </a:bodyPr>
          <a:p>
            <a:r>
              <a:rPr lang="zh-CN" altLang="en-US" sz="3200">
                <a:latin typeface="字魂59号-创粗黑" charset="0"/>
                <a:ea typeface="字魂59号-创粗黑" charset="0"/>
                <a:cs typeface="字魂59号-创粗黑" charset="0"/>
              </a:rPr>
              <a:t>读与写要进一步融合，整体相连</a:t>
            </a:r>
            <a:endParaRPr lang="zh-CN" altLang="en-US" sz="3200">
              <a:latin typeface="字魂59号-创粗黑" charset="0"/>
              <a:ea typeface="字魂59号-创粗黑" charset="0"/>
              <a:cs typeface="字魂59号-创粗黑" charset="0"/>
            </a:endParaRPr>
          </a:p>
        </p:txBody>
      </p:sp>
      <p:sp>
        <p:nvSpPr>
          <p:cNvPr id="5" name="文本框 4"/>
          <p:cNvSpPr txBox="1"/>
          <p:nvPr userDrawn="1"/>
        </p:nvSpPr>
        <p:spPr>
          <a:xfrm>
            <a:off x="1342813" y="1545623"/>
            <a:ext cx="8827304" cy="4276302"/>
          </a:xfrm>
          <a:prstGeom prst="rect">
            <a:avLst/>
          </a:prstGeom>
        </p:spPr>
        <p:txBody>
          <a:bodyPr wrap="square" rtlCol="0">
            <a:noAutofit/>
          </a:bodyPr>
          <a:p>
            <a:r>
              <a:rPr lang="en-US" altLang="zh-CN" sz="2800">
                <a:latin typeface="字魂59号-创粗黑" charset="0"/>
                <a:ea typeface="字魂59号-创粗黑" charset="0"/>
                <a:cs typeface="字魂59号-创粗黑" charset="0"/>
              </a:rPr>
              <a:t>2.</a:t>
            </a:r>
            <a:r>
              <a:rPr lang="zh-CN" altLang="en-US" sz="2800">
                <a:latin typeface="字魂59号-创粗黑" charset="0"/>
                <a:ea typeface="字魂59号-创粗黑" charset="0"/>
                <a:cs typeface="字魂59号-创粗黑" charset="0"/>
              </a:rPr>
              <a:t>教学内容要有机整合</a:t>
            </a:r>
            <a:endParaRPr lang="zh-CN" altLang="en-US" sz="2800">
              <a:latin typeface="字魂59号-创粗黑" charset="0"/>
              <a:ea typeface="字魂59号-创粗黑" charset="0"/>
              <a:cs typeface="字魂59号-创粗黑" charset="0"/>
            </a:endParaRPr>
          </a:p>
          <a:p>
            <a:endParaRPr lang="zh-CN" altLang="en-US"/>
          </a:p>
          <a:p>
            <a:pPr>
              <a:lnSpc>
                <a:spcPct val="200000"/>
              </a:lnSpc>
            </a:pPr>
            <a:r>
              <a:rPr lang="zh-CN" altLang="en-US"/>
              <a:t>      </a:t>
            </a:r>
            <a:r>
              <a:rPr lang="zh-CN" altLang="en-US" sz="2400">
                <a:latin typeface="字魂59号-创粗黑" charset="0"/>
                <a:ea typeface="字魂59号-创粗黑" charset="0"/>
                <a:cs typeface="字魂59号-创粗黑" charset="0"/>
              </a:rPr>
              <a:t>习作单元各部分内容联系紧密。如，习作例文和单元习作可以整合，既可以在习作前，利用例文的表达方式进行针对性指导；也可以在习作后讲评时，根据学生的薄弱环节，利用例文对照阅读，解决习作中出现的问题；还可以边习作边参考，读写融合。</a:t>
            </a:r>
            <a:endParaRPr lang="zh-CN" altLang="en-US" sz="2400">
              <a:latin typeface="字魂59号-创粗黑" charset="0"/>
              <a:ea typeface="字魂59号-创粗黑" charset="0"/>
              <a:cs typeface="字魂59号-创粗黑"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2000"/>
                                        <p:tgtEl>
                                          <p:spTgt spid="5">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box(in)">
                                      <p:cBhvr>
                                        <p:cTn id="10"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îšḷîḋé"/>
          <p:cNvSpPr/>
          <p:nvPr/>
        </p:nvSpPr>
        <p:spPr bwMode="auto">
          <a:xfrm>
            <a:off x="5894353" y="2446164"/>
            <a:ext cx="410808" cy="294805"/>
          </a:xfrm>
          <a:custGeom>
            <a:avLst/>
            <a:gdLst>
              <a:gd name="connsiteX0" fmla="*/ 533228 w 606862"/>
              <a:gd name="connsiteY0" fmla="*/ 69781 h 435499"/>
              <a:gd name="connsiteX1" fmla="*/ 528214 w 606862"/>
              <a:gd name="connsiteY1" fmla="*/ 81924 h 435499"/>
              <a:gd name="connsiteX2" fmla="*/ 515122 w 606862"/>
              <a:gd name="connsiteY2" fmla="*/ 82851 h 435499"/>
              <a:gd name="connsiteX3" fmla="*/ 513543 w 606862"/>
              <a:gd name="connsiteY3" fmla="*/ 87671 h 435499"/>
              <a:gd name="connsiteX4" fmla="*/ 523571 w 606862"/>
              <a:gd name="connsiteY4" fmla="*/ 96107 h 435499"/>
              <a:gd name="connsiteX5" fmla="*/ 520414 w 606862"/>
              <a:gd name="connsiteY5" fmla="*/ 108806 h 435499"/>
              <a:gd name="connsiteX6" fmla="*/ 524500 w 606862"/>
              <a:gd name="connsiteY6" fmla="*/ 111773 h 435499"/>
              <a:gd name="connsiteX7" fmla="*/ 535643 w 606862"/>
              <a:gd name="connsiteY7" fmla="*/ 104913 h 435499"/>
              <a:gd name="connsiteX8" fmla="*/ 546785 w 606862"/>
              <a:gd name="connsiteY8" fmla="*/ 111773 h 435499"/>
              <a:gd name="connsiteX9" fmla="*/ 550871 w 606862"/>
              <a:gd name="connsiteY9" fmla="*/ 108806 h 435499"/>
              <a:gd name="connsiteX10" fmla="*/ 547807 w 606862"/>
              <a:gd name="connsiteY10" fmla="*/ 96107 h 435499"/>
              <a:gd name="connsiteX11" fmla="*/ 557835 w 606862"/>
              <a:gd name="connsiteY11" fmla="*/ 87671 h 435499"/>
              <a:gd name="connsiteX12" fmla="*/ 556349 w 606862"/>
              <a:gd name="connsiteY12" fmla="*/ 82851 h 435499"/>
              <a:gd name="connsiteX13" fmla="*/ 543257 w 606862"/>
              <a:gd name="connsiteY13" fmla="*/ 81924 h 435499"/>
              <a:gd name="connsiteX14" fmla="*/ 538242 w 606862"/>
              <a:gd name="connsiteY14" fmla="*/ 69781 h 435499"/>
              <a:gd name="connsiteX15" fmla="*/ 533228 w 606862"/>
              <a:gd name="connsiteY15" fmla="*/ 69781 h 435499"/>
              <a:gd name="connsiteX16" fmla="*/ 474173 w 606862"/>
              <a:gd name="connsiteY16" fmla="*/ 69781 h 435499"/>
              <a:gd name="connsiteX17" fmla="*/ 469159 w 606862"/>
              <a:gd name="connsiteY17" fmla="*/ 81924 h 435499"/>
              <a:gd name="connsiteX18" fmla="*/ 456066 w 606862"/>
              <a:gd name="connsiteY18" fmla="*/ 82851 h 435499"/>
              <a:gd name="connsiteX19" fmla="*/ 454488 w 606862"/>
              <a:gd name="connsiteY19" fmla="*/ 87671 h 435499"/>
              <a:gd name="connsiteX20" fmla="*/ 464516 w 606862"/>
              <a:gd name="connsiteY20" fmla="*/ 96107 h 435499"/>
              <a:gd name="connsiteX21" fmla="*/ 461359 w 606862"/>
              <a:gd name="connsiteY21" fmla="*/ 108806 h 435499"/>
              <a:gd name="connsiteX22" fmla="*/ 465445 w 606862"/>
              <a:gd name="connsiteY22" fmla="*/ 111773 h 435499"/>
              <a:gd name="connsiteX23" fmla="*/ 476587 w 606862"/>
              <a:gd name="connsiteY23" fmla="*/ 104913 h 435499"/>
              <a:gd name="connsiteX24" fmla="*/ 487730 w 606862"/>
              <a:gd name="connsiteY24" fmla="*/ 111773 h 435499"/>
              <a:gd name="connsiteX25" fmla="*/ 491815 w 606862"/>
              <a:gd name="connsiteY25" fmla="*/ 108806 h 435499"/>
              <a:gd name="connsiteX26" fmla="*/ 488751 w 606862"/>
              <a:gd name="connsiteY26" fmla="*/ 96107 h 435499"/>
              <a:gd name="connsiteX27" fmla="*/ 498779 w 606862"/>
              <a:gd name="connsiteY27" fmla="*/ 87671 h 435499"/>
              <a:gd name="connsiteX28" fmla="*/ 497294 w 606862"/>
              <a:gd name="connsiteY28" fmla="*/ 82851 h 435499"/>
              <a:gd name="connsiteX29" fmla="*/ 484201 w 606862"/>
              <a:gd name="connsiteY29" fmla="*/ 81924 h 435499"/>
              <a:gd name="connsiteX30" fmla="*/ 479187 w 606862"/>
              <a:gd name="connsiteY30" fmla="*/ 69781 h 435499"/>
              <a:gd name="connsiteX31" fmla="*/ 474173 w 606862"/>
              <a:gd name="connsiteY31" fmla="*/ 69781 h 435499"/>
              <a:gd name="connsiteX32" fmla="*/ 415117 w 606862"/>
              <a:gd name="connsiteY32" fmla="*/ 69781 h 435499"/>
              <a:gd name="connsiteX33" fmla="*/ 410103 w 606862"/>
              <a:gd name="connsiteY33" fmla="*/ 81924 h 435499"/>
              <a:gd name="connsiteX34" fmla="*/ 397011 w 606862"/>
              <a:gd name="connsiteY34" fmla="*/ 82851 h 435499"/>
              <a:gd name="connsiteX35" fmla="*/ 395432 w 606862"/>
              <a:gd name="connsiteY35" fmla="*/ 87671 h 435499"/>
              <a:gd name="connsiteX36" fmla="*/ 405460 w 606862"/>
              <a:gd name="connsiteY36" fmla="*/ 96107 h 435499"/>
              <a:gd name="connsiteX37" fmla="*/ 402303 w 606862"/>
              <a:gd name="connsiteY37" fmla="*/ 108806 h 435499"/>
              <a:gd name="connsiteX38" fmla="*/ 406389 w 606862"/>
              <a:gd name="connsiteY38" fmla="*/ 111773 h 435499"/>
              <a:gd name="connsiteX39" fmla="*/ 417532 w 606862"/>
              <a:gd name="connsiteY39" fmla="*/ 104913 h 435499"/>
              <a:gd name="connsiteX40" fmla="*/ 428674 w 606862"/>
              <a:gd name="connsiteY40" fmla="*/ 111773 h 435499"/>
              <a:gd name="connsiteX41" fmla="*/ 432760 w 606862"/>
              <a:gd name="connsiteY41" fmla="*/ 108806 h 435499"/>
              <a:gd name="connsiteX42" fmla="*/ 429696 w 606862"/>
              <a:gd name="connsiteY42" fmla="*/ 96107 h 435499"/>
              <a:gd name="connsiteX43" fmla="*/ 439724 w 606862"/>
              <a:gd name="connsiteY43" fmla="*/ 87671 h 435499"/>
              <a:gd name="connsiteX44" fmla="*/ 438238 w 606862"/>
              <a:gd name="connsiteY44" fmla="*/ 82851 h 435499"/>
              <a:gd name="connsiteX45" fmla="*/ 425146 w 606862"/>
              <a:gd name="connsiteY45" fmla="*/ 81924 h 435499"/>
              <a:gd name="connsiteX46" fmla="*/ 420132 w 606862"/>
              <a:gd name="connsiteY46" fmla="*/ 69781 h 435499"/>
              <a:gd name="connsiteX47" fmla="*/ 415117 w 606862"/>
              <a:gd name="connsiteY47" fmla="*/ 69781 h 435499"/>
              <a:gd name="connsiteX48" fmla="*/ 436010 w 606862"/>
              <a:gd name="connsiteY48" fmla="*/ 3780 h 435499"/>
              <a:gd name="connsiteX49" fmla="*/ 517257 w 606862"/>
              <a:gd name="connsiteY49" fmla="*/ 3780 h 435499"/>
              <a:gd name="connsiteX50" fmla="*/ 606862 w 606862"/>
              <a:gd name="connsiteY50" fmla="*/ 93140 h 435499"/>
              <a:gd name="connsiteX51" fmla="*/ 517257 w 606862"/>
              <a:gd name="connsiteY51" fmla="*/ 182594 h 435499"/>
              <a:gd name="connsiteX52" fmla="*/ 456438 w 606862"/>
              <a:gd name="connsiteY52" fmla="*/ 182594 h 435499"/>
              <a:gd name="connsiteX53" fmla="*/ 415210 w 606862"/>
              <a:gd name="connsiteY53" fmla="*/ 223751 h 435499"/>
              <a:gd name="connsiteX54" fmla="*/ 407689 w 606862"/>
              <a:gd name="connsiteY54" fmla="*/ 220692 h 435499"/>
              <a:gd name="connsiteX55" fmla="*/ 407689 w 606862"/>
              <a:gd name="connsiteY55" fmla="*/ 178051 h 435499"/>
              <a:gd name="connsiteX56" fmla="*/ 346405 w 606862"/>
              <a:gd name="connsiteY56" fmla="*/ 93233 h 435499"/>
              <a:gd name="connsiteX57" fmla="*/ 436010 w 606862"/>
              <a:gd name="connsiteY57" fmla="*/ 3780 h 435499"/>
              <a:gd name="connsiteX58" fmla="*/ 140854 w 606862"/>
              <a:gd name="connsiteY58" fmla="*/ 207 h 435499"/>
              <a:gd name="connsiteX59" fmla="*/ 216621 w 606862"/>
              <a:gd name="connsiteY59" fmla="*/ 856 h 435499"/>
              <a:gd name="connsiteX60" fmla="*/ 272145 w 606862"/>
              <a:gd name="connsiteY60" fmla="*/ 33762 h 435499"/>
              <a:gd name="connsiteX61" fmla="*/ 302693 w 606862"/>
              <a:gd name="connsiteY61" fmla="*/ 122934 h 435499"/>
              <a:gd name="connsiteX62" fmla="*/ 310400 w 606862"/>
              <a:gd name="connsiteY62" fmla="*/ 158343 h 435499"/>
              <a:gd name="connsiteX63" fmla="*/ 293130 w 606862"/>
              <a:gd name="connsiteY63" fmla="*/ 188098 h 435499"/>
              <a:gd name="connsiteX64" fmla="*/ 281152 w 606862"/>
              <a:gd name="connsiteY64" fmla="*/ 220819 h 435499"/>
              <a:gd name="connsiteX65" fmla="*/ 281152 w 606862"/>
              <a:gd name="connsiteY65" fmla="*/ 260863 h 435499"/>
              <a:gd name="connsiteX66" fmla="*/ 283287 w 606862"/>
              <a:gd name="connsiteY66" fmla="*/ 264385 h 435499"/>
              <a:gd name="connsiteX67" fmla="*/ 407057 w 606862"/>
              <a:gd name="connsiteY67" fmla="*/ 343732 h 435499"/>
              <a:gd name="connsiteX68" fmla="*/ 422192 w 606862"/>
              <a:gd name="connsiteY68" fmla="*/ 375989 h 435499"/>
              <a:gd name="connsiteX69" fmla="*/ 422192 w 606862"/>
              <a:gd name="connsiteY69" fmla="*/ 435406 h 435499"/>
              <a:gd name="connsiteX70" fmla="*/ 238533 w 606862"/>
              <a:gd name="connsiteY70" fmla="*/ 435406 h 435499"/>
              <a:gd name="connsiteX71" fmla="*/ 220520 w 606862"/>
              <a:gd name="connsiteY71" fmla="*/ 352816 h 435499"/>
              <a:gd name="connsiteX72" fmla="*/ 210957 w 606862"/>
              <a:gd name="connsiteY72" fmla="*/ 299331 h 435499"/>
              <a:gd name="connsiteX73" fmla="*/ 201393 w 606862"/>
              <a:gd name="connsiteY73" fmla="*/ 352816 h 435499"/>
              <a:gd name="connsiteX74" fmla="*/ 183566 w 606862"/>
              <a:gd name="connsiteY74" fmla="*/ 435499 h 435499"/>
              <a:gd name="connsiteX75" fmla="*/ 0 w 606862"/>
              <a:gd name="connsiteY75" fmla="*/ 435499 h 435499"/>
              <a:gd name="connsiteX76" fmla="*/ 0 w 606862"/>
              <a:gd name="connsiteY76" fmla="*/ 376082 h 435499"/>
              <a:gd name="connsiteX77" fmla="*/ 15135 w 606862"/>
              <a:gd name="connsiteY77" fmla="*/ 343824 h 435499"/>
              <a:gd name="connsiteX78" fmla="*/ 138905 w 606862"/>
              <a:gd name="connsiteY78" fmla="*/ 264478 h 435499"/>
              <a:gd name="connsiteX79" fmla="*/ 141040 w 606862"/>
              <a:gd name="connsiteY79" fmla="*/ 261049 h 435499"/>
              <a:gd name="connsiteX80" fmla="*/ 141040 w 606862"/>
              <a:gd name="connsiteY80" fmla="*/ 221005 h 435499"/>
              <a:gd name="connsiteX81" fmla="*/ 128970 w 606862"/>
              <a:gd name="connsiteY81" fmla="*/ 188191 h 435499"/>
              <a:gd name="connsiteX82" fmla="*/ 111792 w 606862"/>
              <a:gd name="connsiteY82" fmla="*/ 158436 h 435499"/>
              <a:gd name="connsiteX83" fmla="*/ 118942 w 606862"/>
              <a:gd name="connsiteY83" fmla="*/ 123120 h 435499"/>
              <a:gd name="connsiteX84" fmla="*/ 149397 w 606862"/>
              <a:gd name="connsiteY84" fmla="*/ 18560 h 435499"/>
              <a:gd name="connsiteX85" fmla="*/ 140854 w 606862"/>
              <a:gd name="connsiteY85" fmla="*/ 207 h 435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606862" h="435499">
                <a:moveTo>
                  <a:pt x="533228" y="69781"/>
                </a:moveTo>
                <a:lnTo>
                  <a:pt x="528214" y="81924"/>
                </a:lnTo>
                <a:lnTo>
                  <a:pt x="515122" y="82851"/>
                </a:lnTo>
                <a:cubicBezTo>
                  <a:pt x="512615" y="83036"/>
                  <a:pt x="511686" y="86095"/>
                  <a:pt x="513543" y="87671"/>
                </a:cubicBezTo>
                <a:lnTo>
                  <a:pt x="523571" y="96107"/>
                </a:lnTo>
                <a:lnTo>
                  <a:pt x="520414" y="108806"/>
                </a:lnTo>
                <a:cubicBezTo>
                  <a:pt x="519857" y="111217"/>
                  <a:pt x="522457" y="113163"/>
                  <a:pt x="524500" y="111773"/>
                </a:cubicBezTo>
                <a:lnTo>
                  <a:pt x="535643" y="104913"/>
                </a:lnTo>
                <a:lnTo>
                  <a:pt x="546785" y="111773"/>
                </a:lnTo>
                <a:cubicBezTo>
                  <a:pt x="548921" y="113163"/>
                  <a:pt x="551521" y="111217"/>
                  <a:pt x="550871" y="108806"/>
                </a:cubicBezTo>
                <a:lnTo>
                  <a:pt x="547807" y="96107"/>
                </a:lnTo>
                <a:lnTo>
                  <a:pt x="557835" y="87671"/>
                </a:lnTo>
                <a:cubicBezTo>
                  <a:pt x="559785" y="86095"/>
                  <a:pt x="558856" y="83036"/>
                  <a:pt x="556349" y="82851"/>
                </a:cubicBezTo>
                <a:lnTo>
                  <a:pt x="543257" y="81924"/>
                </a:lnTo>
                <a:lnTo>
                  <a:pt x="538242" y="69781"/>
                </a:lnTo>
                <a:cubicBezTo>
                  <a:pt x="537407" y="67463"/>
                  <a:pt x="534157" y="67463"/>
                  <a:pt x="533228" y="69781"/>
                </a:cubicBezTo>
                <a:close/>
                <a:moveTo>
                  <a:pt x="474173" y="69781"/>
                </a:moveTo>
                <a:lnTo>
                  <a:pt x="469159" y="81924"/>
                </a:lnTo>
                <a:lnTo>
                  <a:pt x="456066" y="82851"/>
                </a:lnTo>
                <a:cubicBezTo>
                  <a:pt x="453559" y="83036"/>
                  <a:pt x="452631" y="86095"/>
                  <a:pt x="454488" y="87671"/>
                </a:cubicBezTo>
                <a:lnTo>
                  <a:pt x="464516" y="96107"/>
                </a:lnTo>
                <a:lnTo>
                  <a:pt x="461359" y="108806"/>
                </a:lnTo>
                <a:cubicBezTo>
                  <a:pt x="460802" y="111217"/>
                  <a:pt x="463402" y="113163"/>
                  <a:pt x="465445" y="111773"/>
                </a:cubicBezTo>
                <a:lnTo>
                  <a:pt x="476587" y="104913"/>
                </a:lnTo>
                <a:lnTo>
                  <a:pt x="487730" y="111773"/>
                </a:lnTo>
                <a:cubicBezTo>
                  <a:pt x="489865" y="113163"/>
                  <a:pt x="492465" y="111217"/>
                  <a:pt x="491815" y="108806"/>
                </a:cubicBezTo>
                <a:lnTo>
                  <a:pt x="488751" y="96107"/>
                </a:lnTo>
                <a:lnTo>
                  <a:pt x="498779" y="87671"/>
                </a:lnTo>
                <a:cubicBezTo>
                  <a:pt x="500729" y="86095"/>
                  <a:pt x="499615" y="83036"/>
                  <a:pt x="497294" y="82851"/>
                </a:cubicBezTo>
                <a:lnTo>
                  <a:pt x="484201" y="81924"/>
                </a:lnTo>
                <a:lnTo>
                  <a:pt x="479187" y="69781"/>
                </a:lnTo>
                <a:cubicBezTo>
                  <a:pt x="478351" y="67463"/>
                  <a:pt x="475101" y="67463"/>
                  <a:pt x="474173" y="69781"/>
                </a:cubicBezTo>
                <a:close/>
                <a:moveTo>
                  <a:pt x="415117" y="69781"/>
                </a:moveTo>
                <a:lnTo>
                  <a:pt x="410103" y="81924"/>
                </a:lnTo>
                <a:lnTo>
                  <a:pt x="397011" y="82851"/>
                </a:lnTo>
                <a:cubicBezTo>
                  <a:pt x="394504" y="83036"/>
                  <a:pt x="393575" y="86095"/>
                  <a:pt x="395432" y="87671"/>
                </a:cubicBezTo>
                <a:lnTo>
                  <a:pt x="405460" y="96107"/>
                </a:lnTo>
                <a:lnTo>
                  <a:pt x="402303" y="108806"/>
                </a:lnTo>
                <a:cubicBezTo>
                  <a:pt x="401746" y="111217"/>
                  <a:pt x="404346" y="113163"/>
                  <a:pt x="406389" y="111773"/>
                </a:cubicBezTo>
                <a:lnTo>
                  <a:pt x="417532" y="104913"/>
                </a:lnTo>
                <a:lnTo>
                  <a:pt x="428674" y="111773"/>
                </a:lnTo>
                <a:cubicBezTo>
                  <a:pt x="430810" y="113163"/>
                  <a:pt x="433410" y="111217"/>
                  <a:pt x="432760" y="108806"/>
                </a:cubicBezTo>
                <a:lnTo>
                  <a:pt x="429696" y="96107"/>
                </a:lnTo>
                <a:lnTo>
                  <a:pt x="439724" y="87671"/>
                </a:lnTo>
                <a:cubicBezTo>
                  <a:pt x="441581" y="86095"/>
                  <a:pt x="440560" y="83036"/>
                  <a:pt x="438238" y="82851"/>
                </a:cubicBezTo>
                <a:lnTo>
                  <a:pt x="425146" y="81924"/>
                </a:lnTo>
                <a:lnTo>
                  <a:pt x="420132" y="69781"/>
                </a:lnTo>
                <a:cubicBezTo>
                  <a:pt x="419296" y="67463"/>
                  <a:pt x="416046" y="67463"/>
                  <a:pt x="415117" y="69781"/>
                </a:cubicBezTo>
                <a:close/>
                <a:moveTo>
                  <a:pt x="436010" y="3780"/>
                </a:moveTo>
                <a:lnTo>
                  <a:pt x="517257" y="3780"/>
                </a:lnTo>
                <a:cubicBezTo>
                  <a:pt x="566749" y="3780"/>
                  <a:pt x="606862" y="43825"/>
                  <a:pt x="606862" y="93140"/>
                </a:cubicBezTo>
                <a:cubicBezTo>
                  <a:pt x="606862" y="142548"/>
                  <a:pt x="566749" y="182594"/>
                  <a:pt x="517257" y="182594"/>
                </a:cubicBezTo>
                <a:lnTo>
                  <a:pt x="456438" y="182594"/>
                </a:lnTo>
                <a:lnTo>
                  <a:pt x="415210" y="223751"/>
                </a:lnTo>
                <a:cubicBezTo>
                  <a:pt x="412517" y="226625"/>
                  <a:pt x="407689" y="224678"/>
                  <a:pt x="407689" y="220692"/>
                </a:cubicBezTo>
                <a:lnTo>
                  <a:pt x="407689" y="178051"/>
                </a:lnTo>
                <a:cubicBezTo>
                  <a:pt x="372126" y="166279"/>
                  <a:pt x="346405" y="132815"/>
                  <a:pt x="346405" y="93233"/>
                </a:cubicBezTo>
                <a:cubicBezTo>
                  <a:pt x="346405" y="43825"/>
                  <a:pt x="386518" y="3780"/>
                  <a:pt x="436010" y="3780"/>
                </a:cubicBezTo>
                <a:close/>
                <a:moveTo>
                  <a:pt x="140854" y="207"/>
                </a:moveTo>
                <a:cubicBezTo>
                  <a:pt x="140854" y="207"/>
                  <a:pt x="191922" y="5954"/>
                  <a:pt x="216621" y="856"/>
                </a:cubicBezTo>
                <a:cubicBezTo>
                  <a:pt x="241412" y="-4335"/>
                  <a:pt x="267874" y="15038"/>
                  <a:pt x="272145" y="33762"/>
                </a:cubicBezTo>
                <a:cubicBezTo>
                  <a:pt x="272145" y="33762"/>
                  <a:pt x="322099" y="33948"/>
                  <a:pt x="302693" y="122934"/>
                </a:cubicBezTo>
                <a:cubicBezTo>
                  <a:pt x="310493" y="122563"/>
                  <a:pt x="318942" y="128032"/>
                  <a:pt x="310400" y="158343"/>
                </a:cubicBezTo>
                <a:cubicBezTo>
                  <a:pt x="303807" y="181331"/>
                  <a:pt x="297772" y="187727"/>
                  <a:pt x="293130" y="188098"/>
                </a:cubicBezTo>
                <a:cubicBezTo>
                  <a:pt x="291551" y="198480"/>
                  <a:pt x="287466" y="209974"/>
                  <a:pt x="281152" y="220819"/>
                </a:cubicBezTo>
                <a:lnTo>
                  <a:pt x="281152" y="260863"/>
                </a:lnTo>
                <a:cubicBezTo>
                  <a:pt x="281152" y="262346"/>
                  <a:pt x="281895" y="263737"/>
                  <a:pt x="283287" y="264385"/>
                </a:cubicBezTo>
                <a:cubicBezTo>
                  <a:pt x="294987" y="270133"/>
                  <a:pt x="353204" y="299424"/>
                  <a:pt x="407057" y="343732"/>
                </a:cubicBezTo>
                <a:cubicBezTo>
                  <a:pt x="416714" y="351611"/>
                  <a:pt x="422192" y="363476"/>
                  <a:pt x="422192" y="375989"/>
                </a:cubicBezTo>
                <a:lnTo>
                  <a:pt x="422192" y="435406"/>
                </a:lnTo>
                <a:lnTo>
                  <a:pt x="238533" y="435406"/>
                </a:lnTo>
                <a:lnTo>
                  <a:pt x="220520" y="352816"/>
                </a:lnTo>
                <a:cubicBezTo>
                  <a:pt x="257104" y="301834"/>
                  <a:pt x="217735" y="299331"/>
                  <a:pt x="210957" y="299331"/>
                </a:cubicBezTo>
                <a:cubicBezTo>
                  <a:pt x="204179" y="299424"/>
                  <a:pt x="164810" y="301834"/>
                  <a:pt x="201393" y="352816"/>
                </a:cubicBezTo>
                <a:lnTo>
                  <a:pt x="183566" y="435499"/>
                </a:lnTo>
                <a:lnTo>
                  <a:pt x="0" y="435499"/>
                </a:lnTo>
                <a:lnTo>
                  <a:pt x="0" y="376082"/>
                </a:lnTo>
                <a:cubicBezTo>
                  <a:pt x="0" y="363754"/>
                  <a:pt x="5478" y="351703"/>
                  <a:pt x="15135" y="343824"/>
                </a:cubicBezTo>
                <a:cubicBezTo>
                  <a:pt x="68988" y="299609"/>
                  <a:pt x="127113" y="270318"/>
                  <a:pt x="138905" y="264478"/>
                </a:cubicBezTo>
                <a:cubicBezTo>
                  <a:pt x="140112" y="263829"/>
                  <a:pt x="141040" y="262532"/>
                  <a:pt x="141040" y="261049"/>
                </a:cubicBezTo>
                <a:lnTo>
                  <a:pt x="141040" y="221005"/>
                </a:lnTo>
                <a:cubicBezTo>
                  <a:pt x="134726" y="210067"/>
                  <a:pt x="130641" y="198573"/>
                  <a:pt x="128970" y="188191"/>
                </a:cubicBezTo>
                <a:cubicBezTo>
                  <a:pt x="124420" y="187820"/>
                  <a:pt x="118385" y="181424"/>
                  <a:pt x="111792" y="158436"/>
                </a:cubicBezTo>
                <a:cubicBezTo>
                  <a:pt x="103528" y="128867"/>
                  <a:pt x="111328" y="123120"/>
                  <a:pt x="118942" y="123120"/>
                </a:cubicBezTo>
                <a:cubicBezTo>
                  <a:pt x="114856" y="105786"/>
                  <a:pt x="104643" y="45813"/>
                  <a:pt x="149397" y="18560"/>
                </a:cubicBezTo>
                <a:cubicBezTo>
                  <a:pt x="149397" y="18560"/>
                  <a:pt x="140112" y="10960"/>
                  <a:pt x="140854" y="207"/>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3" name="îŝḻîḑé"/>
          <p:cNvSpPr/>
          <p:nvPr/>
        </p:nvSpPr>
        <p:spPr bwMode="auto">
          <a:xfrm>
            <a:off x="4802166" y="4182100"/>
            <a:ext cx="354066" cy="347160"/>
          </a:xfrm>
          <a:custGeom>
            <a:avLst/>
            <a:gdLst>
              <a:gd name="T0" fmla="*/ 1312 w 1990"/>
              <a:gd name="T1" fmla="*/ 1552 h 1954"/>
              <a:gd name="T2" fmla="*/ 291 w 1990"/>
              <a:gd name="T3" fmla="*/ 1746 h 1954"/>
              <a:gd name="T4" fmla="*/ 0 w 1990"/>
              <a:gd name="T5" fmla="*/ 540 h 1954"/>
              <a:gd name="T6" fmla="*/ 515 w 1990"/>
              <a:gd name="T7" fmla="*/ 249 h 1954"/>
              <a:gd name="T8" fmla="*/ 1205 w 1990"/>
              <a:gd name="T9" fmla="*/ 0 h 1954"/>
              <a:gd name="T10" fmla="*/ 1496 w 1990"/>
              <a:gd name="T11" fmla="*/ 489 h 1954"/>
              <a:gd name="T12" fmla="*/ 1413 w 1990"/>
              <a:gd name="T13" fmla="*/ 291 h 1954"/>
              <a:gd name="T14" fmla="*/ 802 w 1990"/>
              <a:gd name="T15" fmla="*/ 83 h 1954"/>
              <a:gd name="T16" fmla="*/ 1039 w 1990"/>
              <a:gd name="T17" fmla="*/ 249 h 1954"/>
              <a:gd name="T18" fmla="*/ 1243 w 1990"/>
              <a:gd name="T19" fmla="*/ 499 h 1954"/>
              <a:gd name="T20" fmla="*/ 291 w 1990"/>
              <a:gd name="T21" fmla="*/ 333 h 1954"/>
              <a:gd name="T22" fmla="*/ 83 w 1990"/>
              <a:gd name="T23" fmla="*/ 1455 h 1954"/>
              <a:gd name="T24" fmla="*/ 1039 w 1990"/>
              <a:gd name="T25" fmla="*/ 1663 h 1954"/>
              <a:gd name="T26" fmla="*/ 1641 w 1990"/>
              <a:gd name="T27" fmla="*/ 1453 h 1954"/>
              <a:gd name="T28" fmla="*/ 1138 w 1990"/>
              <a:gd name="T29" fmla="*/ 583 h 1954"/>
              <a:gd name="T30" fmla="*/ 1641 w 1990"/>
              <a:gd name="T31" fmla="*/ 1453 h 1954"/>
              <a:gd name="T32" fmla="*/ 1752 w 1990"/>
              <a:gd name="T33" fmla="*/ 809 h 1954"/>
              <a:gd name="T34" fmla="*/ 1026 w 1990"/>
              <a:gd name="T35" fmla="*/ 1228 h 1954"/>
              <a:gd name="T36" fmla="*/ 1767 w 1990"/>
              <a:gd name="T37" fmla="*/ 1422 h 1954"/>
              <a:gd name="T38" fmla="*/ 1717 w 1990"/>
              <a:gd name="T39" fmla="*/ 1835 h 1954"/>
              <a:gd name="T40" fmla="*/ 1767 w 1990"/>
              <a:gd name="T41" fmla="*/ 1422 h 1954"/>
              <a:gd name="T42" fmla="*/ 1739 w 1990"/>
              <a:gd name="T43" fmla="*/ 1874 h 1954"/>
              <a:gd name="T44" fmla="*/ 1956 w 1990"/>
              <a:gd name="T45" fmla="*/ 1749 h 1954"/>
              <a:gd name="T46" fmla="*/ 249 w 1990"/>
              <a:gd name="T47" fmla="*/ 551 h 1954"/>
              <a:gd name="T48" fmla="*/ 803 w 1990"/>
              <a:gd name="T49" fmla="*/ 613 h 1954"/>
              <a:gd name="T50" fmla="*/ 675 w 1990"/>
              <a:gd name="T51" fmla="*/ 828 h 1954"/>
              <a:gd name="T52" fmla="*/ 249 w 1990"/>
              <a:gd name="T53" fmla="*/ 890 h 1954"/>
              <a:gd name="T54" fmla="*/ 675 w 1990"/>
              <a:gd name="T55" fmla="*/ 828 h 1954"/>
              <a:gd name="T56" fmla="*/ 675 w 1990"/>
              <a:gd name="T57" fmla="*/ 1167 h 1954"/>
              <a:gd name="T58" fmla="*/ 249 w 1990"/>
              <a:gd name="T59" fmla="*/ 1105 h 1954"/>
              <a:gd name="T60" fmla="*/ 249 w 1990"/>
              <a:gd name="T61" fmla="*/ 1444 h 1954"/>
              <a:gd name="T62" fmla="*/ 803 w 1990"/>
              <a:gd name="T63" fmla="*/ 1382 h 1954"/>
              <a:gd name="T64" fmla="*/ 249 w 1990"/>
              <a:gd name="T65" fmla="*/ 1444 h 1954"/>
              <a:gd name="T66" fmla="*/ 1179 w 1990"/>
              <a:gd name="T67" fmla="*/ 961 h 1954"/>
              <a:gd name="T68" fmla="*/ 1300 w 1990"/>
              <a:gd name="T69" fmla="*/ 1219 h 1954"/>
              <a:gd name="T70" fmla="*/ 1604 w 1990"/>
              <a:gd name="T71" fmla="*/ 858 h 1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990" h="1954">
                <a:moveTo>
                  <a:pt x="1231" y="1534"/>
                </a:moveTo>
                <a:cubicBezTo>
                  <a:pt x="1258" y="1542"/>
                  <a:pt x="1285" y="1548"/>
                  <a:pt x="1312" y="1552"/>
                </a:cubicBezTo>
                <a:cubicBezTo>
                  <a:pt x="1272" y="1665"/>
                  <a:pt x="1165" y="1746"/>
                  <a:pt x="1039" y="1746"/>
                </a:cubicBezTo>
                <a:lnTo>
                  <a:pt x="291" y="1746"/>
                </a:lnTo>
                <a:cubicBezTo>
                  <a:pt x="131" y="1746"/>
                  <a:pt x="0" y="1615"/>
                  <a:pt x="0" y="1455"/>
                </a:cubicBezTo>
                <a:lnTo>
                  <a:pt x="0" y="540"/>
                </a:lnTo>
                <a:cubicBezTo>
                  <a:pt x="0" y="380"/>
                  <a:pt x="131" y="249"/>
                  <a:pt x="291" y="249"/>
                </a:cubicBezTo>
                <a:lnTo>
                  <a:pt x="515" y="249"/>
                </a:lnTo>
                <a:cubicBezTo>
                  <a:pt x="535" y="109"/>
                  <a:pt x="656" y="0"/>
                  <a:pt x="802" y="0"/>
                </a:cubicBezTo>
                <a:lnTo>
                  <a:pt x="1205" y="0"/>
                </a:lnTo>
                <a:cubicBezTo>
                  <a:pt x="1366" y="0"/>
                  <a:pt x="1496" y="131"/>
                  <a:pt x="1496" y="291"/>
                </a:cubicBezTo>
                <a:lnTo>
                  <a:pt x="1496" y="489"/>
                </a:lnTo>
                <a:cubicBezTo>
                  <a:pt x="1469" y="484"/>
                  <a:pt x="1441" y="480"/>
                  <a:pt x="1413" y="479"/>
                </a:cubicBezTo>
                <a:lnTo>
                  <a:pt x="1413" y="291"/>
                </a:lnTo>
                <a:cubicBezTo>
                  <a:pt x="1413" y="176"/>
                  <a:pt x="1320" y="83"/>
                  <a:pt x="1205" y="83"/>
                </a:cubicBezTo>
                <a:lnTo>
                  <a:pt x="802" y="83"/>
                </a:lnTo>
                <a:cubicBezTo>
                  <a:pt x="701" y="83"/>
                  <a:pt x="617" y="155"/>
                  <a:pt x="598" y="249"/>
                </a:cubicBezTo>
                <a:lnTo>
                  <a:pt x="1039" y="249"/>
                </a:lnTo>
                <a:cubicBezTo>
                  <a:pt x="1180" y="249"/>
                  <a:pt x="1297" y="349"/>
                  <a:pt x="1324" y="482"/>
                </a:cubicBezTo>
                <a:cubicBezTo>
                  <a:pt x="1297" y="485"/>
                  <a:pt x="1270" y="491"/>
                  <a:pt x="1243" y="499"/>
                </a:cubicBezTo>
                <a:cubicBezTo>
                  <a:pt x="1224" y="404"/>
                  <a:pt x="1140" y="333"/>
                  <a:pt x="1039" y="333"/>
                </a:cubicBezTo>
                <a:lnTo>
                  <a:pt x="291" y="333"/>
                </a:lnTo>
                <a:cubicBezTo>
                  <a:pt x="177" y="333"/>
                  <a:pt x="83" y="426"/>
                  <a:pt x="83" y="540"/>
                </a:cubicBezTo>
                <a:lnTo>
                  <a:pt x="83" y="1455"/>
                </a:lnTo>
                <a:cubicBezTo>
                  <a:pt x="83" y="1569"/>
                  <a:pt x="177" y="1663"/>
                  <a:pt x="291" y="1663"/>
                </a:cubicBezTo>
                <a:lnTo>
                  <a:pt x="1039" y="1663"/>
                </a:lnTo>
                <a:cubicBezTo>
                  <a:pt x="1126" y="1663"/>
                  <a:pt x="1200" y="1609"/>
                  <a:pt x="1231" y="1534"/>
                </a:cubicBezTo>
                <a:close/>
                <a:moveTo>
                  <a:pt x="1641" y="1453"/>
                </a:moveTo>
                <a:cubicBezTo>
                  <a:pt x="1401" y="1591"/>
                  <a:pt x="1093" y="1509"/>
                  <a:pt x="955" y="1269"/>
                </a:cubicBezTo>
                <a:cubicBezTo>
                  <a:pt x="816" y="1029"/>
                  <a:pt x="899" y="722"/>
                  <a:pt x="1138" y="583"/>
                </a:cubicBezTo>
                <a:cubicBezTo>
                  <a:pt x="1378" y="445"/>
                  <a:pt x="1686" y="527"/>
                  <a:pt x="1824" y="767"/>
                </a:cubicBezTo>
                <a:cubicBezTo>
                  <a:pt x="1963" y="1007"/>
                  <a:pt x="1880" y="1314"/>
                  <a:pt x="1641" y="1453"/>
                </a:cubicBezTo>
                <a:close/>
                <a:moveTo>
                  <a:pt x="1599" y="1381"/>
                </a:moveTo>
                <a:cubicBezTo>
                  <a:pt x="1799" y="1266"/>
                  <a:pt x="1868" y="1009"/>
                  <a:pt x="1752" y="809"/>
                </a:cubicBezTo>
                <a:cubicBezTo>
                  <a:pt x="1637" y="608"/>
                  <a:pt x="1380" y="539"/>
                  <a:pt x="1180" y="655"/>
                </a:cubicBezTo>
                <a:cubicBezTo>
                  <a:pt x="980" y="771"/>
                  <a:pt x="911" y="1027"/>
                  <a:pt x="1026" y="1228"/>
                </a:cubicBezTo>
                <a:cubicBezTo>
                  <a:pt x="1142" y="1428"/>
                  <a:pt x="1399" y="1497"/>
                  <a:pt x="1599" y="1381"/>
                </a:cubicBezTo>
                <a:close/>
                <a:moveTo>
                  <a:pt x="1767" y="1422"/>
                </a:moveTo>
                <a:lnTo>
                  <a:pt x="1551" y="1547"/>
                </a:lnTo>
                <a:lnTo>
                  <a:pt x="1717" y="1835"/>
                </a:lnTo>
                <a:lnTo>
                  <a:pt x="1933" y="1710"/>
                </a:lnTo>
                <a:lnTo>
                  <a:pt x="1767" y="1422"/>
                </a:lnTo>
                <a:close/>
                <a:moveTo>
                  <a:pt x="1956" y="1749"/>
                </a:moveTo>
                <a:lnTo>
                  <a:pt x="1739" y="1874"/>
                </a:lnTo>
                <a:cubicBezTo>
                  <a:pt x="1774" y="1934"/>
                  <a:pt x="1850" y="1954"/>
                  <a:pt x="1910" y="1919"/>
                </a:cubicBezTo>
                <a:cubicBezTo>
                  <a:pt x="1969" y="1885"/>
                  <a:pt x="1990" y="1809"/>
                  <a:pt x="1956" y="1749"/>
                </a:cubicBezTo>
                <a:close/>
                <a:moveTo>
                  <a:pt x="803" y="551"/>
                </a:moveTo>
                <a:lnTo>
                  <a:pt x="249" y="551"/>
                </a:lnTo>
                <a:lnTo>
                  <a:pt x="249" y="613"/>
                </a:lnTo>
                <a:lnTo>
                  <a:pt x="803" y="613"/>
                </a:lnTo>
                <a:lnTo>
                  <a:pt x="803" y="551"/>
                </a:lnTo>
                <a:close/>
                <a:moveTo>
                  <a:pt x="675" y="828"/>
                </a:moveTo>
                <a:lnTo>
                  <a:pt x="249" y="828"/>
                </a:lnTo>
                <a:lnTo>
                  <a:pt x="249" y="890"/>
                </a:lnTo>
                <a:lnTo>
                  <a:pt x="675" y="890"/>
                </a:lnTo>
                <a:lnTo>
                  <a:pt x="675" y="828"/>
                </a:lnTo>
                <a:close/>
                <a:moveTo>
                  <a:pt x="249" y="1167"/>
                </a:moveTo>
                <a:lnTo>
                  <a:pt x="675" y="1167"/>
                </a:lnTo>
                <a:lnTo>
                  <a:pt x="675" y="1105"/>
                </a:lnTo>
                <a:lnTo>
                  <a:pt x="249" y="1105"/>
                </a:lnTo>
                <a:lnTo>
                  <a:pt x="249" y="1167"/>
                </a:lnTo>
                <a:close/>
                <a:moveTo>
                  <a:pt x="249" y="1444"/>
                </a:moveTo>
                <a:lnTo>
                  <a:pt x="803" y="1444"/>
                </a:lnTo>
                <a:lnTo>
                  <a:pt x="803" y="1382"/>
                </a:lnTo>
                <a:lnTo>
                  <a:pt x="249" y="1382"/>
                </a:lnTo>
                <a:lnTo>
                  <a:pt x="249" y="1444"/>
                </a:lnTo>
                <a:close/>
                <a:moveTo>
                  <a:pt x="1308" y="1105"/>
                </a:moveTo>
                <a:lnTo>
                  <a:pt x="1179" y="961"/>
                </a:lnTo>
                <a:lnTo>
                  <a:pt x="1118" y="1017"/>
                </a:lnTo>
                <a:lnTo>
                  <a:pt x="1300" y="1219"/>
                </a:lnTo>
                <a:lnTo>
                  <a:pt x="1657" y="922"/>
                </a:lnTo>
                <a:lnTo>
                  <a:pt x="1604" y="858"/>
                </a:lnTo>
                <a:lnTo>
                  <a:pt x="1308" y="1105"/>
                </a:lnTo>
                <a:close/>
              </a:path>
            </a:pathLst>
          </a:custGeom>
          <a:solidFill>
            <a:schemeClr val="bg1"/>
          </a:solidFill>
          <a:ln w="9525">
            <a:noFill/>
            <a:round/>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66" name="ïsḷïďê"/>
          <p:cNvSpPr/>
          <p:nvPr/>
        </p:nvSpPr>
        <p:spPr bwMode="auto">
          <a:xfrm>
            <a:off x="7038959" y="4182100"/>
            <a:ext cx="347684" cy="347160"/>
          </a:xfrm>
          <a:custGeom>
            <a:avLst/>
            <a:gdLst>
              <a:gd name="connsiteX0" fmla="*/ 264400 w 607639"/>
              <a:gd name="connsiteY0" fmla="*/ 371924 h 606722"/>
              <a:gd name="connsiteX1" fmla="*/ 209306 w 607639"/>
              <a:gd name="connsiteY1" fmla="*/ 398407 h 606722"/>
              <a:gd name="connsiteX2" fmla="*/ 171212 w 607639"/>
              <a:gd name="connsiteY2" fmla="*/ 423290 h 606722"/>
              <a:gd name="connsiteX3" fmla="*/ 196756 w 607639"/>
              <a:gd name="connsiteY3" fmla="*/ 433510 h 606722"/>
              <a:gd name="connsiteX4" fmla="*/ 410813 w 607639"/>
              <a:gd name="connsiteY4" fmla="*/ 433510 h 606722"/>
              <a:gd name="connsiteX5" fmla="*/ 436358 w 607639"/>
              <a:gd name="connsiteY5" fmla="*/ 423290 h 606722"/>
              <a:gd name="connsiteX6" fmla="*/ 398352 w 607639"/>
              <a:gd name="connsiteY6" fmla="*/ 398407 h 606722"/>
              <a:gd name="connsiteX7" fmla="*/ 342368 w 607639"/>
              <a:gd name="connsiteY7" fmla="*/ 372457 h 606722"/>
              <a:gd name="connsiteX8" fmla="*/ 303740 w 607639"/>
              <a:gd name="connsiteY8" fmla="*/ 382499 h 606722"/>
              <a:gd name="connsiteX9" fmla="*/ 264400 w 607639"/>
              <a:gd name="connsiteY9" fmla="*/ 371924 h 606722"/>
              <a:gd name="connsiteX10" fmla="*/ 303740 w 607639"/>
              <a:gd name="connsiteY10" fmla="*/ 173124 h 606722"/>
              <a:gd name="connsiteX11" fmla="*/ 236720 w 607639"/>
              <a:gd name="connsiteY11" fmla="*/ 262970 h 606722"/>
              <a:gd name="connsiteX12" fmla="*/ 303740 w 607639"/>
              <a:gd name="connsiteY12" fmla="*/ 352906 h 606722"/>
              <a:gd name="connsiteX13" fmla="*/ 370850 w 607639"/>
              <a:gd name="connsiteY13" fmla="*/ 262970 h 606722"/>
              <a:gd name="connsiteX14" fmla="*/ 303740 w 607639"/>
              <a:gd name="connsiteY14" fmla="*/ 173124 h 606722"/>
              <a:gd name="connsiteX15" fmla="*/ 303740 w 607639"/>
              <a:gd name="connsiteY15" fmla="*/ 143530 h 606722"/>
              <a:gd name="connsiteX16" fmla="*/ 400489 w 607639"/>
              <a:gd name="connsiteY16" fmla="*/ 262970 h 606722"/>
              <a:gd name="connsiteX17" fmla="*/ 368981 w 607639"/>
              <a:gd name="connsiteY17" fmla="*/ 350684 h 606722"/>
              <a:gd name="connsiteX18" fmla="*/ 410902 w 607639"/>
              <a:gd name="connsiteY18" fmla="*/ 371568 h 606722"/>
              <a:gd name="connsiteX19" fmla="*/ 466085 w 607639"/>
              <a:gd name="connsiteY19" fmla="*/ 423290 h 606722"/>
              <a:gd name="connsiteX20" fmla="*/ 410813 w 607639"/>
              <a:gd name="connsiteY20" fmla="*/ 463192 h 606722"/>
              <a:gd name="connsiteX21" fmla="*/ 196756 w 607639"/>
              <a:gd name="connsiteY21" fmla="*/ 463192 h 606722"/>
              <a:gd name="connsiteX22" fmla="*/ 141484 w 607639"/>
              <a:gd name="connsiteY22" fmla="*/ 423290 h 606722"/>
              <a:gd name="connsiteX23" fmla="*/ 196578 w 607639"/>
              <a:gd name="connsiteY23" fmla="*/ 371657 h 606722"/>
              <a:gd name="connsiteX24" fmla="*/ 238589 w 607639"/>
              <a:gd name="connsiteY24" fmla="*/ 350773 h 606722"/>
              <a:gd name="connsiteX25" fmla="*/ 206992 w 607639"/>
              <a:gd name="connsiteY25" fmla="*/ 262970 h 606722"/>
              <a:gd name="connsiteX26" fmla="*/ 303740 w 607639"/>
              <a:gd name="connsiteY26" fmla="*/ 143530 h 606722"/>
              <a:gd name="connsiteX27" fmla="*/ 288644 w 607639"/>
              <a:gd name="connsiteY27" fmla="*/ 31105 h 606722"/>
              <a:gd name="connsiteX28" fmla="*/ 31152 w 607639"/>
              <a:gd name="connsiteY28" fmla="*/ 288209 h 606722"/>
              <a:gd name="connsiteX29" fmla="*/ 91141 w 607639"/>
              <a:gd name="connsiteY29" fmla="*/ 288209 h 606722"/>
              <a:gd name="connsiteX30" fmla="*/ 91141 w 607639"/>
              <a:gd name="connsiteY30" fmla="*/ 318514 h 606722"/>
              <a:gd name="connsiteX31" fmla="*/ 31152 w 607639"/>
              <a:gd name="connsiteY31" fmla="*/ 318514 h 606722"/>
              <a:gd name="connsiteX32" fmla="*/ 288644 w 607639"/>
              <a:gd name="connsiteY32" fmla="*/ 575617 h 606722"/>
              <a:gd name="connsiteX33" fmla="*/ 288644 w 607639"/>
              <a:gd name="connsiteY33" fmla="*/ 515718 h 606722"/>
              <a:gd name="connsiteX34" fmla="*/ 318995 w 607639"/>
              <a:gd name="connsiteY34" fmla="*/ 515718 h 606722"/>
              <a:gd name="connsiteX35" fmla="*/ 318995 w 607639"/>
              <a:gd name="connsiteY35" fmla="*/ 575617 h 606722"/>
              <a:gd name="connsiteX36" fmla="*/ 576487 w 607639"/>
              <a:gd name="connsiteY36" fmla="*/ 318514 h 606722"/>
              <a:gd name="connsiteX37" fmla="*/ 516498 w 607639"/>
              <a:gd name="connsiteY37" fmla="*/ 318514 h 606722"/>
              <a:gd name="connsiteX38" fmla="*/ 516498 w 607639"/>
              <a:gd name="connsiteY38" fmla="*/ 288209 h 606722"/>
              <a:gd name="connsiteX39" fmla="*/ 576487 w 607639"/>
              <a:gd name="connsiteY39" fmla="*/ 288209 h 606722"/>
              <a:gd name="connsiteX40" fmla="*/ 318995 w 607639"/>
              <a:gd name="connsiteY40" fmla="*/ 31105 h 606722"/>
              <a:gd name="connsiteX41" fmla="*/ 318995 w 607639"/>
              <a:gd name="connsiteY41" fmla="*/ 91004 h 606722"/>
              <a:gd name="connsiteX42" fmla="*/ 288644 w 607639"/>
              <a:gd name="connsiteY42" fmla="*/ 91004 h 606722"/>
              <a:gd name="connsiteX43" fmla="*/ 303775 w 607639"/>
              <a:gd name="connsiteY43" fmla="*/ 0 h 606722"/>
              <a:gd name="connsiteX44" fmla="*/ 607639 w 607639"/>
              <a:gd name="connsiteY44" fmla="*/ 303317 h 606722"/>
              <a:gd name="connsiteX45" fmla="*/ 303775 w 607639"/>
              <a:gd name="connsiteY45" fmla="*/ 606722 h 606722"/>
              <a:gd name="connsiteX46" fmla="*/ 0 w 607639"/>
              <a:gd name="connsiteY46" fmla="*/ 303317 h 606722"/>
              <a:gd name="connsiteX47" fmla="*/ 303775 w 607639"/>
              <a:gd name="connsiteY4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7639" h="606722">
                <a:moveTo>
                  <a:pt x="264400" y="371924"/>
                </a:moveTo>
                <a:cubicBezTo>
                  <a:pt x="249625" y="379033"/>
                  <a:pt x="214557" y="395918"/>
                  <a:pt x="209306" y="398407"/>
                </a:cubicBezTo>
                <a:cubicBezTo>
                  <a:pt x="175929" y="413870"/>
                  <a:pt x="171212" y="416536"/>
                  <a:pt x="171212" y="423290"/>
                </a:cubicBezTo>
                <a:cubicBezTo>
                  <a:pt x="171212" y="432088"/>
                  <a:pt x="177531" y="433510"/>
                  <a:pt x="196756" y="433510"/>
                </a:cubicBezTo>
                <a:lnTo>
                  <a:pt x="410813" y="433510"/>
                </a:lnTo>
                <a:cubicBezTo>
                  <a:pt x="429949" y="433510"/>
                  <a:pt x="436358" y="432088"/>
                  <a:pt x="436358" y="423290"/>
                </a:cubicBezTo>
                <a:cubicBezTo>
                  <a:pt x="436358" y="416536"/>
                  <a:pt x="431551" y="413870"/>
                  <a:pt x="398352" y="398407"/>
                </a:cubicBezTo>
                <a:cubicBezTo>
                  <a:pt x="393813" y="396363"/>
                  <a:pt x="362216" y="381699"/>
                  <a:pt x="342368" y="372457"/>
                </a:cubicBezTo>
                <a:cubicBezTo>
                  <a:pt x="330531" y="378856"/>
                  <a:pt x="317536" y="382499"/>
                  <a:pt x="303740" y="382499"/>
                </a:cubicBezTo>
                <a:cubicBezTo>
                  <a:pt x="289766" y="382499"/>
                  <a:pt x="276416" y="378589"/>
                  <a:pt x="264400" y="371924"/>
                </a:cubicBezTo>
                <a:close/>
                <a:moveTo>
                  <a:pt x="303740" y="173124"/>
                </a:moveTo>
                <a:cubicBezTo>
                  <a:pt x="266803" y="173124"/>
                  <a:pt x="236720" y="213470"/>
                  <a:pt x="236720" y="262970"/>
                </a:cubicBezTo>
                <a:cubicBezTo>
                  <a:pt x="236720" y="312559"/>
                  <a:pt x="266803" y="352906"/>
                  <a:pt x="303740" y="352906"/>
                </a:cubicBezTo>
                <a:cubicBezTo>
                  <a:pt x="340766" y="352906"/>
                  <a:pt x="370850" y="312559"/>
                  <a:pt x="370850" y="262970"/>
                </a:cubicBezTo>
                <a:cubicBezTo>
                  <a:pt x="370850" y="213470"/>
                  <a:pt x="340766" y="173124"/>
                  <a:pt x="303740" y="173124"/>
                </a:cubicBezTo>
                <a:close/>
                <a:moveTo>
                  <a:pt x="303740" y="143530"/>
                </a:moveTo>
                <a:cubicBezTo>
                  <a:pt x="357143" y="143530"/>
                  <a:pt x="400489" y="197118"/>
                  <a:pt x="400489" y="262970"/>
                </a:cubicBezTo>
                <a:cubicBezTo>
                  <a:pt x="400489" y="297807"/>
                  <a:pt x="388206" y="328822"/>
                  <a:pt x="368981" y="350684"/>
                </a:cubicBezTo>
                <a:cubicBezTo>
                  <a:pt x="386070" y="359304"/>
                  <a:pt x="408232" y="370324"/>
                  <a:pt x="410902" y="371568"/>
                </a:cubicBezTo>
                <a:cubicBezTo>
                  <a:pt x="448818" y="389164"/>
                  <a:pt x="466085" y="397163"/>
                  <a:pt x="466085" y="423290"/>
                </a:cubicBezTo>
                <a:cubicBezTo>
                  <a:pt x="466085" y="463192"/>
                  <a:pt x="424431" y="463192"/>
                  <a:pt x="410813" y="463192"/>
                </a:cubicBezTo>
                <a:lnTo>
                  <a:pt x="196756" y="463192"/>
                </a:lnTo>
                <a:cubicBezTo>
                  <a:pt x="183050" y="463192"/>
                  <a:pt x="141484" y="463192"/>
                  <a:pt x="141484" y="423290"/>
                </a:cubicBezTo>
                <a:cubicBezTo>
                  <a:pt x="141484" y="397163"/>
                  <a:pt x="158751" y="389164"/>
                  <a:pt x="196578" y="371657"/>
                </a:cubicBezTo>
                <a:cubicBezTo>
                  <a:pt x="199693" y="370146"/>
                  <a:pt x="224526" y="357794"/>
                  <a:pt x="238589" y="350773"/>
                </a:cubicBezTo>
                <a:cubicBezTo>
                  <a:pt x="219275" y="328911"/>
                  <a:pt x="206992" y="297807"/>
                  <a:pt x="206992" y="262970"/>
                </a:cubicBezTo>
                <a:cubicBezTo>
                  <a:pt x="206992" y="197118"/>
                  <a:pt x="250426" y="143530"/>
                  <a:pt x="303740" y="143530"/>
                </a:cubicBezTo>
                <a:close/>
                <a:moveTo>
                  <a:pt x="288644" y="31105"/>
                </a:moveTo>
                <a:cubicBezTo>
                  <a:pt x="149974" y="38747"/>
                  <a:pt x="38806" y="149748"/>
                  <a:pt x="31152" y="288209"/>
                </a:cubicBezTo>
                <a:lnTo>
                  <a:pt x="91141" y="288209"/>
                </a:lnTo>
                <a:lnTo>
                  <a:pt x="91141" y="318514"/>
                </a:lnTo>
                <a:lnTo>
                  <a:pt x="31152" y="318514"/>
                </a:lnTo>
                <a:cubicBezTo>
                  <a:pt x="38806" y="456975"/>
                  <a:pt x="149974" y="567886"/>
                  <a:pt x="288644" y="575617"/>
                </a:cubicBezTo>
                <a:lnTo>
                  <a:pt x="288644" y="515718"/>
                </a:lnTo>
                <a:lnTo>
                  <a:pt x="318995" y="515718"/>
                </a:lnTo>
                <a:lnTo>
                  <a:pt x="318995" y="575617"/>
                </a:lnTo>
                <a:cubicBezTo>
                  <a:pt x="457665" y="567886"/>
                  <a:pt x="568833" y="456975"/>
                  <a:pt x="576487" y="318514"/>
                </a:cubicBezTo>
                <a:lnTo>
                  <a:pt x="516498" y="318514"/>
                </a:lnTo>
                <a:lnTo>
                  <a:pt x="516498" y="288209"/>
                </a:lnTo>
                <a:lnTo>
                  <a:pt x="576487" y="288209"/>
                </a:lnTo>
                <a:cubicBezTo>
                  <a:pt x="568833" y="149748"/>
                  <a:pt x="457665" y="38747"/>
                  <a:pt x="318995" y="31105"/>
                </a:cubicBezTo>
                <a:lnTo>
                  <a:pt x="318995" y="91004"/>
                </a:lnTo>
                <a:lnTo>
                  <a:pt x="288644" y="91004"/>
                </a:lnTo>
                <a:close/>
                <a:moveTo>
                  <a:pt x="303775" y="0"/>
                </a:moveTo>
                <a:cubicBezTo>
                  <a:pt x="471550" y="0"/>
                  <a:pt x="607639" y="135795"/>
                  <a:pt x="607639" y="303317"/>
                </a:cubicBezTo>
                <a:cubicBezTo>
                  <a:pt x="607639" y="470839"/>
                  <a:pt x="471550" y="606722"/>
                  <a:pt x="303775" y="606722"/>
                </a:cubicBezTo>
                <a:cubicBezTo>
                  <a:pt x="136000" y="606722"/>
                  <a:pt x="0" y="470839"/>
                  <a:pt x="0" y="303317"/>
                </a:cubicBezTo>
                <a:cubicBezTo>
                  <a:pt x="0" y="135795"/>
                  <a:pt x="136000" y="0"/>
                  <a:pt x="303775" y="0"/>
                </a:cubicBezTo>
                <a:close/>
              </a:path>
            </a:pathLst>
          </a:custGeom>
          <a:solidFill>
            <a:schemeClr val="bg1"/>
          </a:solidFill>
          <a:ln>
            <a:noFill/>
          </a:ln>
        </p:spPr>
        <p:txBody>
          <a:bodyPr anchor="ct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a:ea typeface="+mn-lt"/>
              <a:cs typeface="+mn-ea"/>
              <a:sym typeface="字魂59号-创粗黑" panose="00000500000000000000" pitchFamily="2" charset="-122"/>
            </a:endParaRPr>
          </a:p>
        </p:txBody>
      </p:sp>
      <p:sp>
        <p:nvSpPr>
          <p:cNvPr id="31" name="TextBox 14_1_1"/>
          <p:cNvSpPr txBox="1"/>
          <p:nvPr/>
        </p:nvSpPr>
        <p:spPr>
          <a:xfrm>
            <a:off x="1142839" y="436093"/>
            <a:ext cx="5212080" cy="645160"/>
          </a:xfrm>
          <a:prstGeom prst="rect">
            <a:avLst/>
          </a:prstGeom>
          <a:noFill/>
        </p:spPr>
        <p:txBody>
          <a:bodyPr wrap="none" rtlCol="0">
            <a:spAutoFit/>
          </a:bodyPr>
          <a:lstStyle/>
          <a:p>
            <a:r>
              <a:rPr lang="zh-CN" altLang="en-US" sz="3600" dirty="0">
                <a:ea typeface="+mn-lt"/>
                <a:sym typeface="字魂59号-创粗黑" panose="00000500000000000000" pitchFamily="2" charset="-122"/>
              </a:rPr>
              <a:t>内容选择要注意取舍有度</a:t>
            </a:r>
            <a:endParaRPr lang="zh-CN" altLang="en-US" sz="3600" dirty="0">
              <a:ea typeface="+mn-lt"/>
              <a:sym typeface="字魂59号-创粗黑" panose="00000500000000000000" pitchFamily="2" charset="-122"/>
            </a:endParaRPr>
          </a:p>
        </p:txBody>
      </p:sp>
      <p:grpSp>
        <p:nvGrpSpPr>
          <p:cNvPr id="33" name="Group 39_1"/>
          <p:cNvGrpSpPr/>
          <p:nvPr/>
        </p:nvGrpSpPr>
        <p:grpSpPr>
          <a:xfrm rot="5400000">
            <a:off x="-641920" y="-514275"/>
            <a:ext cx="2521587" cy="900863"/>
            <a:chOff x="2442343" y="2553269"/>
            <a:chExt cx="9228545" cy="3296992"/>
          </a:xfrm>
        </p:grpSpPr>
        <p:grpSp>
          <p:nvGrpSpPr>
            <p:cNvPr id="36" name="组合 35"/>
            <p:cNvGrpSpPr/>
            <p:nvPr/>
          </p:nvGrpSpPr>
          <p:grpSpPr>
            <a:xfrm>
              <a:off x="2442343" y="2553269"/>
              <a:ext cx="9228545" cy="3296992"/>
              <a:chOff x="-2100798" y="-412124"/>
              <a:chExt cx="9228545" cy="3296992"/>
            </a:xfrm>
          </p:grpSpPr>
          <p:sp>
            <p:nvSpPr>
              <p:cNvPr id="38" name="矩形: 圆角 37"/>
              <p:cNvSpPr/>
              <p:nvPr/>
            </p:nvSpPr>
            <p:spPr>
              <a:xfrm>
                <a:off x="-2100798" y="-412124"/>
                <a:ext cx="9228545" cy="3296992"/>
              </a:xfrm>
              <a:prstGeom prst="roundRect">
                <a:avLst>
                  <a:gd name="adj" fmla="val 50000"/>
                </a:avLst>
              </a:prstGeom>
              <a:solidFill>
                <a:srgbClr val="E9D0D3"/>
              </a:solid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sp>
            <p:nvSpPr>
              <p:cNvPr id="39" name="矩形: 圆角 38"/>
              <p:cNvSpPr/>
              <p:nvPr/>
            </p:nvSpPr>
            <p:spPr>
              <a:xfrm>
                <a:off x="-1781152" y="-96440"/>
                <a:ext cx="8598317" cy="2665627"/>
              </a:xfrm>
              <a:prstGeom prst="roundRect">
                <a:avLst>
                  <a:gd name="adj" fmla="val 50000"/>
                </a:avLst>
              </a:prstGeom>
              <a:noFill/>
              <a:ln w="222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ea typeface="+mn-lt"/>
                </a:endParaRPr>
              </a:p>
            </p:txBody>
          </p:sp>
        </p:grpSp>
        <p:sp>
          <p:nvSpPr>
            <p:cNvPr id="37" name="椭圆 36"/>
            <p:cNvSpPr/>
            <p:nvPr/>
          </p:nvSpPr>
          <p:spPr>
            <a:xfrm rot="16200000">
              <a:off x="9044590" y="3197213"/>
              <a:ext cx="2009103" cy="200910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b="1" dirty="0">
                <a:solidFill>
                  <a:schemeClr val="tx1"/>
                </a:solidFill>
                <a:ea typeface="+mn-lt"/>
              </a:endParaRPr>
            </a:p>
          </p:txBody>
        </p:sp>
      </p:grpSp>
      <p:sp>
        <p:nvSpPr>
          <p:cNvPr id="40" name="TextBox 14_1_2"/>
          <p:cNvSpPr txBox="1"/>
          <p:nvPr/>
        </p:nvSpPr>
        <p:spPr>
          <a:xfrm>
            <a:off x="319159" y="479346"/>
            <a:ext cx="538480" cy="521970"/>
          </a:xfrm>
          <a:prstGeom prst="rect">
            <a:avLst/>
          </a:prstGeom>
          <a:noFill/>
        </p:spPr>
        <p:txBody>
          <a:bodyPr wrap="none" rtlCol="0">
            <a:spAutoFit/>
          </a:bodyPr>
          <a:lstStyle/>
          <a:p>
            <a:r>
              <a:rPr lang="en-US" altLang="zh-CN" sz="2800" dirty="0">
                <a:ea typeface="+mn-lt"/>
                <a:sym typeface="字魂59号-创粗黑" panose="00000500000000000000" pitchFamily="2" charset="-122"/>
              </a:rPr>
              <a:t>02</a:t>
            </a:r>
            <a:endParaRPr lang="en-US" altLang="zh-CN" sz="2800" dirty="0">
              <a:ea typeface="+mn-lt"/>
              <a:sym typeface="字魂59号-创粗黑" panose="00000500000000000000" pitchFamily="2" charset="-122"/>
            </a:endParaRPr>
          </a:p>
        </p:txBody>
      </p:sp>
      <p:pic>
        <p:nvPicPr>
          <p:cNvPr id="2" name="图片 1" descr="upload_post_object_v2_812634015"/>
          <p:cNvPicPr>
            <a:picLocks noChangeAspect="1"/>
          </p:cNvPicPr>
          <p:nvPr/>
        </p:nvPicPr>
        <p:blipFill>
          <a:blip r:embed="rId1"/>
          <a:stretch>
            <a:fillRect/>
          </a:stretch>
        </p:blipFill>
        <p:spPr>
          <a:xfrm>
            <a:off x="10906473" y="0"/>
            <a:ext cx="1323382" cy="1178305"/>
          </a:xfrm>
          <a:prstGeom prst="rect">
            <a:avLst/>
          </a:prstGeom>
        </p:spPr>
      </p:pic>
      <p:sp>
        <p:nvSpPr>
          <p:cNvPr id="29" name="文本框 28"/>
          <p:cNvSpPr txBox="1"/>
          <p:nvPr/>
        </p:nvSpPr>
        <p:spPr>
          <a:xfrm>
            <a:off x="1898208" y="2704565"/>
            <a:ext cx="2969887" cy="791210"/>
          </a:xfrm>
          <a:prstGeom prst="rect">
            <a:avLst/>
          </a:prstGeom>
          <a:noFill/>
        </p:spPr>
        <p:txBody>
          <a:bodyPr wrap="square" rtlCol="0">
            <a:spAutoFit/>
            <a:scene3d>
              <a:camera prst="orthographicFront"/>
              <a:lightRig rig="threePt" dir="t"/>
            </a:scene3d>
            <a:sp3d contourW="12700"/>
          </a:bodyPr>
          <a:p>
            <a:pPr>
              <a:lnSpc>
                <a:spcPct val="114000"/>
              </a:lnSpc>
            </a:pPr>
            <a:r>
              <a:rPr lang="en-US" altLang="zh-CN" sz="1000" dirty="0">
                <a:solidFill>
                  <a:schemeClr val="bg1"/>
                </a:solidFill>
                <a:ea typeface="+mn-lt"/>
                <a:cs typeface="+mn-ea"/>
                <a:sym typeface="字魂59号-创粗黑" panose="00000500000000000000" pitchFamily="2" charset="-122"/>
              </a:rPr>
              <a:t>Lorem ipsum 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ltest,onsectetaLorem</a:t>
            </a:r>
            <a:r>
              <a:rPr lang="en-US" altLang="zh-CN" sz="1000" dirty="0">
                <a:solidFill>
                  <a:schemeClr val="bg1"/>
                </a:solidFill>
                <a:ea typeface="+mn-lt"/>
                <a:cs typeface="+mn-ea"/>
                <a:sym typeface="字魂59号-创粗黑" panose="00000500000000000000" pitchFamily="2" charset="-122"/>
              </a:rPr>
              <a:t> ipsum dolor</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dolor sit </a:t>
            </a:r>
            <a:r>
              <a:rPr lang="en-US" altLang="zh-CN" sz="1000" dirty="0" err="1">
                <a:solidFill>
                  <a:schemeClr val="bg1"/>
                </a:solidFill>
                <a:ea typeface="+mn-lt"/>
                <a:cs typeface="+mn-ea"/>
                <a:sym typeface="字魂59号-创粗黑" panose="00000500000000000000" pitchFamily="2" charset="-122"/>
              </a:rPr>
              <a:t>er</a:t>
            </a:r>
            <a:r>
              <a:rPr lang="en-US" altLang="zh-CN" sz="1000" dirty="0">
                <a:solidFill>
                  <a:schemeClr val="bg1"/>
                </a:solidFill>
                <a:ea typeface="+mn-lt"/>
                <a:cs typeface="+mn-ea"/>
                <a:sym typeface="字魂59号-创粗黑" panose="00000500000000000000" pitchFamily="2" charset="-122"/>
              </a:rPr>
              <a:t> </a:t>
            </a:r>
            <a:r>
              <a:rPr lang="en-US" altLang="zh-CN" sz="1000" dirty="0" err="1">
                <a:solidFill>
                  <a:schemeClr val="bg1"/>
                </a:solidFill>
                <a:ea typeface="+mn-lt"/>
                <a:cs typeface="+mn-ea"/>
                <a:sym typeface="字魂59号-创粗黑" panose="00000500000000000000" pitchFamily="2" charset="-122"/>
              </a:rPr>
              <a:t>elitltest,onsect</a:t>
            </a:r>
            <a:endParaRPr lang="en-US" altLang="zh-CN" sz="1000" dirty="0">
              <a:solidFill>
                <a:schemeClr val="bg1"/>
              </a:solidFill>
              <a:ea typeface="+mn-lt"/>
              <a:cs typeface="+mn-ea"/>
              <a:sym typeface="字魂59号-创粗黑" panose="00000500000000000000" pitchFamily="2" charset="-122"/>
            </a:endParaRPr>
          </a:p>
          <a:p>
            <a:pPr>
              <a:lnSpc>
                <a:spcPct val="114000"/>
              </a:lnSpc>
            </a:pPr>
            <a:r>
              <a:rPr lang="en-US" altLang="zh-CN" sz="1000" dirty="0">
                <a:solidFill>
                  <a:schemeClr val="bg1"/>
                </a:solidFill>
                <a:ea typeface="+mn-lt"/>
                <a:cs typeface="+mn-ea"/>
                <a:sym typeface="字魂59号-创粗黑" panose="00000500000000000000" pitchFamily="2" charset="-122"/>
              </a:rPr>
              <a:t>ipsum dolor</a:t>
            </a:r>
            <a:endParaRPr lang="en-US" altLang="zh-CN" sz="1000" dirty="0">
              <a:solidFill>
                <a:schemeClr val="bg1"/>
              </a:solidFill>
              <a:ea typeface="+mn-lt"/>
              <a:cs typeface="+mn-ea"/>
              <a:sym typeface="字魂59号-创粗黑" panose="00000500000000000000" pitchFamily="2" charset="-122"/>
            </a:endParaRPr>
          </a:p>
        </p:txBody>
      </p:sp>
      <p:sp>
        <p:nvSpPr>
          <p:cNvPr id="4" name="文本框 3"/>
          <p:cNvSpPr txBox="1"/>
          <p:nvPr userDrawn="1"/>
        </p:nvSpPr>
        <p:spPr>
          <a:xfrm>
            <a:off x="1284111" y="1538111"/>
            <a:ext cx="9296400" cy="3476625"/>
          </a:xfrm>
          <a:prstGeom prst="rect">
            <a:avLst/>
          </a:prstGeom>
        </p:spPr>
        <p:txBody>
          <a:bodyPr wrap="square" rtlCol="0">
            <a:spAutoFit/>
          </a:bodyPr>
          <a:p>
            <a:r>
              <a:rPr lang="en-US" altLang="zh-CN" sz="2800">
                <a:latin typeface="字魂59号-创粗黑" charset="0"/>
                <a:ea typeface="字魂59号-创粗黑" charset="0"/>
                <a:cs typeface="字魂59号-创粗黑" charset="0"/>
              </a:rPr>
              <a:t>1.</a:t>
            </a:r>
            <a:r>
              <a:rPr lang="zh-CN" altLang="en-US" sz="2800">
                <a:latin typeface="字魂59号-创粗黑" charset="0"/>
                <a:ea typeface="字魂59号-创粗黑" charset="0"/>
                <a:cs typeface="字魂59号-创粗黑" charset="0"/>
              </a:rPr>
              <a:t>精读课文</a:t>
            </a:r>
            <a:endParaRPr lang="zh-CN" altLang="en-US" sz="2800">
              <a:latin typeface="字魂59号-创粗黑" charset="0"/>
              <a:ea typeface="字魂59号-创粗黑" charset="0"/>
              <a:cs typeface="字魂59号-创粗黑" charset="0"/>
            </a:endParaRPr>
          </a:p>
          <a:p>
            <a:pPr>
              <a:lnSpc>
                <a:spcPct val="200000"/>
              </a:lnSpc>
            </a:pPr>
            <a:r>
              <a:rPr lang="zh-CN" altLang="en-US" sz="2400">
                <a:solidFill>
                  <a:schemeClr val="tx1"/>
                </a:solidFill>
                <a:latin typeface="字魂59号-创粗黑" charset="0"/>
                <a:ea typeface="字魂59号-创粗黑" charset="0"/>
                <a:cs typeface="字魂59号-创粗黑" charset="0"/>
              </a:rPr>
              <a:t>    统编教材的《教师教学用书》在编写说明中指出：习作单元中精读课文的定位直接指向习作表达，重点是从阅读中学表达。精读课文作为习作单元的一个重要组成部分，引导学生领悟语言形式，揣摩表达方法，在读中学习写作。</a:t>
            </a:r>
            <a:endParaRPr lang="zh-CN" altLang="en-US" sz="2400">
              <a:latin typeface="字魂59号-创粗黑" charset="0"/>
              <a:ea typeface="字魂59号-创粗黑" charset="0"/>
              <a:cs typeface="字魂59号-创粗黑"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tags/tag1.xml><?xml version="1.0" encoding="utf-8"?>
<p:tagLst xmlns:p="http://schemas.openxmlformats.org/presentationml/2006/main">
  <p:tag name="ISPRING_PRESENTATION_TITLE" val="639"/>
  <p:tag name="COMMONDATA" val="eyJoZGlkIjoiOTk4NjQxYzUxYWU4ZDIyMzFmMDE2YWYzMmVhMWE4M2MifQ=="/>
</p:tagLst>
</file>

<file path=ppt/theme/theme1.xml><?xml version="1.0" encoding="utf-8"?>
<a:theme xmlns:a="http://schemas.openxmlformats.org/drawingml/2006/main" name="Office 主题​​">
  <a:themeElements>
    <a:clrScheme name="Office">
      <a:dk1>
        <a:srgbClr val="000000"/>
      </a:dk1>
      <a:lt1>
        <a:srgbClr val="FFFFFF"/>
      </a:lt1>
      <a:dk2>
        <a:srgbClr val="44546A"/>
      </a:dk2>
      <a:lt2>
        <a:srgbClr val="E7E6E6"/>
      </a:lt2>
      <a:accent1>
        <a:srgbClr val="C00000"/>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rgbClr val="000000"/>
      </a:dk1>
      <a:lt1>
        <a:srgbClr val="FFFFFF"/>
      </a:lt1>
      <a:dk2>
        <a:srgbClr val="44546A"/>
      </a:dk2>
      <a:lt2>
        <a:srgbClr val="E7E6E6"/>
      </a:lt2>
      <a:accent1>
        <a:srgbClr val="C00000"/>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44546A"/>
    </a:dk2>
    <a:lt2>
      <a:srgbClr val="E7E6E6"/>
    </a:lt2>
    <a:accent1>
      <a:srgbClr val="C00000"/>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rgbClr val="000000"/>
    </a:dk1>
    <a:lt1>
      <a:srgbClr val="FFFFFF"/>
    </a:lt1>
    <a:dk2>
      <a:srgbClr val="44546A"/>
    </a:dk2>
    <a:lt2>
      <a:srgbClr val="E7E6E6"/>
    </a:lt2>
    <a:accent1>
      <a:srgbClr val="C00000"/>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rgbClr val="000000"/>
    </a:dk1>
    <a:lt1>
      <a:srgbClr val="FFFFFF"/>
    </a:lt1>
    <a:dk2>
      <a:srgbClr val="44546A"/>
    </a:dk2>
    <a:lt2>
      <a:srgbClr val="E7E6E6"/>
    </a:lt2>
    <a:accent1>
      <a:srgbClr val="C00000"/>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rgbClr val="000000"/>
    </a:dk1>
    <a:lt1>
      <a:srgbClr val="FFFFFF"/>
    </a:lt1>
    <a:dk2>
      <a:srgbClr val="44546A"/>
    </a:dk2>
    <a:lt2>
      <a:srgbClr val="E7E6E6"/>
    </a:lt2>
    <a:accent1>
      <a:srgbClr val="C00000"/>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rgbClr val="000000"/>
    </a:dk1>
    <a:lt1>
      <a:srgbClr val="FFFFFF"/>
    </a:lt1>
    <a:dk2>
      <a:srgbClr val="44546A"/>
    </a:dk2>
    <a:lt2>
      <a:srgbClr val="E7E6E6"/>
    </a:lt2>
    <a:accent1>
      <a:srgbClr val="C00000"/>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rgbClr val="000000"/>
    </a:dk1>
    <a:lt1>
      <a:srgbClr val="FFFFFF"/>
    </a:lt1>
    <a:dk2>
      <a:srgbClr val="44546A"/>
    </a:dk2>
    <a:lt2>
      <a:srgbClr val="E7E6E6"/>
    </a:lt2>
    <a:accent1>
      <a:srgbClr val="C00000"/>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rgbClr val="000000"/>
    </a:dk1>
    <a:lt1>
      <a:srgbClr val="FFFFFF"/>
    </a:lt1>
    <a:dk2>
      <a:srgbClr val="44546A"/>
    </a:dk2>
    <a:lt2>
      <a:srgbClr val="E7E6E6"/>
    </a:lt2>
    <a:accent1>
      <a:srgbClr val="C00000"/>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0</TotalTime>
  <Words>2960</Words>
  <Application>WPS 演示</Application>
  <PresentationFormat>宽屏</PresentationFormat>
  <Paragraphs>241</Paragraphs>
  <Slides>18</Slides>
  <Notes>26</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18</vt:i4>
      </vt:variant>
    </vt:vector>
  </HeadingPairs>
  <TitlesOfParts>
    <vt:vector size="32" baseType="lpstr">
      <vt:lpstr>Arial</vt:lpstr>
      <vt:lpstr>宋体</vt:lpstr>
      <vt:lpstr>Wingdings</vt:lpstr>
      <vt:lpstr>思源黑体 CN Bold</vt:lpstr>
      <vt:lpstr>黑体</vt:lpstr>
      <vt:lpstr>字魂59号-创粗黑</vt:lpstr>
      <vt:lpstr>字魂59号-创粗黑</vt:lpstr>
      <vt:lpstr>字魂105号-简雅黑</vt:lpstr>
      <vt:lpstr>等线</vt:lpstr>
      <vt:lpstr>微软雅黑</vt:lpstr>
      <vt:lpstr>Arial Unicode MS</vt:lpstr>
      <vt:lpstr>等线 Light</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639</dc:title>
  <dc:creator>木 辰雨</dc:creator>
  <cp:lastModifiedBy>Administrator</cp:lastModifiedBy>
  <cp:revision>2</cp:revision>
  <dcterms:created xsi:type="dcterms:W3CDTF">2022-05-23T14:43:09Z</dcterms:created>
  <dcterms:modified xsi:type="dcterms:W3CDTF">2022-05-23T15:03:05Z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2052-11.1.0.11744</vt:lpwstr>
  </property>
  <property fmtid="{D5CDD505-2E9C-101B-9397-08002B2CF9AE}" pid="3" name="ICV">
    <vt:lpwstr/>
  </property>
</Properties>
</file>