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c5e47b0f90614648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032473e4aa748e5" /><Relationship Type="http://schemas.openxmlformats.org/package/2006/relationships/metadata/core-properties" Target="/package/services/metadata/core-properties/d2f3348e90624060b85fc6dedd63df56.psmdcp" Id="R74a458883dda4bd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