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1ad27a36aefe4beb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ed5fbba9d59c4cba" /><Relationship Type="http://schemas.openxmlformats.org/package/2006/relationships/metadata/core-properties" Target="/package/services/metadata/core-properties/1a7692f4eef24456ab7bfc5d86c4f903.psmdcp" Id="Rded391f9a0f249b2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