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e6a85e40a6d9436f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da652cd7ead241eb" /><Relationship Type="http://schemas.openxmlformats.org/package/2006/relationships/metadata/core-properties" Target="/package/services/metadata/core-properties/5f1cd0920df0451daf5d3ee0f56a9207.psmdcp" Id="R1cb5333bb9e04257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