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f53c034894849b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b23dad3809fb4488" /><Relationship Type="http://schemas.openxmlformats.org/package/2006/relationships/metadata/core-properties" Target="/package/services/metadata/core-properties/43bf7e6d4ba04b92a8b6be8968169a8e.psmdcp" Id="R1ea33bb5af0a49b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