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rels" ContentType="application/vnd.openxmlformats-package.relationships+xml"/>
  <Default Extension="png" ContentType="image/png"/>
  <Default Extension="psmdcp" ContentType="application/vnd.openxmlformats-package.core-properti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4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3967f080231d4af2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59881b66c5834df3" /><Relationship Type="http://schemas.openxmlformats.org/package/2006/relationships/metadata/core-properties" Target="/package/services/metadata/core-properties/4784105d4f8e4b9b9fdc161d121d7384.psmdcp" Id="R3b7cc9099dd84c90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Relationship Type="http://schemas.openxmlformats.org/officeDocument/2006/relationships/slide" Target="/ppt/slides/slide18.xml" Id="rId23" /><Relationship Type="http://schemas.openxmlformats.org/officeDocument/2006/relationships/slide" Target="/ppt/slides/slide19.xml" Id="rId24" /><Relationship Type="http://schemas.openxmlformats.org/officeDocument/2006/relationships/slide" Target="/ppt/slides/slide20.xml" Id="rId25" /><Relationship Type="http://schemas.openxmlformats.org/officeDocument/2006/relationships/slide" Target="/ppt/slides/slide21.xml" Id="rId26" /><Relationship Type="http://schemas.openxmlformats.org/officeDocument/2006/relationships/slide" Target="/ppt/slides/slide22.xml" Id="rId27" /><Relationship Type="http://schemas.openxmlformats.org/officeDocument/2006/relationships/slide" Target="/ppt/slides/slide23.xml" Id="rId28" /><Relationship Type="http://schemas.openxmlformats.org/officeDocument/2006/relationships/slide" Target="/ppt/slides/slide24.xml" Id="rId29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Relationship Type="http://schemas.openxmlformats.org/officeDocument/2006/relationships/slideLayout" Target="/ppt/slideLayouts/slideLayout17.xml" Id="rId18" /><Relationship Type="http://schemas.openxmlformats.org/officeDocument/2006/relationships/slideLayout" Target="/ppt/slideLayouts/slideLayout18.xml" Id="rId19" /><Relationship Type="http://schemas.openxmlformats.org/officeDocument/2006/relationships/slideLayout" Target="/ppt/slideLayouts/slideLayout19.xml" Id="rId20" /><Relationship Type="http://schemas.openxmlformats.org/officeDocument/2006/relationships/slideLayout" Target="/ppt/slideLayouts/slideLayout20.xml" Id="rId21" /><Relationship Type="http://schemas.openxmlformats.org/officeDocument/2006/relationships/slideLayout" Target="/ppt/slideLayouts/slideLayout21.xml" Id="rId22" /><Relationship Type="http://schemas.openxmlformats.org/officeDocument/2006/relationships/slideLayout" Target="/ppt/slideLayouts/slideLayout22.xml" Id="rId23" /><Relationship Type="http://schemas.openxmlformats.org/officeDocument/2006/relationships/slideLayout" Target="/ppt/slideLayouts/slideLayout23.xml" Id="rId24" /><Relationship Type="http://schemas.openxmlformats.org/officeDocument/2006/relationships/slideLayout" Target="/ppt/slideLayouts/slideLayout24.xml" Id="rId25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16.png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Relationship Type="http://schemas.openxmlformats.org/officeDocument/2006/relationships/image" Target="/ppt/media/image17.png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8.xml" Id="rId1" /><Relationship Type="http://schemas.openxmlformats.org/officeDocument/2006/relationships/image" Target="/ppt/media/image18.png" Id="rId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9.xml" Id="rId1" /><Relationship Type="http://schemas.openxmlformats.org/officeDocument/2006/relationships/image" Target="/ppt/media/image19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0.xml" Id="rId1" /><Relationship Type="http://schemas.openxmlformats.org/officeDocument/2006/relationships/image" Target="/ppt/media/image20.png" Id="rId2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image" Target="/ppt/media/image21.png" Id="rId2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image" Target="/ppt/media/image22.png" Id="rId2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3.xml" Id="rId1" /><Relationship Type="http://schemas.openxmlformats.org/officeDocument/2006/relationships/image" Target="/ppt/media/image23.png" Id="rId2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Relationship Type="http://schemas.openxmlformats.org/officeDocument/2006/relationships/image" Target="/ppt/media/image24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5.1.19.9</vt:lpwstr>
  </op:property>
</op:Properties>
</file>