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7" r:id="rId24"/>
    <p:sldId id="277" r:id="rId25"/>
    <p:sldId id="278" r:id="rId26"/>
    <p:sldId id="279" r:id="rId27"/>
    <p:sldId id="280" r:id="rId28"/>
    <p:sldId id="281" r:id="rId29"/>
    <p:sldId id="288" r:id="rId30"/>
    <p:sldId id="289" r:id="rId31"/>
    <p:sldId id="282" r:id="rId32"/>
    <p:sldId id="28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61*4861*1077*107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 花钟 定</dc:title>
  <dc:creator>Cyclone2.0</dc:creator>
  <cp:lastModifiedBy>雪儿</cp:lastModifiedBy>
  <cp:revision>2</cp:revision>
  <dcterms:created xsi:type="dcterms:W3CDTF">2022-06-16T12:31:00Z</dcterms:created>
  <dcterms:modified xsi:type="dcterms:W3CDTF">2022-06-16T12:43:25Z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74F9667E2ED9443793578A1AE69DAEF2</vt:lpwstr>
  </property>
  <property fmtid="{D5CDD505-2E9C-101B-9397-08002B2CF9AE}" pid="5" name="KSOProductBuildVer">
    <vt:lpwstr>2052-11.1.0.11435</vt:lpwstr>
  </property>
</Properties>
</file>